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4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0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9B34-37F2-47B4-B51D-54C398D16E4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54B6-5B16-45AF-859F-2D91D03F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B854-6668-483F-8C3E-FC65ED35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235200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Why ci/cd and how does it boost our business ?</a:t>
            </a:r>
          </a:p>
        </p:txBody>
      </p:sp>
    </p:spTree>
    <p:extLst>
      <p:ext uri="{BB962C8B-B14F-4D97-AF65-F5344CB8AC3E}">
        <p14:creationId xmlns:p14="http://schemas.microsoft.com/office/powerpoint/2010/main" val="254606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6785-51D6-49B5-9E3D-BB9E4D73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895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Continuous Development /continuous Deployment / delivery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BBC59AB-EB0D-4F2B-B2A8-9D63CA145B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r="6967" b="-11"/>
          <a:stretch/>
        </p:blipFill>
        <p:spPr>
          <a:xfrm>
            <a:off x="4100599" y="1868146"/>
            <a:ext cx="3987622" cy="260692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A1656-6913-4F6F-BFBE-E1FAFB4D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64" y="4475069"/>
            <a:ext cx="6860493" cy="2165955"/>
          </a:xfrm>
        </p:spPr>
      </p:pic>
    </p:spTree>
    <p:extLst>
      <p:ext uri="{BB962C8B-B14F-4D97-AF65-F5344CB8AC3E}">
        <p14:creationId xmlns:p14="http://schemas.microsoft.com/office/powerpoint/2010/main" val="34907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8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7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9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FAC8A-CD95-472C-95F9-A09FE026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continuous Deployment Vs Continuous delivery</a:t>
            </a:r>
          </a:p>
        </p:txBody>
      </p:sp>
      <p:sp useBgFill="1">
        <p:nvSpPr>
          <p:cNvPr id="293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9A3F2E-E0A9-4977-9607-4FD5D4250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87" y="951493"/>
            <a:ext cx="5289765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9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C6DF-4712-4E24-A1CC-169260C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645-FE8C-4238-AF55-B9131A54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b="0" i="0" dirty="0">
                <a:effectLst/>
                <a:latin typeface="Charlie Text"/>
              </a:rPr>
              <a:t>Less bugs get shipped to production</a:t>
            </a:r>
          </a:p>
          <a:p>
            <a:r>
              <a:rPr lang="en-US" b="0" i="0" dirty="0">
                <a:effectLst/>
                <a:latin typeface="Charlie Text"/>
              </a:rPr>
              <a:t>Building the release is easy as all integration issues have been solved early.</a:t>
            </a:r>
          </a:p>
          <a:p>
            <a:r>
              <a:rPr lang="en-US" b="0" i="0" dirty="0">
                <a:effectLst/>
                <a:latin typeface="Charlie Text"/>
              </a:rPr>
              <a:t>Testing costs are reduced drastically.</a:t>
            </a:r>
          </a:p>
          <a:p>
            <a:r>
              <a:rPr lang="en-US" b="0" i="0" dirty="0">
                <a:effectLst/>
                <a:latin typeface="Charlie Text"/>
              </a:rPr>
              <a:t>Your QA team spend less time testing and can focus on significant improvements to the quality culture.</a:t>
            </a:r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7480-883E-47E0-B45E-0C2EB64F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Charlie Display"/>
              </a:rPr>
              <a:t>Benefits of Continuous deployment</a:t>
            </a:r>
            <a:br>
              <a:rPr lang="en-US" b="0" i="0" dirty="0">
                <a:effectLst/>
                <a:latin typeface="Charlie Display"/>
              </a:rPr>
            </a:br>
            <a:r>
              <a:rPr lang="en-US" b="0" i="0" dirty="0">
                <a:effectLst/>
                <a:latin typeface="Charlie Display"/>
              </a:rPr>
              <a:t>&amp; Continuous delivery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4382-C999-4CAC-B231-8D6D4CB6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2249485"/>
            <a:ext cx="4649783" cy="823912"/>
          </a:xfrm>
        </p:spPr>
        <p:txBody>
          <a:bodyPr anchor="ctr"/>
          <a:lstStyle/>
          <a:p>
            <a:pPr algn="ctr" fontAlgn="base"/>
            <a:r>
              <a:rPr lang="en-US" b="0" i="0" dirty="0">
                <a:effectLst/>
                <a:latin typeface="Charlie Display"/>
              </a:rPr>
              <a:t>Continuous 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F504C-183F-40FE-847D-6E4E6C8BEB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harlie Text"/>
              </a:rPr>
              <a:t>he complexity of deploying software has been taken away.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harlie Text"/>
              </a:rPr>
              <a:t>You can release more often.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harlie Text"/>
              </a:rPr>
              <a:t>There is much less pressure on decisions for small changes.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89378A-649A-476E-A15B-079B2C0F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4" y="2249485"/>
            <a:ext cx="4646602" cy="823912"/>
          </a:xfrm>
        </p:spPr>
        <p:txBody>
          <a:bodyPr anchor="ctr"/>
          <a:lstStyle/>
          <a:p>
            <a:pPr algn="ctr"/>
            <a:r>
              <a:rPr lang="en-US" b="0" i="0" dirty="0">
                <a:effectLst/>
                <a:latin typeface="Charlie Display"/>
              </a:rPr>
              <a:t>Continuous delivery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37245-F6BF-42D5-8E0F-691B5A96B7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harlie Text"/>
              </a:rPr>
              <a:t>You can develop faster as there's no need to pause development for releases.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harlie Text"/>
              </a:rPr>
              <a:t>Releases are less risky and easier to fix in case of problem.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harlie Text"/>
              </a:rPr>
              <a:t>Customers see a continuous stream of improvements, and quality increases every day, instead of every month, quarter or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0283-9128-41AE-8882-E59169F9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B5A49B-CC72-4CFA-9232-C7C4E3D5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to Continuous Deployment will change your development dramatically. It will make you more productive and lead to a more stable and better product.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215F6E1-7A47-406B-B61E-9FC1C617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1" y="3429000"/>
            <a:ext cx="4514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89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188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Charlie Display</vt:lpstr>
      <vt:lpstr>Charlie Text</vt:lpstr>
      <vt:lpstr>Tw Cen MT</vt:lpstr>
      <vt:lpstr>Circuit</vt:lpstr>
      <vt:lpstr>Why ci/cd and how does it boost our business ?</vt:lpstr>
      <vt:lpstr>Continuous Development /continuous Deployment / delivery</vt:lpstr>
      <vt:lpstr>continuous Deployment Vs Continuous delivery</vt:lpstr>
      <vt:lpstr>Benefits of Continuous integration</vt:lpstr>
      <vt:lpstr>Benefits of Continuous deployment &amp; Continuous delivery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OMER MOHAMED MAHMOUD ATTYA</dc:creator>
  <cp:lastModifiedBy>MOHAMED OMER MOHAMED MAHMOUD ATTYA</cp:lastModifiedBy>
  <cp:revision>11</cp:revision>
  <dcterms:created xsi:type="dcterms:W3CDTF">2021-03-12T12:13:55Z</dcterms:created>
  <dcterms:modified xsi:type="dcterms:W3CDTF">2021-03-12T15:26:49Z</dcterms:modified>
</cp:coreProperties>
</file>