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8D71F8-E411-44E3-B55B-C1D1A71999E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EE9124-CEF2-4157-8A3D-F02E1B02BA6B}">
      <dgm:prSet phldrT="[Text]"/>
      <dgm:spPr/>
      <dgm:t>
        <a:bodyPr/>
        <a:lstStyle/>
        <a:p>
          <a:r>
            <a:rPr lang="en-US" dirty="0" smtClean="0"/>
            <a:t>App</a:t>
          </a:r>
          <a:endParaRPr lang="en-US" dirty="0"/>
        </a:p>
      </dgm:t>
    </dgm:pt>
    <dgm:pt modelId="{90FF39E8-498C-4759-BB86-76A3C4F4297E}" type="parTrans" cxnId="{25A5A24A-C0D5-49CB-B129-8F70D7BE120B}">
      <dgm:prSet/>
      <dgm:spPr/>
      <dgm:t>
        <a:bodyPr/>
        <a:lstStyle/>
        <a:p>
          <a:endParaRPr lang="en-US"/>
        </a:p>
      </dgm:t>
    </dgm:pt>
    <dgm:pt modelId="{4A32175F-A344-4B53-91A6-BB948E2A48E7}" type="sibTrans" cxnId="{25A5A24A-C0D5-49CB-B129-8F70D7BE120B}">
      <dgm:prSet/>
      <dgm:spPr/>
      <dgm:t>
        <a:bodyPr/>
        <a:lstStyle/>
        <a:p>
          <a:endParaRPr lang="en-US"/>
        </a:p>
      </dgm:t>
    </dgm:pt>
    <dgm:pt modelId="{75E9C295-3697-4A57-B7DA-3E441E904350}">
      <dgm:prSet phldrT="[Text]"/>
      <dgm:spPr/>
      <dgm:t>
        <a:bodyPr/>
        <a:lstStyle/>
        <a:p>
          <a:r>
            <a:rPr lang="en-US" dirty="0" smtClean="0"/>
            <a:t>Instructor</a:t>
          </a:r>
          <a:endParaRPr lang="en-US" dirty="0"/>
        </a:p>
      </dgm:t>
    </dgm:pt>
    <dgm:pt modelId="{B73D9779-7290-4835-B944-D5E12F406C4E}" type="parTrans" cxnId="{E9D0B61F-9E93-46A8-A983-9E22C90CC36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E6B31572-30E0-4DD0-A069-B117D2541687}" type="sibTrans" cxnId="{E9D0B61F-9E93-46A8-A983-9E22C90CC368}">
      <dgm:prSet/>
      <dgm:spPr/>
      <dgm:t>
        <a:bodyPr/>
        <a:lstStyle/>
        <a:p>
          <a:endParaRPr lang="en-US"/>
        </a:p>
      </dgm:t>
    </dgm:pt>
    <dgm:pt modelId="{C1B80A05-BB44-4E92-A933-F8A672C298B3}">
      <dgm:prSet phldrT="[Text]"/>
      <dgm:spPr/>
      <dgm:t>
        <a:bodyPr/>
        <a:lstStyle/>
        <a:p>
          <a:r>
            <a:rPr lang="en-US" smtClean="0"/>
            <a:t>OpenScreen</a:t>
          </a:r>
          <a:endParaRPr lang="en-US" dirty="0"/>
        </a:p>
      </dgm:t>
    </dgm:pt>
    <dgm:pt modelId="{73393BE3-AD89-4557-AE7D-801C600F2C46}" type="parTrans" cxnId="{A186B5A4-7E1A-4B03-9E3E-D54587F4BF8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B332467E-7D70-485B-BE87-C08620CB1DB3}" type="sibTrans" cxnId="{A186B5A4-7E1A-4B03-9E3E-D54587F4BF8B}">
      <dgm:prSet/>
      <dgm:spPr/>
      <dgm:t>
        <a:bodyPr/>
        <a:lstStyle/>
        <a:p>
          <a:endParaRPr lang="en-US"/>
        </a:p>
      </dgm:t>
    </dgm:pt>
    <dgm:pt modelId="{389A7847-44B6-4648-9D59-FBCBC311C221}">
      <dgm:prSet phldrT="[Text]"/>
      <dgm:spPr/>
      <dgm:t>
        <a:bodyPr/>
        <a:lstStyle/>
        <a:p>
          <a:r>
            <a:rPr lang="en-US" dirty="0" err="1" smtClean="0"/>
            <a:t>NameScreen</a:t>
          </a:r>
          <a:endParaRPr lang="en-US" dirty="0"/>
        </a:p>
      </dgm:t>
    </dgm:pt>
    <dgm:pt modelId="{1859EE6E-26CC-4761-931E-DB63776F6D75}" type="parTrans" cxnId="{C22A6579-5612-4B18-8EAB-F7C0603B3CD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3C6F82CF-0C6A-4448-8182-CB4B858007AE}" type="sibTrans" cxnId="{C22A6579-5612-4B18-8EAB-F7C0603B3CD1}">
      <dgm:prSet/>
      <dgm:spPr/>
      <dgm:t>
        <a:bodyPr/>
        <a:lstStyle/>
        <a:p>
          <a:endParaRPr lang="en-US"/>
        </a:p>
      </dgm:t>
    </dgm:pt>
    <dgm:pt modelId="{9BE72BB9-5A69-4546-B5D5-B15F58A0F353}">
      <dgm:prSet phldrT="[Text]"/>
      <dgm:spPr/>
      <dgm:t>
        <a:bodyPr/>
        <a:lstStyle/>
        <a:p>
          <a:r>
            <a:rPr lang="en-US" dirty="0" smtClean="0"/>
            <a:t>Map</a:t>
          </a:r>
          <a:endParaRPr lang="en-US" dirty="0"/>
        </a:p>
      </dgm:t>
    </dgm:pt>
    <dgm:pt modelId="{C95F4166-F9EB-4CE7-B9A5-F631B10EC9C2}" type="parTrans" cxnId="{FFFBC46F-C1A1-4FFF-A0EF-FB3C07DAC82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091638D5-E1F4-4FA7-86F6-0E7C97EEA9C1}" type="sibTrans" cxnId="{FFFBC46F-C1A1-4FFF-A0EF-FB3C07DAC823}">
      <dgm:prSet/>
      <dgm:spPr/>
      <dgm:t>
        <a:bodyPr/>
        <a:lstStyle/>
        <a:p>
          <a:endParaRPr lang="en-US"/>
        </a:p>
      </dgm:t>
    </dgm:pt>
    <dgm:pt modelId="{610270F3-0D59-4D9E-AC1F-37463DC5EDCC}">
      <dgm:prSet phldrT="[Text]"/>
      <dgm:spPr/>
      <dgm:t>
        <a:bodyPr/>
        <a:lstStyle/>
        <a:p>
          <a:r>
            <a:rPr lang="en-US" dirty="0" smtClean="0"/>
            <a:t>Page</a:t>
          </a:r>
          <a:endParaRPr lang="en-US" dirty="0"/>
        </a:p>
      </dgm:t>
    </dgm:pt>
    <dgm:pt modelId="{CA36E848-F36C-4347-B03C-EAC0059ABC5F}" type="parTrans" cxnId="{ADA04C3A-F8D0-43F8-968B-7B7FA2B856D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5A7AF278-8C19-499F-BA6F-13520856AC46}" type="sibTrans" cxnId="{ADA04C3A-F8D0-43F8-968B-7B7FA2B856D2}">
      <dgm:prSet/>
      <dgm:spPr/>
      <dgm:t>
        <a:bodyPr/>
        <a:lstStyle/>
        <a:p>
          <a:endParaRPr lang="en-US"/>
        </a:p>
      </dgm:t>
    </dgm:pt>
    <dgm:pt modelId="{55FC4662-AE2F-4BD1-BBDE-4E4B5F849993}">
      <dgm:prSet phldrT="[Text]"/>
      <dgm:spPr/>
      <dgm:t>
        <a:bodyPr/>
        <a:lstStyle/>
        <a:p>
          <a:r>
            <a:rPr lang="en-US" dirty="0" smtClean="0"/>
            <a:t>Exer1</a:t>
          </a:r>
          <a:endParaRPr lang="en-US" dirty="0"/>
        </a:p>
      </dgm:t>
    </dgm:pt>
    <dgm:pt modelId="{6345ED54-295A-41AF-A77B-6344E9B64B54}" type="parTrans" cxnId="{B2B45C60-336D-45A1-AB02-24E4645B334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B436A110-1D92-4D27-B158-D05B3C2C7A0B}" type="sibTrans" cxnId="{B2B45C60-336D-45A1-AB02-24E4645B3349}">
      <dgm:prSet/>
      <dgm:spPr/>
      <dgm:t>
        <a:bodyPr/>
        <a:lstStyle/>
        <a:p>
          <a:endParaRPr lang="en-US"/>
        </a:p>
      </dgm:t>
    </dgm:pt>
    <dgm:pt modelId="{BAB3EAA6-482F-4359-A403-AD27F8C77830}">
      <dgm:prSet phldrT="[Text]"/>
      <dgm:spPr/>
      <dgm:t>
        <a:bodyPr/>
        <a:lstStyle/>
        <a:p>
          <a:r>
            <a:rPr lang="en-US" dirty="0" smtClean="0"/>
            <a:t>Exer2</a:t>
          </a:r>
          <a:endParaRPr lang="en-US" dirty="0"/>
        </a:p>
      </dgm:t>
    </dgm:pt>
    <dgm:pt modelId="{1635FC22-6533-4B0F-A5AB-D9C6EB2FA89A}" type="parTrans" cxnId="{E7EEF5FD-C4AD-4228-9031-BBF41A6942C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E471C380-1141-4FF4-8C78-8E9DD9ED0E8A}" type="sibTrans" cxnId="{E7EEF5FD-C4AD-4228-9031-BBF41A6942CF}">
      <dgm:prSet/>
      <dgm:spPr/>
      <dgm:t>
        <a:bodyPr/>
        <a:lstStyle/>
        <a:p>
          <a:endParaRPr lang="en-US"/>
        </a:p>
      </dgm:t>
    </dgm:pt>
    <dgm:pt modelId="{11AE9CD8-77F9-4CFD-B66F-6A44E46AAC4E}">
      <dgm:prSet phldrT="[Text]"/>
      <dgm:spPr/>
      <dgm:t>
        <a:bodyPr/>
        <a:lstStyle/>
        <a:p>
          <a:r>
            <a:rPr lang="en-US" dirty="0" smtClean="0"/>
            <a:t>Finish</a:t>
          </a:r>
          <a:endParaRPr lang="en-US" dirty="0"/>
        </a:p>
      </dgm:t>
    </dgm:pt>
    <dgm:pt modelId="{31D55087-0A57-48C2-953D-E0D83C59E936}" type="parTrans" cxnId="{2E895D37-6209-4E7B-B7F1-503AE87D52C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5A240B6B-7A41-40C5-90BA-56D9A9DBF4A5}" type="sibTrans" cxnId="{2E895D37-6209-4E7B-B7F1-503AE87D52CF}">
      <dgm:prSet/>
      <dgm:spPr/>
      <dgm:t>
        <a:bodyPr/>
        <a:lstStyle/>
        <a:p>
          <a:endParaRPr lang="en-US"/>
        </a:p>
      </dgm:t>
    </dgm:pt>
    <dgm:pt modelId="{17240A72-D97D-404C-A268-45DF257279E7}">
      <dgm:prSet phldrT="[Text]"/>
      <dgm:spPr/>
      <dgm:t>
        <a:bodyPr/>
        <a:lstStyle/>
        <a:p>
          <a:r>
            <a:rPr lang="en-US" dirty="0" smtClean="0"/>
            <a:t>About</a:t>
          </a:r>
          <a:endParaRPr lang="en-US" dirty="0"/>
        </a:p>
      </dgm:t>
    </dgm:pt>
    <dgm:pt modelId="{590A30A8-E300-4AB8-9790-BC1490F2AD14}" type="parTrans" cxnId="{93525D78-AC97-4D56-BB88-86BCF6C6D35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ACAFB469-445A-4332-B827-5B16C2547FFD}" type="sibTrans" cxnId="{93525D78-AC97-4D56-BB88-86BCF6C6D35A}">
      <dgm:prSet/>
      <dgm:spPr/>
      <dgm:t>
        <a:bodyPr/>
        <a:lstStyle/>
        <a:p>
          <a:endParaRPr lang="en-US"/>
        </a:p>
      </dgm:t>
    </dgm:pt>
    <dgm:pt modelId="{546E0022-0191-465E-B058-7367AAE75061}">
      <dgm:prSet phldrT="[Text]"/>
      <dgm:spPr/>
      <dgm:t>
        <a:bodyPr/>
        <a:lstStyle/>
        <a:p>
          <a:r>
            <a:rPr lang="en-US" dirty="0" err="1" smtClean="0"/>
            <a:t>DrawScreen</a:t>
          </a:r>
          <a:endParaRPr lang="en-US" dirty="0"/>
        </a:p>
      </dgm:t>
    </dgm:pt>
    <dgm:pt modelId="{BA5C5A7E-75EE-480C-AF24-2C5578657B78}" type="parTrans" cxnId="{42C567EF-7082-4EB5-86AF-881E4E59C4A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ED2EF334-98E5-4816-B935-2043ECC23C57}" type="sibTrans" cxnId="{42C567EF-7082-4EB5-86AF-881E4E59C4A8}">
      <dgm:prSet/>
      <dgm:spPr/>
      <dgm:t>
        <a:bodyPr/>
        <a:lstStyle/>
        <a:p>
          <a:endParaRPr lang="en-US"/>
        </a:p>
      </dgm:t>
    </dgm:pt>
    <dgm:pt modelId="{52A71AC2-C13B-4F0F-A608-DC4718B5AA85}">
      <dgm:prSet phldrT="[Text]"/>
      <dgm:spPr/>
      <dgm:t>
        <a:bodyPr/>
        <a:lstStyle/>
        <a:p>
          <a:r>
            <a:rPr lang="en-US" dirty="0" smtClean="0"/>
            <a:t>animation</a:t>
          </a:r>
          <a:endParaRPr lang="en-US" dirty="0"/>
        </a:p>
      </dgm:t>
    </dgm:pt>
    <dgm:pt modelId="{9F61545F-A4CA-44FE-8D07-1856B9165206}" type="parTrans" cxnId="{E4F6DE8E-AE84-4D39-AC94-DCD02E2A59D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61CB1BD9-8A04-48CB-92F3-0E7DE5E11C76}" type="sibTrans" cxnId="{E4F6DE8E-AE84-4D39-AC94-DCD02E2A59D2}">
      <dgm:prSet/>
      <dgm:spPr/>
      <dgm:t>
        <a:bodyPr/>
        <a:lstStyle/>
        <a:p>
          <a:endParaRPr lang="en-US"/>
        </a:p>
      </dgm:t>
    </dgm:pt>
    <dgm:pt modelId="{A10CC965-CC7F-435B-B774-87D218237059}" type="pres">
      <dgm:prSet presAssocID="{718D71F8-E411-44E3-B55B-C1D1A71999E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8AF5438-C65D-4A39-88AC-D700E2127232}" type="pres">
      <dgm:prSet presAssocID="{E1EE9124-CEF2-4157-8A3D-F02E1B02BA6B}" presName="root1" presStyleCnt="0"/>
      <dgm:spPr/>
    </dgm:pt>
    <dgm:pt modelId="{A719663F-819A-4DFB-9637-6BBB1149E891}" type="pres">
      <dgm:prSet presAssocID="{E1EE9124-CEF2-4157-8A3D-F02E1B02BA6B}" presName="LevelOneTextNode" presStyleLbl="node0" presStyleIdx="0" presStyleCnt="1" custLinFactX="-100000" custLinFactNeighborX="-182418" custLinFactNeighborY="-310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09E478-F782-4793-8B39-E1AE80D32430}" type="pres">
      <dgm:prSet presAssocID="{E1EE9124-CEF2-4157-8A3D-F02E1B02BA6B}" presName="level2hierChild" presStyleCnt="0"/>
      <dgm:spPr/>
    </dgm:pt>
    <dgm:pt modelId="{780BA1B1-56D2-4807-BBCB-D3AECFC2BA34}" type="pres">
      <dgm:prSet presAssocID="{B73D9779-7290-4835-B944-D5E12F406C4E}" presName="conn2-1" presStyleLbl="parChTrans1D2" presStyleIdx="0" presStyleCnt="4"/>
      <dgm:spPr/>
    </dgm:pt>
    <dgm:pt modelId="{607FD11C-ADCF-4764-8717-FFED542DBC74}" type="pres">
      <dgm:prSet presAssocID="{B73D9779-7290-4835-B944-D5E12F406C4E}" presName="connTx" presStyleLbl="parChTrans1D2" presStyleIdx="0" presStyleCnt="4"/>
      <dgm:spPr/>
    </dgm:pt>
    <dgm:pt modelId="{792FE688-1E7D-4400-8E77-A932BF6F9D8A}" type="pres">
      <dgm:prSet presAssocID="{75E9C295-3697-4A57-B7DA-3E441E904350}" presName="root2" presStyleCnt="0"/>
      <dgm:spPr/>
    </dgm:pt>
    <dgm:pt modelId="{805C6856-C46C-4990-B8A4-E21E78ECF0D3}" type="pres">
      <dgm:prSet presAssocID="{75E9C295-3697-4A57-B7DA-3E441E904350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EFC9E-903E-409B-9FD6-624023A3CF79}" type="pres">
      <dgm:prSet presAssocID="{75E9C295-3697-4A57-B7DA-3E441E904350}" presName="level3hierChild" presStyleCnt="0"/>
      <dgm:spPr/>
    </dgm:pt>
    <dgm:pt modelId="{0AD95B35-C680-4610-A5BD-797053F493D3}" type="pres">
      <dgm:prSet presAssocID="{73393BE3-AD89-4557-AE7D-801C600F2C46}" presName="conn2-1" presStyleLbl="parChTrans1D3" presStyleIdx="0" presStyleCnt="7"/>
      <dgm:spPr/>
    </dgm:pt>
    <dgm:pt modelId="{CF539F8D-A6CF-4199-BBB3-1889CF9B710C}" type="pres">
      <dgm:prSet presAssocID="{73393BE3-AD89-4557-AE7D-801C600F2C46}" presName="connTx" presStyleLbl="parChTrans1D3" presStyleIdx="0" presStyleCnt="7"/>
      <dgm:spPr/>
    </dgm:pt>
    <dgm:pt modelId="{A4071572-E235-4C55-937F-C8C47AD3325F}" type="pres">
      <dgm:prSet presAssocID="{C1B80A05-BB44-4E92-A933-F8A672C298B3}" presName="root2" presStyleCnt="0"/>
      <dgm:spPr/>
    </dgm:pt>
    <dgm:pt modelId="{0A844766-B69E-41F8-BB9F-4405076B6891}" type="pres">
      <dgm:prSet presAssocID="{C1B80A05-BB44-4E92-A933-F8A672C298B3}" presName="LevelTwoTextNode" presStyleLbl="node3" presStyleIdx="0" presStyleCnt="7" custLinFactX="100000" custLinFactNeighborX="109629" custLinFactNeighborY="155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F84EB8-4E32-4B9D-AFDB-C86F1553B5A7}" type="pres">
      <dgm:prSet presAssocID="{C1B80A05-BB44-4E92-A933-F8A672C298B3}" presName="level3hierChild" presStyleCnt="0"/>
      <dgm:spPr/>
    </dgm:pt>
    <dgm:pt modelId="{1F0F163C-6A53-4B89-B57D-F80A20FEA461}" type="pres">
      <dgm:prSet presAssocID="{1859EE6E-26CC-4761-931E-DB63776F6D75}" presName="conn2-1" presStyleLbl="parChTrans1D3" presStyleIdx="1" presStyleCnt="7"/>
      <dgm:spPr/>
    </dgm:pt>
    <dgm:pt modelId="{5B9865F3-0A93-4585-8CA9-8BC9E1645859}" type="pres">
      <dgm:prSet presAssocID="{1859EE6E-26CC-4761-931E-DB63776F6D75}" presName="connTx" presStyleLbl="parChTrans1D3" presStyleIdx="1" presStyleCnt="7"/>
      <dgm:spPr/>
    </dgm:pt>
    <dgm:pt modelId="{DE7F96DA-9B35-4B04-80E0-018007A0746B}" type="pres">
      <dgm:prSet presAssocID="{389A7847-44B6-4648-9D59-FBCBC311C221}" presName="root2" presStyleCnt="0"/>
      <dgm:spPr/>
    </dgm:pt>
    <dgm:pt modelId="{ED69F60A-B781-46BD-865F-73FB05CFCD9D}" type="pres">
      <dgm:prSet presAssocID="{389A7847-44B6-4648-9D59-FBCBC311C221}" presName="LevelTwoTextNode" presStyleLbl="node3" presStyleIdx="1" presStyleCnt="7" custLinFactX="100000" custLinFactNeighborX="109629" custLinFactNeighborY="155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EF6398-F32C-4B8C-A106-2476D28F5907}" type="pres">
      <dgm:prSet presAssocID="{389A7847-44B6-4648-9D59-FBCBC311C221}" presName="level3hierChild" presStyleCnt="0"/>
      <dgm:spPr/>
    </dgm:pt>
    <dgm:pt modelId="{5E60C53F-4E48-4DC4-B078-7471580B7AAF}" type="pres">
      <dgm:prSet presAssocID="{BA5C5A7E-75EE-480C-AF24-2C5578657B78}" presName="conn2-1" presStyleLbl="parChTrans1D3" presStyleIdx="2" presStyleCnt="7"/>
      <dgm:spPr/>
    </dgm:pt>
    <dgm:pt modelId="{BD66A442-4351-4D9B-9D79-AA80EC6348CC}" type="pres">
      <dgm:prSet presAssocID="{BA5C5A7E-75EE-480C-AF24-2C5578657B78}" presName="connTx" presStyleLbl="parChTrans1D3" presStyleIdx="2" presStyleCnt="7"/>
      <dgm:spPr/>
    </dgm:pt>
    <dgm:pt modelId="{E3713C27-888A-4A8F-8935-64CB57604A5F}" type="pres">
      <dgm:prSet presAssocID="{546E0022-0191-465E-B058-7367AAE75061}" presName="root2" presStyleCnt="0"/>
      <dgm:spPr/>
    </dgm:pt>
    <dgm:pt modelId="{22D95B0F-0179-4ABD-9EDF-F58941B1B364}" type="pres">
      <dgm:prSet presAssocID="{546E0022-0191-465E-B058-7367AAE75061}" presName="LevelTwoTextNode" presStyleLbl="node3" presStyleIdx="2" presStyleCnt="7" custLinFactX="100000" custLinFactNeighborX="109629" custLinFactNeighborY="155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DAC128-D28E-4751-BCF2-A79C907EB394}" type="pres">
      <dgm:prSet presAssocID="{546E0022-0191-465E-B058-7367AAE75061}" presName="level3hierChild" presStyleCnt="0"/>
      <dgm:spPr/>
    </dgm:pt>
    <dgm:pt modelId="{A7DF6B93-41D0-4DC8-902E-1289F433A81D}" type="pres">
      <dgm:prSet presAssocID="{9F61545F-A4CA-44FE-8D07-1856B9165206}" presName="conn2-1" presStyleLbl="parChTrans1D3" presStyleIdx="3" presStyleCnt="7"/>
      <dgm:spPr/>
    </dgm:pt>
    <dgm:pt modelId="{53B4011B-E255-475A-A53E-26A73CC75E98}" type="pres">
      <dgm:prSet presAssocID="{9F61545F-A4CA-44FE-8D07-1856B9165206}" presName="connTx" presStyleLbl="parChTrans1D3" presStyleIdx="3" presStyleCnt="7"/>
      <dgm:spPr/>
    </dgm:pt>
    <dgm:pt modelId="{8825123D-3630-470F-A7A8-5692B898763F}" type="pres">
      <dgm:prSet presAssocID="{52A71AC2-C13B-4F0F-A608-DC4718B5AA85}" presName="root2" presStyleCnt="0"/>
      <dgm:spPr/>
    </dgm:pt>
    <dgm:pt modelId="{8C71B879-E99F-46F8-80D9-FF291769DCB5}" type="pres">
      <dgm:prSet presAssocID="{52A71AC2-C13B-4F0F-A608-DC4718B5AA85}" presName="LevelTwoTextNode" presStyleLbl="node3" presStyleIdx="3" presStyleCnt="7" custLinFactX="100000" custLinFactNeighborX="109629" custLinFactNeighborY="155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F4EFD2-A63F-417C-9370-9131F7C55C7F}" type="pres">
      <dgm:prSet presAssocID="{52A71AC2-C13B-4F0F-A608-DC4718B5AA85}" presName="level3hierChild" presStyleCnt="0"/>
      <dgm:spPr/>
    </dgm:pt>
    <dgm:pt modelId="{25395CF3-0BC9-4C1D-BCBB-8DBC7B009792}" type="pres">
      <dgm:prSet presAssocID="{C95F4166-F9EB-4CE7-B9A5-F631B10EC9C2}" presName="conn2-1" presStyleLbl="parChTrans1D2" presStyleIdx="1" presStyleCnt="4"/>
      <dgm:spPr/>
    </dgm:pt>
    <dgm:pt modelId="{43224938-0263-4042-9868-2C81B7CD4A58}" type="pres">
      <dgm:prSet presAssocID="{C95F4166-F9EB-4CE7-B9A5-F631B10EC9C2}" presName="connTx" presStyleLbl="parChTrans1D2" presStyleIdx="1" presStyleCnt="4"/>
      <dgm:spPr/>
    </dgm:pt>
    <dgm:pt modelId="{FD8BF0D9-2264-4FC9-B74F-F9CD77B3328C}" type="pres">
      <dgm:prSet presAssocID="{9BE72BB9-5A69-4546-B5D5-B15F58A0F353}" presName="root2" presStyleCnt="0"/>
      <dgm:spPr/>
    </dgm:pt>
    <dgm:pt modelId="{9AE646EA-D79C-4276-973D-08EE23148267}" type="pres">
      <dgm:prSet presAssocID="{9BE72BB9-5A69-4546-B5D5-B15F58A0F353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F6DC28-A719-4CBB-A4D2-7688813629E8}" type="pres">
      <dgm:prSet presAssocID="{9BE72BB9-5A69-4546-B5D5-B15F58A0F353}" presName="level3hierChild" presStyleCnt="0"/>
      <dgm:spPr/>
    </dgm:pt>
    <dgm:pt modelId="{17671C77-8AA7-411B-8020-4C607BD51EC7}" type="pres">
      <dgm:prSet presAssocID="{CA36E848-F36C-4347-B03C-EAC0059ABC5F}" presName="conn2-1" presStyleLbl="parChTrans1D3" presStyleIdx="4" presStyleCnt="7"/>
      <dgm:spPr/>
    </dgm:pt>
    <dgm:pt modelId="{B1D30FA5-0789-46B7-AF01-D2596883CB92}" type="pres">
      <dgm:prSet presAssocID="{CA36E848-F36C-4347-B03C-EAC0059ABC5F}" presName="connTx" presStyleLbl="parChTrans1D3" presStyleIdx="4" presStyleCnt="7"/>
      <dgm:spPr/>
    </dgm:pt>
    <dgm:pt modelId="{3A170B09-8BBA-4027-9FF1-EEB535D44EF6}" type="pres">
      <dgm:prSet presAssocID="{610270F3-0D59-4D9E-AC1F-37463DC5EDCC}" presName="root2" presStyleCnt="0"/>
      <dgm:spPr/>
    </dgm:pt>
    <dgm:pt modelId="{2A8614A8-6CF7-4623-BD7F-695397B81E99}" type="pres">
      <dgm:prSet presAssocID="{610270F3-0D59-4D9E-AC1F-37463DC5EDCC}" presName="LevelTwoTextNode" presStyleLbl="node3" presStyleIdx="4" presStyleCnt="7" custLinFactX="100000" custLinFactNeighborX="118364" custLinFactNeighborY="815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4F9393-4774-4F80-9778-1A48E1790783}" type="pres">
      <dgm:prSet presAssocID="{610270F3-0D59-4D9E-AC1F-37463DC5EDCC}" presName="level3hierChild" presStyleCnt="0"/>
      <dgm:spPr/>
    </dgm:pt>
    <dgm:pt modelId="{8163058D-FD51-4CBE-BBB3-DA80E0F3745F}" type="pres">
      <dgm:prSet presAssocID="{6345ED54-295A-41AF-A77B-6344E9B64B54}" presName="conn2-1" presStyleLbl="parChTrans1D3" presStyleIdx="5" presStyleCnt="7"/>
      <dgm:spPr/>
    </dgm:pt>
    <dgm:pt modelId="{865DCF38-E965-4E6A-8DCD-D3CD66C6C94B}" type="pres">
      <dgm:prSet presAssocID="{6345ED54-295A-41AF-A77B-6344E9B64B54}" presName="connTx" presStyleLbl="parChTrans1D3" presStyleIdx="5" presStyleCnt="7"/>
      <dgm:spPr/>
    </dgm:pt>
    <dgm:pt modelId="{50EFFDC7-E7E2-40CB-8B08-A450643A3EF6}" type="pres">
      <dgm:prSet presAssocID="{55FC4662-AE2F-4BD1-BBDE-4E4B5F849993}" presName="root2" presStyleCnt="0"/>
      <dgm:spPr/>
    </dgm:pt>
    <dgm:pt modelId="{BFC4DE8D-1D06-494D-A6EA-531386E75E01}" type="pres">
      <dgm:prSet presAssocID="{55FC4662-AE2F-4BD1-BBDE-4E4B5F849993}" presName="LevelTwoTextNode" presStyleLbl="node3" presStyleIdx="5" presStyleCnt="7" custLinFactX="100000" custLinFactNeighborX="112541" custLinFactNeighborY="97050">
        <dgm:presLayoutVars>
          <dgm:chPref val="3"/>
        </dgm:presLayoutVars>
      </dgm:prSet>
      <dgm:spPr/>
    </dgm:pt>
    <dgm:pt modelId="{B860085E-30B1-45C0-91EB-E1F1CD6DED2C}" type="pres">
      <dgm:prSet presAssocID="{55FC4662-AE2F-4BD1-BBDE-4E4B5F849993}" presName="level3hierChild" presStyleCnt="0"/>
      <dgm:spPr/>
    </dgm:pt>
    <dgm:pt modelId="{47CE9C7A-52CB-410C-A46F-539CC5C44D75}" type="pres">
      <dgm:prSet presAssocID="{1635FC22-6533-4B0F-A5AB-D9C6EB2FA89A}" presName="conn2-1" presStyleLbl="parChTrans1D3" presStyleIdx="6" presStyleCnt="7"/>
      <dgm:spPr/>
    </dgm:pt>
    <dgm:pt modelId="{DF959B6F-3538-44AA-AC7C-5B61E40C0BC1}" type="pres">
      <dgm:prSet presAssocID="{1635FC22-6533-4B0F-A5AB-D9C6EB2FA89A}" presName="connTx" presStyleLbl="parChTrans1D3" presStyleIdx="6" presStyleCnt="7"/>
      <dgm:spPr/>
    </dgm:pt>
    <dgm:pt modelId="{6F5E9CEB-CA7C-484D-89B3-30E7D019C373}" type="pres">
      <dgm:prSet presAssocID="{BAB3EAA6-482F-4359-A403-AD27F8C77830}" presName="root2" presStyleCnt="0"/>
      <dgm:spPr/>
    </dgm:pt>
    <dgm:pt modelId="{9AD52656-E21B-4958-99B0-3C37DECBE949}" type="pres">
      <dgm:prSet presAssocID="{BAB3EAA6-482F-4359-A403-AD27F8C77830}" presName="LevelTwoTextNode" presStyleLbl="node3" presStyleIdx="6" presStyleCnt="7" custLinFactX="100000" custLinFactY="10637" custLinFactNeighborX="115452" custLinFactNeighborY="100000">
        <dgm:presLayoutVars>
          <dgm:chPref val="3"/>
        </dgm:presLayoutVars>
      </dgm:prSet>
      <dgm:spPr/>
    </dgm:pt>
    <dgm:pt modelId="{56676EFB-6733-4216-A772-48B830EBAC79}" type="pres">
      <dgm:prSet presAssocID="{BAB3EAA6-482F-4359-A403-AD27F8C77830}" presName="level3hierChild" presStyleCnt="0"/>
      <dgm:spPr/>
    </dgm:pt>
    <dgm:pt modelId="{97BEEB48-D43D-4B88-8E02-119236299ECC}" type="pres">
      <dgm:prSet presAssocID="{31D55087-0A57-48C2-953D-E0D83C59E936}" presName="conn2-1" presStyleLbl="parChTrans1D2" presStyleIdx="2" presStyleCnt="4"/>
      <dgm:spPr/>
    </dgm:pt>
    <dgm:pt modelId="{F13720CD-5859-4CC2-A79A-7EBB781D8D63}" type="pres">
      <dgm:prSet presAssocID="{31D55087-0A57-48C2-953D-E0D83C59E936}" presName="connTx" presStyleLbl="parChTrans1D2" presStyleIdx="2" presStyleCnt="4"/>
      <dgm:spPr/>
    </dgm:pt>
    <dgm:pt modelId="{30095C82-FC28-448A-A2AC-39B92CD1315A}" type="pres">
      <dgm:prSet presAssocID="{11AE9CD8-77F9-4CFD-B66F-6A44E46AAC4E}" presName="root2" presStyleCnt="0"/>
      <dgm:spPr/>
    </dgm:pt>
    <dgm:pt modelId="{C0B3F194-0C28-4898-9CA0-1AC9A39674EA}" type="pres">
      <dgm:prSet presAssocID="{11AE9CD8-77F9-4CFD-B66F-6A44E46AAC4E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772D37-C406-48D6-805E-EF44F15531F9}" type="pres">
      <dgm:prSet presAssocID="{11AE9CD8-77F9-4CFD-B66F-6A44E46AAC4E}" presName="level3hierChild" presStyleCnt="0"/>
      <dgm:spPr/>
    </dgm:pt>
    <dgm:pt modelId="{E351C986-D046-41A9-B4C7-DE9ADE51DB77}" type="pres">
      <dgm:prSet presAssocID="{590A30A8-E300-4AB8-9790-BC1490F2AD14}" presName="conn2-1" presStyleLbl="parChTrans1D2" presStyleIdx="3" presStyleCnt="4"/>
      <dgm:spPr/>
    </dgm:pt>
    <dgm:pt modelId="{170841CF-041C-4648-BB7D-A3E6653F2043}" type="pres">
      <dgm:prSet presAssocID="{590A30A8-E300-4AB8-9790-BC1490F2AD14}" presName="connTx" presStyleLbl="parChTrans1D2" presStyleIdx="3" presStyleCnt="4"/>
      <dgm:spPr/>
    </dgm:pt>
    <dgm:pt modelId="{DA69D42D-5D8E-48D8-9E14-5CD3983441EF}" type="pres">
      <dgm:prSet presAssocID="{17240A72-D97D-404C-A268-45DF257279E7}" presName="root2" presStyleCnt="0"/>
      <dgm:spPr/>
    </dgm:pt>
    <dgm:pt modelId="{DF2295EF-F252-4588-88BB-88FF739A1DED}" type="pres">
      <dgm:prSet presAssocID="{17240A72-D97D-404C-A268-45DF257279E7}" presName="LevelTwoTextNode" presStyleLbl="node2" presStyleIdx="3" presStyleCnt="4" custLinFactNeighborX="0" custLinFactNeighborY="679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EA0F41-85DC-4D22-A30C-1A0BBC71F00B}" type="pres">
      <dgm:prSet presAssocID="{17240A72-D97D-404C-A268-45DF257279E7}" presName="level3hierChild" presStyleCnt="0"/>
      <dgm:spPr/>
    </dgm:pt>
  </dgm:ptLst>
  <dgm:cxnLst>
    <dgm:cxn modelId="{C22A6579-5612-4B18-8EAB-F7C0603B3CD1}" srcId="{75E9C295-3697-4A57-B7DA-3E441E904350}" destId="{389A7847-44B6-4648-9D59-FBCBC311C221}" srcOrd="1" destOrd="0" parTransId="{1859EE6E-26CC-4761-931E-DB63776F6D75}" sibTransId="{3C6F82CF-0C6A-4448-8182-CB4B858007AE}"/>
    <dgm:cxn modelId="{70CC6E1E-DA70-422E-9CEB-32FD06560C36}" type="presOf" srcId="{6345ED54-295A-41AF-A77B-6344E9B64B54}" destId="{865DCF38-E965-4E6A-8DCD-D3CD66C6C94B}" srcOrd="1" destOrd="0" presId="urn:microsoft.com/office/officeart/2005/8/layout/hierarchy2"/>
    <dgm:cxn modelId="{E7EEF5FD-C4AD-4228-9031-BBF41A6942CF}" srcId="{9BE72BB9-5A69-4546-B5D5-B15F58A0F353}" destId="{BAB3EAA6-482F-4359-A403-AD27F8C77830}" srcOrd="2" destOrd="0" parTransId="{1635FC22-6533-4B0F-A5AB-D9C6EB2FA89A}" sibTransId="{E471C380-1141-4FF4-8C78-8E9DD9ED0E8A}"/>
    <dgm:cxn modelId="{3924589B-7B31-4634-B430-09022BDAD9F3}" type="presOf" srcId="{590A30A8-E300-4AB8-9790-BC1490F2AD14}" destId="{E351C986-D046-41A9-B4C7-DE9ADE51DB77}" srcOrd="0" destOrd="0" presId="urn:microsoft.com/office/officeart/2005/8/layout/hierarchy2"/>
    <dgm:cxn modelId="{482397B0-92AB-4C4F-871E-ADD388A637AA}" type="presOf" srcId="{1635FC22-6533-4B0F-A5AB-D9C6EB2FA89A}" destId="{47CE9C7A-52CB-410C-A46F-539CC5C44D75}" srcOrd="0" destOrd="0" presId="urn:microsoft.com/office/officeart/2005/8/layout/hierarchy2"/>
    <dgm:cxn modelId="{DE94AB26-7682-41AF-94F8-21D614C5B38A}" type="presOf" srcId="{CA36E848-F36C-4347-B03C-EAC0059ABC5F}" destId="{B1D30FA5-0789-46B7-AF01-D2596883CB92}" srcOrd="1" destOrd="0" presId="urn:microsoft.com/office/officeart/2005/8/layout/hierarchy2"/>
    <dgm:cxn modelId="{0571D9F6-0101-44E7-8AF9-DB4F2B41FAFA}" type="presOf" srcId="{1859EE6E-26CC-4761-931E-DB63776F6D75}" destId="{1F0F163C-6A53-4B89-B57D-F80A20FEA461}" srcOrd="0" destOrd="0" presId="urn:microsoft.com/office/officeart/2005/8/layout/hierarchy2"/>
    <dgm:cxn modelId="{8D21C764-CE7E-4F5E-BFA9-AF79B36D1262}" type="presOf" srcId="{389A7847-44B6-4648-9D59-FBCBC311C221}" destId="{ED69F60A-B781-46BD-865F-73FB05CFCD9D}" srcOrd="0" destOrd="0" presId="urn:microsoft.com/office/officeart/2005/8/layout/hierarchy2"/>
    <dgm:cxn modelId="{FFFBC46F-C1A1-4FFF-A0EF-FB3C07DAC823}" srcId="{E1EE9124-CEF2-4157-8A3D-F02E1B02BA6B}" destId="{9BE72BB9-5A69-4546-B5D5-B15F58A0F353}" srcOrd="1" destOrd="0" parTransId="{C95F4166-F9EB-4CE7-B9A5-F631B10EC9C2}" sibTransId="{091638D5-E1F4-4FA7-86F6-0E7C97EEA9C1}"/>
    <dgm:cxn modelId="{E4F6DE8E-AE84-4D39-AC94-DCD02E2A59D2}" srcId="{75E9C295-3697-4A57-B7DA-3E441E904350}" destId="{52A71AC2-C13B-4F0F-A608-DC4718B5AA85}" srcOrd="3" destOrd="0" parTransId="{9F61545F-A4CA-44FE-8D07-1856B9165206}" sibTransId="{61CB1BD9-8A04-48CB-92F3-0E7DE5E11C76}"/>
    <dgm:cxn modelId="{B48A7693-9601-435B-AC87-BB9E680C2ECE}" type="presOf" srcId="{590A30A8-E300-4AB8-9790-BC1490F2AD14}" destId="{170841CF-041C-4648-BB7D-A3E6653F2043}" srcOrd="1" destOrd="0" presId="urn:microsoft.com/office/officeart/2005/8/layout/hierarchy2"/>
    <dgm:cxn modelId="{D2917998-6B50-472D-ABBE-D1D8B4C76459}" type="presOf" srcId="{9F61545F-A4CA-44FE-8D07-1856B9165206}" destId="{A7DF6B93-41D0-4DC8-902E-1289F433A81D}" srcOrd="0" destOrd="0" presId="urn:microsoft.com/office/officeart/2005/8/layout/hierarchy2"/>
    <dgm:cxn modelId="{139C5164-FE1C-4B77-9274-BDEEE3E36411}" type="presOf" srcId="{31D55087-0A57-48C2-953D-E0D83C59E936}" destId="{97BEEB48-D43D-4B88-8E02-119236299ECC}" srcOrd="0" destOrd="0" presId="urn:microsoft.com/office/officeart/2005/8/layout/hierarchy2"/>
    <dgm:cxn modelId="{C37D21DE-A8AF-414E-9DA6-F44C3CA43A07}" type="presOf" srcId="{BA5C5A7E-75EE-480C-AF24-2C5578657B78}" destId="{5E60C53F-4E48-4DC4-B078-7471580B7AAF}" srcOrd="0" destOrd="0" presId="urn:microsoft.com/office/officeart/2005/8/layout/hierarchy2"/>
    <dgm:cxn modelId="{F43047C3-C15D-4AAA-B430-B2E14C78F0EE}" type="presOf" srcId="{C95F4166-F9EB-4CE7-B9A5-F631B10EC9C2}" destId="{25395CF3-0BC9-4C1D-BCBB-8DBC7B009792}" srcOrd="0" destOrd="0" presId="urn:microsoft.com/office/officeart/2005/8/layout/hierarchy2"/>
    <dgm:cxn modelId="{0F296C7C-0F77-4E0E-892B-397B8F8C47EE}" type="presOf" srcId="{1635FC22-6533-4B0F-A5AB-D9C6EB2FA89A}" destId="{DF959B6F-3538-44AA-AC7C-5B61E40C0BC1}" srcOrd="1" destOrd="0" presId="urn:microsoft.com/office/officeart/2005/8/layout/hierarchy2"/>
    <dgm:cxn modelId="{2E895D37-6209-4E7B-B7F1-503AE87D52CF}" srcId="{E1EE9124-CEF2-4157-8A3D-F02E1B02BA6B}" destId="{11AE9CD8-77F9-4CFD-B66F-6A44E46AAC4E}" srcOrd="2" destOrd="0" parTransId="{31D55087-0A57-48C2-953D-E0D83C59E936}" sibTransId="{5A240B6B-7A41-40C5-90BA-56D9A9DBF4A5}"/>
    <dgm:cxn modelId="{198B29A7-0A1E-4793-9F52-6F9CC3F1A061}" type="presOf" srcId="{9F61545F-A4CA-44FE-8D07-1856B9165206}" destId="{53B4011B-E255-475A-A53E-26A73CC75E98}" srcOrd="1" destOrd="0" presId="urn:microsoft.com/office/officeart/2005/8/layout/hierarchy2"/>
    <dgm:cxn modelId="{091E33F4-9EAE-455E-985D-0C95459CBFEB}" type="presOf" srcId="{9BE72BB9-5A69-4546-B5D5-B15F58A0F353}" destId="{9AE646EA-D79C-4276-973D-08EE23148267}" srcOrd="0" destOrd="0" presId="urn:microsoft.com/office/officeart/2005/8/layout/hierarchy2"/>
    <dgm:cxn modelId="{42C567EF-7082-4EB5-86AF-881E4E59C4A8}" srcId="{75E9C295-3697-4A57-B7DA-3E441E904350}" destId="{546E0022-0191-465E-B058-7367AAE75061}" srcOrd="2" destOrd="0" parTransId="{BA5C5A7E-75EE-480C-AF24-2C5578657B78}" sibTransId="{ED2EF334-98E5-4816-B935-2043ECC23C57}"/>
    <dgm:cxn modelId="{655C01B3-E27D-46EE-B583-88ED3ADCF830}" type="presOf" srcId="{52A71AC2-C13B-4F0F-A608-DC4718B5AA85}" destId="{8C71B879-E99F-46F8-80D9-FF291769DCB5}" srcOrd="0" destOrd="0" presId="urn:microsoft.com/office/officeart/2005/8/layout/hierarchy2"/>
    <dgm:cxn modelId="{FE55A6EA-C836-4284-BFB9-EA85ADA7908A}" type="presOf" srcId="{546E0022-0191-465E-B058-7367AAE75061}" destId="{22D95B0F-0179-4ABD-9EDF-F58941B1B364}" srcOrd="0" destOrd="0" presId="urn:microsoft.com/office/officeart/2005/8/layout/hierarchy2"/>
    <dgm:cxn modelId="{F6ABFC80-44D3-4CE4-AB81-9FCC9D0AAE4C}" type="presOf" srcId="{11AE9CD8-77F9-4CFD-B66F-6A44E46AAC4E}" destId="{C0B3F194-0C28-4898-9CA0-1AC9A39674EA}" srcOrd="0" destOrd="0" presId="urn:microsoft.com/office/officeart/2005/8/layout/hierarchy2"/>
    <dgm:cxn modelId="{13493F49-B9C3-406E-8364-A7D949C81F71}" type="presOf" srcId="{73393BE3-AD89-4557-AE7D-801C600F2C46}" destId="{0AD95B35-C680-4610-A5BD-797053F493D3}" srcOrd="0" destOrd="0" presId="urn:microsoft.com/office/officeart/2005/8/layout/hierarchy2"/>
    <dgm:cxn modelId="{373C0E9E-35D1-4337-98D6-75667E68061A}" type="presOf" srcId="{BA5C5A7E-75EE-480C-AF24-2C5578657B78}" destId="{BD66A442-4351-4D9B-9D79-AA80EC6348CC}" srcOrd="1" destOrd="0" presId="urn:microsoft.com/office/officeart/2005/8/layout/hierarchy2"/>
    <dgm:cxn modelId="{ADA04C3A-F8D0-43F8-968B-7B7FA2B856D2}" srcId="{9BE72BB9-5A69-4546-B5D5-B15F58A0F353}" destId="{610270F3-0D59-4D9E-AC1F-37463DC5EDCC}" srcOrd="0" destOrd="0" parTransId="{CA36E848-F36C-4347-B03C-EAC0059ABC5F}" sibTransId="{5A7AF278-8C19-499F-BA6F-13520856AC46}"/>
    <dgm:cxn modelId="{25A5A24A-C0D5-49CB-B129-8F70D7BE120B}" srcId="{718D71F8-E411-44E3-B55B-C1D1A71999EA}" destId="{E1EE9124-CEF2-4157-8A3D-F02E1B02BA6B}" srcOrd="0" destOrd="0" parTransId="{90FF39E8-498C-4759-BB86-76A3C4F4297E}" sibTransId="{4A32175F-A344-4B53-91A6-BB948E2A48E7}"/>
    <dgm:cxn modelId="{D25E4E04-38BE-46AD-8C7D-56F7F25EB67D}" type="presOf" srcId="{C1B80A05-BB44-4E92-A933-F8A672C298B3}" destId="{0A844766-B69E-41F8-BB9F-4405076B6891}" srcOrd="0" destOrd="0" presId="urn:microsoft.com/office/officeart/2005/8/layout/hierarchy2"/>
    <dgm:cxn modelId="{FA6FAF53-8D52-46F4-BA2D-71A6B1901041}" type="presOf" srcId="{E1EE9124-CEF2-4157-8A3D-F02E1B02BA6B}" destId="{A719663F-819A-4DFB-9637-6BBB1149E891}" srcOrd="0" destOrd="0" presId="urn:microsoft.com/office/officeart/2005/8/layout/hierarchy2"/>
    <dgm:cxn modelId="{2C726610-E1EC-4BCB-B230-1101FFBB23DB}" type="presOf" srcId="{17240A72-D97D-404C-A268-45DF257279E7}" destId="{DF2295EF-F252-4588-88BB-88FF739A1DED}" srcOrd="0" destOrd="0" presId="urn:microsoft.com/office/officeart/2005/8/layout/hierarchy2"/>
    <dgm:cxn modelId="{D18D137A-17D3-4703-9975-798B18C5CCF6}" type="presOf" srcId="{75E9C295-3697-4A57-B7DA-3E441E904350}" destId="{805C6856-C46C-4990-B8A4-E21E78ECF0D3}" srcOrd="0" destOrd="0" presId="urn:microsoft.com/office/officeart/2005/8/layout/hierarchy2"/>
    <dgm:cxn modelId="{E9D0B61F-9E93-46A8-A983-9E22C90CC368}" srcId="{E1EE9124-CEF2-4157-8A3D-F02E1B02BA6B}" destId="{75E9C295-3697-4A57-B7DA-3E441E904350}" srcOrd="0" destOrd="0" parTransId="{B73D9779-7290-4835-B944-D5E12F406C4E}" sibTransId="{E6B31572-30E0-4DD0-A069-B117D2541687}"/>
    <dgm:cxn modelId="{A186B5A4-7E1A-4B03-9E3E-D54587F4BF8B}" srcId="{75E9C295-3697-4A57-B7DA-3E441E904350}" destId="{C1B80A05-BB44-4E92-A933-F8A672C298B3}" srcOrd="0" destOrd="0" parTransId="{73393BE3-AD89-4557-AE7D-801C600F2C46}" sibTransId="{B332467E-7D70-485B-BE87-C08620CB1DB3}"/>
    <dgm:cxn modelId="{E5993ADF-C150-47F8-AA85-78B39DA484E6}" type="presOf" srcId="{CA36E848-F36C-4347-B03C-EAC0059ABC5F}" destId="{17671C77-8AA7-411B-8020-4C607BD51EC7}" srcOrd="0" destOrd="0" presId="urn:microsoft.com/office/officeart/2005/8/layout/hierarchy2"/>
    <dgm:cxn modelId="{EB145B75-4C63-444E-866D-50D1A6EC0975}" type="presOf" srcId="{B73D9779-7290-4835-B944-D5E12F406C4E}" destId="{607FD11C-ADCF-4764-8717-FFED542DBC74}" srcOrd="1" destOrd="0" presId="urn:microsoft.com/office/officeart/2005/8/layout/hierarchy2"/>
    <dgm:cxn modelId="{C8C8A82A-4848-4778-8A30-2F35BA56D311}" type="presOf" srcId="{718D71F8-E411-44E3-B55B-C1D1A71999EA}" destId="{A10CC965-CC7F-435B-B774-87D218237059}" srcOrd="0" destOrd="0" presId="urn:microsoft.com/office/officeart/2005/8/layout/hierarchy2"/>
    <dgm:cxn modelId="{0CEE9206-1462-43D7-A431-B9DC46EEF584}" type="presOf" srcId="{31D55087-0A57-48C2-953D-E0D83C59E936}" destId="{F13720CD-5859-4CC2-A79A-7EBB781D8D63}" srcOrd="1" destOrd="0" presId="urn:microsoft.com/office/officeart/2005/8/layout/hierarchy2"/>
    <dgm:cxn modelId="{646EE2F6-0682-4E90-8A5A-AE26757FBBB7}" type="presOf" srcId="{610270F3-0D59-4D9E-AC1F-37463DC5EDCC}" destId="{2A8614A8-6CF7-4623-BD7F-695397B81E99}" srcOrd="0" destOrd="0" presId="urn:microsoft.com/office/officeart/2005/8/layout/hierarchy2"/>
    <dgm:cxn modelId="{930CB23F-9612-4946-98C2-7DCAC2F2361D}" type="presOf" srcId="{BAB3EAA6-482F-4359-A403-AD27F8C77830}" destId="{9AD52656-E21B-4958-99B0-3C37DECBE949}" srcOrd="0" destOrd="0" presId="urn:microsoft.com/office/officeart/2005/8/layout/hierarchy2"/>
    <dgm:cxn modelId="{BFD64C52-9B0F-450C-AE54-06FC82B308E3}" type="presOf" srcId="{73393BE3-AD89-4557-AE7D-801C600F2C46}" destId="{CF539F8D-A6CF-4199-BBB3-1889CF9B710C}" srcOrd="1" destOrd="0" presId="urn:microsoft.com/office/officeart/2005/8/layout/hierarchy2"/>
    <dgm:cxn modelId="{0E2FEF99-27B3-42AA-9CD1-2926C66F8592}" type="presOf" srcId="{C95F4166-F9EB-4CE7-B9A5-F631B10EC9C2}" destId="{43224938-0263-4042-9868-2C81B7CD4A58}" srcOrd="1" destOrd="0" presId="urn:microsoft.com/office/officeart/2005/8/layout/hierarchy2"/>
    <dgm:cxn modelId="{4FDCA6ED-342A-4798-AB58-EF3ADE4F682B}" type="presOf" srcId="{6345ED54-295A-41AF-A77B-6344E9B64B54}" destId="{8163058D-FD51-4CBE-BBB3-DA80E0F3745F}" srcOrd="0" destOrd="0" presId="urn:microsoft.com/office/officeart/2005/8/layout/hierarchy2"/>
    <dgm:cxn modelId="{93525D78-AC97-4D56-BB88-86BCF6C6D35A}" srcId="{E1EE9124-CEF2-4157-8A3D-F02E1B02BA6B}" destId="{17240A72-D97D-404C-A268-45DF257279E7}" srcOrd="3" destOrd="0" parTransId="{590A30A8-E300-4AB8-9790-BC1490F2AD14}" sibTransId="{ACAFB469-445A-4332-B827-5B16C2547FFD}"/>
    <dgm:cxn modelId="{124453D8-B46B-4706-AFD1-F267563489CB}" type="presOf" srcId="{1859EE6E-26CC-4761-931E-DB63776F6D75}" destId="{5B9865F3-0A93-4585-8CA9-8BC9E1645859}" srcOrd="1" destOrd="0" presId="urn:microsoft.com/office/officeart/2005/8/layout/hierarchy2"/>
    <dgm:cxn modelId="{5D897609-CFB1-4180-B2DB-FE004877F672}" type="presOf" srcId="{B73D9779-7290-4835-B944-D5E12F406C4E}" destId="{780BA1B1-56D2-4807-BBCB-D3AECFC2BA34}" srcOrd="0" destOrd="0" presId="urn:microsoft.com/office/officeart/2005/8/layout/hierarchy2"/>
    <dgm:cxn modelId="{B2B45C60-336D-45A1-AB02-24E4645B3349}" srcId="{9BE72BB9-5A69-4546-B5D5-B15F58A0F353}" destId="{55FC4662-AE2F-4BD1-BBDE-4E4B5F849993}" srcOrd="1" destOrd="0" parTransId="{6345ED54-295A-41AF-A77B-6344E9B64B54}" sibTransId="{B436A110-1D92-4D27-B158-D05B3C2C7A0B}"/>
    <dgm:cxn modelId="{26183977-CEE6-47C8-9022-C765AF177156}" type="presOf" srcId="{55FC4662-AE2F-4BD1-BBDE-4E4B5F849993}" destId="{BFC4DE8D-1D06-494D-A6EA-531386E75E01}" srcOrd="0" destOrd="0" presId="urn:microsoft.com/office/officeart/2005/8/layout/hierarchy2"/>
    <dgm:cxn modelId="{5325B799-7A8F-4D9E-B588-27E94E33513F}" type="presParOf" srcId="{A10CC965-CC7F-435B-B774-87D218237059}" destId="{78AF5438-C65D-4A39-88AC-D700E2127232}" srcOrd="0" destOrd="0" presId="urn:microsoft.com/office/officeart/2005/8/layout/hierarchy2"/>
    <dgm:cxn modelId="{8B8BAF65-B07A-4539-8B9F-CBEDA52AD996}" type="presParOf" srcId="{78AF5438-C65D-4A39-88AC-D700E2127232}" destId="{A719663F-819A-4DFB-9637-6BBB1149E891}" srcOrd="0" destOrd="0" presId="urn:microsoft.com/office/officeart/2005/8/layout/hierarchy2"/>
    <dgm:cxn modelId="{244D1F6B-2ACB-4C8B-A291-BDA4B916674A}" type="presParOf" srcId="{78AF5438-C65D-4A39-88AC-D700E2127232}" destId="{C409E478-F782-4793-8B39-E1AE80D32430}" srcOrd="1" destOrd="0" presId="urn:microsoft.com/office/officeart/2005/8/layout/hierarchy2"/>
    <dgm:cxn modelId="{57EE2A14-270F-4171-825D-C15DA079EEC1}" type="presParOf" srcId="{C409E478-F782-4793-8B39-E1AE80D32430}" destId="{780BA1B1-56D2-4807-BBCB-D3AECFC2BA34}" srcOrd="0" destOrd="0" presId="urn:microsoft.com/office/officeart/2005/8/layout/hierarchy2"/>
    <dgm:cxn modelId="{A60648FD-A570-49C5-B882-A0FA7EDA4153}" type="presParOf" srcId="{780BA1B1-56D2-4807-BBCB-D3AECFC2BA34}" destId="{607FD11C-ADCF-4764-8717-FFED542DBC74}" srcOrd="0" destOrd="0" presId="urn:microsoft.com/office/officeart/2005/8/layout/hierarchy2"/>
    <dgm:cxn modelId="{C65504D6-6709-40DB-B7D7-6D6013D955BE}" type="presParOf" srcId="{C409E478-F782-4793-8B39-E1AE80D32430}" destId="{792FE688-1E7D-4400-8E77-A932BF6F9D8A}" srcOrd="1" destOrd="0" presId="urn:microsoft.com/office/officeart/2005/8/layout/hierarchy2"/>
    <dgm:cxn modelId="{FC461A01-D898-4FAE-BF60-E79325544673}" type="presParOf" srcId="{792FE688-1E7D-4400-8E77-A932BF6F9D8A}" destId="{805C6856-C46C-4990-B8A4-E21E78ECF0D3}" srcOrd="0" destOrd="0" presId="urn:microsoft.com/office/officeart/2005/8/layout/hierarchy2"/>
    <dgm:cxn modelId="{367F36AE-1F06-4281-ABB3-00F2E7EA131A}" type="presParOf" srcId="{792FE688-1E7D-4400-8E77-A932BF6F9D8A}" destId="{CEFEFC9E-903E-409B-9FD6-624023A3CF79}" srcOrd="1" destOrd="0" presId="urn:microsoft.com/office/officeart/2005/8/layout/hierarchy2"/>
    <dgm:cxn modelId="{6066A725-3753-4FE3-96D5-64512895FBF2}" type="presParOf" srcId="{CEFEFC9E-903E-409B-9FD6-624023A3CF79}" destId="{0AD95B35-C680-4610-A5BD-797053F493D3}" srcOrd="0" destOrd="0" presId="urn:microsoft.com/office/officeart/2005/8/layout/hierarchy2"/>
    <dgm:cxn modelId="{BA4D5ABF-A479-4638-B209-EA16C6C0EC11}" type="presParOf" srcId="{0AD95B35-C680-4610-A5BD-797053F493D3}" destId="{CF539F8D-A6CF-4199-BBB3-1889CF9B710C}" srcOrd="0" destOrd="0" presId="urn:microsoft.com/office/officeart/2005/8/layout/hierarchy2"/>
    <dgm:cxn modelId="{D666600D-5A25-480B-A655-04543B601FD4}" type="presParOf" srcId="{CEFEFC9E-903E-409B-9FD6-624023A3CF79}" destId="{A4071572-E235-4C55-937F-C8C47AD3325F}" srcOrd="1" destOrd="0" presId="urn:microsoft.com/office/officeart/2005/8/layout/hierarchy2"/>
    <dgm:cxn modelId="{8B726FB7-A0B8-414A-8C0A-970C9E37AF39}" type="presParOf" srcId="{A4071572-E235-4C55-937F-C8C47AD3325F}" destId="{0A844766-B69E-41F8-BB9F-4405076B6891}" srcOrd="0" destOrd="0" presId="urn:microsoft.com/office/officeart/2005/8/layout/hierarchy2"/>
    <dgm:cxn modelId="{D85058AD-1929-4D73-83F4-5504B231D0AE}" type="presParOf" srcId="{A4071572-E235-4C55-937F-C8C47AD3325F}" destId="{61F84EB8-4E32-4B9D-AFDB-C86F1553B5A7}" srcOrd="1" destOrd="0" presId="urn:microsoft.com/office/officeart/2005/8/layout/hierarchy2"/>
    <dgm:cxn modelId="{31B7D055-E792-4C13-B5C2-6B84F0925B9C}" type="presParOf" srcId="{CEFEFC9E-903E-409B-9FD6-624023A3CF79}" destId="{1F0F163C-6A53-4B89-B57D-F80A20FEA461}" srcOrd="2" destOrd="0" presId="urn:microsoft.com/office/officeart/2005/8/layout/hierarchy2"/>
    <dgm:cxn modelId="{53441115-FE12-4A63-99E4-F9E8C17BE6D4}" type="presParOf" srcId="{1F0F163C-6A53-4B89-B57D-F80A20FEA461}" destId="{5B9865F3-0A93-4585-8CA9-8BC9E1645859}" srcOrd="0" destOrd="0" presId="urn:microsoft.com/office/officeart/2005/8/layout/hierarchy2"/>
    <dgm:cxn modelId="{A0037253-2B84-48E8-ADF4-5F95A3A1D90F}" type="presParOf" srcId="{CEFEFC9E-903E-409B-9FD6-624023A3CF79}" destId="{DE7F96DA-9B35-4B04-80E0-018007A0746B}" srcOrd="3" destOrd="0" presId="urn:microsoft.com/office/officeart/2005/8/layout/hierarchy2"/>
    <dgm:cxn modelId="{8E553F7B-3F88-4F13-B5A2-FBB8D04A7C46}" type="presParOf" srcId="{DE7F96DA-9B35-4B04-80E0-018007A0746B}" destId="{ED69F60A-B781-46BD-865F-73FB05CFCD9D}" srcOrd="0" destOrd="0" presId="urn:microsoft.com/office/officeart/2005/8/layout/hierarchy2"/>
    <dgm:cxn modelId="{24C372C5-0112-4F3B-A5AF-9E2FFCC27F66}" type="presParOf" srcId="{DE7F96DA-9B35-4B04-80E0-018007A0746B}" destId="{4AEF6398-F32C-4B8C-A106-2476D28F5907}" srcOrd="1" destOrd="0" presId="urn:microsoft.com/office/officeart/2005/8/layout/hierarchy2"/>
    <dgm:cxn modelId="{238ED164-32B6-4E15-84D1-073E0A3AF063}" type="presParOf" srcId="{CEFEFC9E-903E-409B-9FD6-624023A3CF79}" destId="{5E60C53F-4E48-4DC4-B078-7471580B7AAF}" srcOrd="4" destOrd="0" presId="urn:microsoft.com/office/officeart/2005/8/layout/hierarchy2"/>
    <dgm:cxn modelId="{B6686ABE-24CC-4A99-A6A4-9BD513CC0D38}" type="presParOf" srcId="{5E60C53F-4E48-4DC4-B078-7471580B7AAF}" destId="{BD66A442-4351-4D9B-9D79-AA80EC6348CC}" srcOrd="0" destOrd="0" presId="urn:microsoft.com/office/officeart/2005/8/layout/hierarchy2"/>
    <dgm:cxn modelId="{90AD3348-FD05-4573-B681-60ACCD78A3F2}" type="presParOf" srcId="{CEFEFC9E-903E-409B-9FD6-624023A3CF79}" destId="{E3713C27-888A-4A8F-8935-64CB57604A5F}" srcOrd="5" destOrd="0" presId="urn:microsoft.com/office/officeart/2005/8/layout/hierarchy2"/>
    <dgm:cxn modelId="{ED832959-24DC-450F-9584-89A50EF8FD3B}" type="presParOf" srcId="{E3713C27-888A-4A8F-8935-64CB57604A5F}" destId="{22D95B0F-0179-4ABD-9EDF-F58941B1B364}" srcOrd="0" destOrd="0" presId="urn:microsoft.com/office/officeart/2005/8/layout/hierarchy2"/>
    <dgm:cxn modelId="{CE721784-FF41-40D5-89E5-F1B7A31EF85C}" type="presParOf" srcId="{E3713C27-888A-4A8F-8935-64CB57604A5F}" destId="{E9DAC128-D28E-4751-BCF2-A79C907EB394}" srcOrd="1" destOrd="0" presId="urn:microsoft.com/office/officeart/2005/8/layout/hierarchy2"/>
    <dgm:cxn modelId="{FB4B8E51-9B28-47A4-8700-E87C5507E0C1}" type="presParOf" srcId="{CEFEFC9E-903E-409B-9FD6-624023A3CF79}" destId="{A7DF6B93-41D0-4DC8-902E-1289F433A81D}" srcOrd="6" destOrd="0" presId="urn:microsoft.com/office/officeart/2005/8/layout/hierarchy2"/>
    <dgm:cxn modelId="{7A0004B0-34CF-4AAD-9713-BFAC3BD02CB2}" type="presParOf" srcId="{A7DF6B93-41D0-4DC8-902E-1289F433A81D}" destId="{53B4011B-E255-475A-A53E-26A73CC75E98}" srcOrd="0" destOrd="0" presId="urn:microsoft.com/office/officeart/2005/8/layout/hierarchy2"/>
    <dgm:cxn modelId="{17CC033C-86CD-4ABD-90C5-AB45B4B25C93}" type="presParOf" srcId="{CEFEFC9E-903E-409B-9FD6-624023A3CF79}" destId="{8825123D-3630-470F-A7A8-5692B898763F}" srcOrd="7" destOrd="0" presId="urn:microsoft.com/office/officeart/2005/8/layout/hierarchy2"/>
    <dgm:cxn modelId="{A96FD5AE-6F66-484E-AD94-06FD7D920850}" type="presParOf" srcId="{8825123D-3630-470F-A7A8-5692B898763F}" destId="{8C71B879-E99F-46F8-80D9-FF291769DCB5}" srcOrd="0" destOrd="0" presId="urn:microsoft.com/office/officeart/2005/8/layout/hierarchy2"/>
    <dgm:cxn modelId="{E21624CC-022E-4533-9552-01987A9DFDA4}" type="presParOf" srcId="{8825123D-3630-470F-A7A8-5692B898763F}" destId="{6CF4EFD2-A63F-417C-9370-9131F7C55C7F}" srcOrd="1" destOrd="0" presId="urn:microsoft.com/office/officeart/2005/8/layout/hierarchy2"/>
    <dgm:cxn modelId="{CD268C0A-3EF2-4FA1-B01F-F27C6460FBF3}" type="presParOf" srcId="{C409E478-F782-4793-8B39-E1AE80D32430}" destId="{25395CF3-0BC9-4C1D-BCBB-8DBC7B009792}" srcOrd="2" destOrd="0" presId="urn:microsoft.com/office/officeart/2005/8/layout/hierarchy2"/>
    <dgm:cxn modelId="{102CDE17-09BB-43ED-84B8-BBD4898193EA}" type="presParOf" srcId="{25395CF3-0BC9-4C1D-BCBB-8DBC7B009792}" destId="{43224938-0263-4042-9868-2C81B7CD4A58}" srcOrd="0" destOrd="0" presId="urn:microsoft.com/office/officeart/2005/8/layout/hierarchy2"/>
    <dgm:cxn modelId="{E7D353B4-387E-43E2-84A0-066B0A50D22E}" type="presParOf" srcId="{C409E478-F782-4793-8B39-E1AE80D32430}" destId="{FD8BF0D9-2264-4FC9-B74F-F9CD77B3328C}" srcOrd="3" destOrd="0" presId="urn:microsoft.com/office/officeart/2005/8/layout/hierarchy2"/>
    <dgm:cxn modelId="{607AC548-D96B-4FAB-B9A4-B3ED587DD352}" type="presParOf" srcId="{FD8BF0D9-2264-4FC9-B74F-F9CD77B3328C}" destId="{9AE646EA-D79C-4276-973D-08EE23148267}" srcOrd="0" destOrd="0" presId="urn:microsoft.com/office/officeart/2005/8/layout/hierarchy2"/>
    <dgm:cxn modelId="{01E91EF2-6922-4D0F-B8CC-6E18EB177142}" type="presParOf" srcId="{FD8BF0D9-2264-4FC9-B74F-F9CD77B3328C}" destId="{7BF6DC28-A719-4CBB-A4D2-7688813629E8}" srcOrd="1" destOrd="0" presId="urn:microsoft.com/office/officeart/2005/8/layout/hierarchy2"/>
    <dgm:cxn modelId="{311BDD4E-063C-4366-A44E-8AB56A14928C}" type="presParOf" srcId="{7BF6DC28-A719-4CBB-A4D2-7688813629E8}" destId="{17671C77-8AA7-411B-8020-4C607BD51EC7}" srcOrd="0" destOrd="0" presId="urn:microsoft.com/office/officeart/2005/8/layout/hierarchy2"/>
    <dgm:cxn modelId="{319556FE-BDFA-427D-9A15-97AAF4E86BE8}" type="presParOf" srcId="{17671C77-8AA7-411B-8020-4C607BD51EC7}" destId="{B1D30FA5-0789-46B7-AF01-D2596883CB92}" srcOrd="0" destOrd="0" presId="urn:microsoft.com/office/officeart/2005/8/layout/hierarchy2"/>
    <dgm:cxn modelId="{94838857-053B-4946-A7D1-FE8C12F903AA}" type="presParOf" srcId="{7BF6DC28-A719-4CBB-A4D2-7688813629E8}" destId="{3A170B09-8BBA-4027-9FF1-EEB535D44EF6}" srcOrd="1" destOrd="0" presId="urn:microsoft.com/office/officeart/2005/8/layout/hierarchy2"/>
    <dgm:cxn modelId="{BFBDB76A-3FF1-43AC-8FAF-79D01F101F2E}" type="presParOf" srcId="{3A170B09-8BBA-4027-9FF1-EEB535D44EF6}" destId="{2A8614A8-6CF7-4623-BD7F-695397B81E99}" srcOrd="0" destOrd="0" presId="urn:microsoft.com/office/officeart/2005/8/layout/hierarchy2"/>
    <dgm:cxn modelId="{3135C0D9-24BD-4356-BC2B-CFB8EABAE3A5}" type="presParOf" srcId="{3A170B09-8BBA-4027-9FF1-EEB535D44EF6}" destId="{654F9393-4774-4F80-9778-1A48E1790783}" srcOrd="1" destOrd="0" presId="urn:microsoft.com/office/officeart/2005/8/layout/hierarchy2"/>
    <dgm:cxn modelId="{3DA00020-F37B-497B-A893-41F963E89DAB}" type="presParOf" srcId="{7BF6DC28-A719-4CBB-A4D2-7688813629E8}" destId="{8163058D-FD51-4CBE-BBB3-DA80E0F3745F}" srcOrd="2" destOrd="0" presId="urn:microsoft.com/office/officeart/2005/8/layout/hierarchy2"/>
    <dgm:cxn modelId="{F4F1DAA4-B199-4907-8C3E-754C43176A73}" type="presParOf" srcId="{8163058D-FD51-4CBE-BBB3-DA80E0F3745F}" destId="{865DCF38-E965-4E6A-8DCD-D3CD66C6C94B}" srcOrd="0" destOrd="0" presId="urn:microsoft.com/office/officeart/2005/8/layout/hierarchy2"/>
    <dgm:cxn modelId="{8A182160-9FB6-4B1A-8BB9-76185C885758}" type="presParOf" srcId="{7BF6DC28-A719-4CBB-A4D2-7688813629E8}" destId="{50EFFDC7-E7E2-40CB-8B08-A450643A3EF6}" srcOrd="3" destOrd="0" presId="urn:microsoft.com/office/officeart/2005/8/layout/hierarchy2"/>
    <dgm:cxn modelId="{11B4DA3D-6E8C-4BA2-A314-DA0911CB07BB}" type="presParOf" srcId="{50EFFDC7-E7E2-40CB-8B08-A450643A3EF6}" destId="{BFC4DE8D-1D06-494D-A6EA-531386E75E01}" srcOrd="0" destOrd="0" presId="urn:microsoft.com/office/officeart/2005/8/layout/hierarchy2"/>
    <dgm:cxn modelId="{E0FCB589-1E14-4C73-AB64-3EF3805C8787}" type="presParOf" srcId="{50EFFDC7-E7E2-40CB-8B08-A450643A3EF6}" destId="{B860085E-30B1-45C0-91EB-E1F1CD6DED2C}" srcOrd="1" destOrd="0" presId="urn:microsoft.com/office/officeart/2005/8/layout/hierarchy2"/>
    <dgm:cxn modelId="{CA7FD7A4-7764-452B-912C-EAEC971B7735}" type="presParOf" srcId="{7BF6DC28-A719-4CBB-A4D2-7688813629E8}" destId="{47CE9C7A-52CB-410C-A46F-539CC5C44D75}" srcOrd="4" destOrd="0" presId="urn:microsoft.com/office/officeart/2005/8/layout/hierarchy2"/>
    <dgm:cxn modelId="{A46F3160-C796-496C-A1AC-A0E3CD11B548}" type="presParOf" srcId="{47CE9C7A-52CB-410C-A46F-539CC5C44D75}" destId="{DF959B6F-3538-44AA-AC7C-5B61E40C0BC1}" srcOrd="0" destOrd="0" presId="urn:microsoft.com/office/officeart/2005/8/layout/hierarchy2"/>
    <dgm:cxn modelId="{4DD43745-350A-4520-BE2B-67EB4D42FA5C}" type="presParOf" srcId="{7BF6DC28-A719-4CBB-A4D2-7688813629E8}" destId="{6F5E9CEB-CA7C-484D-89B3-30E7D019C373}" srcOrd="5" destOrd="0" presId="urn:microsoft.com/office/officeart/2005/8/layout/hierarchy2"/>
    <dgm:cxn modelId="{2C554C1A-1030-4421-BC47-D1FE9DC533E6}" type="presParOf" srcId="{6F5E9CEB-CA7C-484D-89B3-30E7D019C373}" destId="{9AD52656-E21B-4958-99B0-3C37DECBE949}" srcOrd="0" destOrd="0" presId="urn:microsoft.com/office/officeart/2005/8/layout/hierarchy2"/>
    <dgm:cxn modelId="{7D5A20E9-DF1C-4BE5-A32A-EE57364FF577}" type="presParOf" srcId="{6F5E9CEB-CA7C-484D-89B3-30E7D019C373}" destId="{56676EFB-6733-4216-A772-48B830EBAC79}" srcOrd="1" destOrd="0" presId="urn:microsoft.com/office/officeart/2005/8/layout/hierarchy2"/>
    <dgm:cxn modelId="{41802921-5FAE-482E-9981-8ABEAD31CD59}" type="presParOf" srcId="{C409E478-F782-4793-8B39-E1AE80D32430}" destId="{97BEEB48-D43D-4B88-8E02-119236299ECC}" srcOrd="4" destOrd="0" presId="urn:microsoft.com/office/officeart/2005/8/layout/hierarchy2"/>
    <dgm:cxn modelId="{FCED3D4F-74D4-405B-97F7-FB9477878ED6}" type="presParOf" srcId="{97BEEB48-D43D-4B88-8E02-119236299ECC}" destId="{F13720CD-5859-4CC2-A79A-7EBB781D8D63}" srcOrd="0" destOrd="0" presId="urn:microsoft.com/office/officeart/2005/8/layout/hierarchy2"/>
    <dgm:cxn modelId="{E5E2435F-7A37-463C-BE71-73BAE4573FC8}" type="presParOf" srcId="{C409E478-F782-4793-8B39-E1AE80D32430}" destId="{30095C82-FC28-448A-A2AC-39B92CD1315A}" srcOrd="5" destOrd="0" presId="urn:microsoft.com/office/officeart/2005/8/layout/hierarchy2"/>
    <dgm:cxn modelId="{733535DE-3F10-45A4-9E17-34F82B90A6E4}" type="presParOf" srcId="{30095C82-FC28-448A-A2AC-39B92CD1315A}" destId="{C0B3F194-0C28-4898-9CA0-1AC9A39674EA}" srcOrd="0" destOrd="0" presId="urn:microsoft.com/office/officeart/2005/8/layout/hierarchy2"/>
    <dgm:cxn modelId="{A5153544-D34B-4867-BA54-B09E3ADE01BB}" type="presParOf" srcId="{30095C82-FC28-448A-A2AC-39B92CD1315A}" destId="{27772D37-C406-48D6-805E-EF44F15531F9}" srcOrd="1" destOrd="0" presId="urn:microsoft.com/office/officeart/2005/8/layout/hierarchy2"/>
    <dgm:cxn modelId="{E985F368-FB4D-4778-81B0-B650EB279E13}" type="presParOf" srcId="{C409E478-F782-4793-8B39-E1AE80D32430}" destId="{E351C986-D046-41A9-B4C7-DE9ADE51DB77}" srcOrd="6" destOrd="0" presId="urn:microsoft.com/office/officeart/2005/8/layout/hierarchy2"/>
    <dgm:cxn modelId="{24EC7527-2B7B-4384-B542-643C8F60FF56}" type="presParOf" srcId="{E351C986-D046-41A9-B4C7-DE9ADE51DB77}" destId="{170841CF-041C-4648-BB7D-A3E6653F2043}" srcOrd="0" destOrd="0" presId="urn:microsoft.com/office/officeart/2005/8/layout/hierarchy2"/>
    <dgm:cxn modelId="{DF149CAD-D8ED-4610-BEA4-D58ADA858F7E}" type="presParOf" srcId="{C409E478-F782-4793-8B39-E1AE80D32430}" destId="{DA69D42D-5D8E-48D8-9E14-5CD3983441EF}" srcOrd="7" destOrd="0" presId="urn:microsoft.com/office/officeart/2005/8/layout/hierarchy2"/>
    <dgm:cxn modelId="{8687FFD7-3BB9-4C1F-8E24-784CA4A447FC}" type="presParOf" srcId="{DA69D42D-5D8E-48D8-9E14-5CD3983441EF}" destId="{DF2295EF-F252-4588-88BB-88FF739A1DED}" srcOrd="0" destOrd="0" presId="urn:microsoft.com/office/officeart/2005/8/layout/hierarchy2"/>
    <dgm:cxn modelId="{9166E31F-F3C3-455D-972E-008DD06505C8}" type="presParOf" srcId="{DA69D42D-5D8E-48D8-9E14-5CD3983441EF}" destId="{E4EA0F41-85DC-4D22-A30C-1A0BBC71F00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663F-819A-4DFB-9637-6BBB1149E891}">
      <dsp:nvSpPr>
        <dsp:cNvPr id="0" name=""/>
        <dsp:cNvSpPr/>
      </dsp:nvSpPr>
      <dsp:spPr>
        <a:xfrm>
          <a:off x="0" y="3284315"/>
          <a:ext cx="1434854" cy="717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</a:t>
          </a:r>
          <a:endParaRPr lang="en-US" sz="2000" kern="1200" dirty="0"/>
        </a:p>
      </dsp:txBody>
      <dsp:txXfrm>
        <a:off x="21013" y="3305328"/>
        <a:ext cx="1392828" cy="675401"/>
      </dsp:txXfrm>
    </dsp:sp>
    <dsp:sp modelId="{780BA1B1-56D2-4807-BBCB-D3AECFC2BA34}">
      <dsp:nvSpPr>
        <dsp:cNvPr id="0" name=""/>
        <dsp:cNvSpPr/>
      </dsp:nvSpPr>
      <dsp:spPr>
        <a:xfrm rot="19597275">
          <a:off x="1128137" y="2610056"/>
          <a:ext cx="37189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718951" y="9942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894639" y="2527025"/>
        <a:ext cx="185947" cy="185947"/>
      </dsp:txXfrm>
    </dsp:sp>
    <dsp:sp modelId="{805C6856-C46C-4990-B8A4-E21E78ECF0D3}">
      <dsp:nvSpPr>
        <dsp:cNvPr id="0" name=""/>
        <dsp:cNvSpPr/>
      </dsp:nvSpPr>
      <dsp:spPr>
        <a:xfrm>
          <a:off x="4540372" y="1238255"/>
          <a:ext cx="1434854" cy="717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Instructor</a:t>
          </a:r>
          <a:endParaRPr lang="en-US" sz="2000" kern="1200" dirty="0"/>
        </a:p>
      </dsp:txBody>
      <dsp:txXfrm>
        <a:off x="4561385" y="1259268"/>
        <a:ext cx="1392828" cy="675401"/>
      </dsp:txXfrm>
    </dsp:sp>
    <dsp:sp modelId="{0AD95B35-C680-4610-A5BD-797053F493D3}">
      <dsp:nvSpPr>
        <dsp:cNvPr id="0" name=""/>
        <dsp:cNvSpPr/>
      </dsp:nvSpPr>
      <dsp:spPr>
        <a:xfrm rot="20404064">
          <a:off x="5876284" y="1023946"/>
          <a:ext cx="330340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303403" y="9942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445401" y="951304"/>
        <a:ext cx="165170" cy="165170"/>
      </dsp:txXfrm>
    </dsp:sp>
    <dsp:sp modelId="{0A844766-B69E-41F8-BB9F-4405076B6891}">
      <dsp:nvSpPr>
        <dsp:cNvPr id="0" name=""/>
        <dsp:cNvSpPr/>
      </dsp:nvSpPr>
      <dsp:spPr>
        <a:xfrm>
          <a:off x="9080745" y="112095"/>
          <a:ext cx="1434854" cy="717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OpenScreen</a:t>
          </a:r>
          <a:endParaRPr lang="en-US" sz="2000" kern="1200" dirty="0"/>
        </a:p>
      </dsp:txBody>
      <dsp:txXfrm>
        <a:off x="9101758" y="133108"/>
        <a:ext cx="1392828" cy="675401"/>
      </dsp:txXfrm>
    </dsp:sp>
    <dsp:sp modelId="{1F0F163C-6A53-4B89-B57D-F80A20FEA461}">
      <dsp:nvSpPr>
        <dsp:cNvPr id="0" name=""/>
        <dsp:cNvSpPr/>
      </dsp:nvSpPr>
      <dsp:spPr>
        <a:xfrm rot="21267706">
          <a:off x="5967945" y="1436467"/>
          <a:ext cx="312008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120082" y="9942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449984" y="1368408"/>
        <a:ext cx="156004" cy="156004"/>
      </dsp:txXfrm>
    </dsp:sp>
    <dsp:sp modelId="{ED69F60A-B781-46BD-865F-73FB05CFCD9D}">
      <dsp:nvSpPr>
        <dsp:cNvPr id="0" name=""/>
        <dsp:cNvSpPr/>
      </dsp:nvSpPr>
      <dsp:spPr>
        <a:xfrm>
          <a:off x="9080745" y="937137"/>
          <a:ext cx="1434854" cy="717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NameScreen</a:t>
          </a:r>
          <a:endParaRPr lang="en-US" sz="2000" kern="1200" dirty="0"/>
        </a:p>
      </dsp:txBody>
      <dsp:txXfrm>
        <a:off x="9101758" y="958150"/>
        <a:ext cx="1392828" cy="675401"/>
      </dsp:txXfrm>
    </dsp:sp>
    <dsp:sp modelId="{5E60C53F-4E48-4DC4-B078-7471580B7AAF}">
      <dsp:nvSpPr>
        <dsp:cNvPr id="0" name=""/>
        <dsp:cNvSpPr/>
      </dsp:nvSpPr>
      <dsp:spPr>
        <a:xfrm rot="574562">
          <a:off x="5953285" y="1848988"/>
          <a:ext cx="31494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149402" y="9942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449251" y="1780195"/>
        <a:ext cx="157470" cy="157470"/>
      </dsp:txXfrm>
    </dsp:sp>
    <dsp:sp modelId="{22D95B0F-0179-4ABD-9EDF-F58941B1B364}">
      <dsp:nvSpPr>
        <dsp:cNvPr id="0" name=""/>
        <dsp:cNvSpPr/>
      </dsp:nvSpPr>
      <dsp:spPr>
        <a:xfrm>
          <a:off x="9080745" y="1762178"/>
          <a:ext cx="1434854" cy="717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DrawScreen</a:t>
          </a:r>
          <a:endParaRPr lang="en-US" sz="2000" kern="1200" dirty="0"/>
        </a:p>
      </dsp:txBody>
      <dsp:txXfrm>
        <a:off x="9101758" y="1783191"/>
        <a:ext cx="1392828" cy="675401"/>
      </dsp:txXfrm>
    </dsp:sp>
    <dsp:sp modelId="{A7DF6B93-41D0-4DC8-902E-1289F433A81D}">
      <dsp:nvSpPr>
        <dsp:cNvPr id="0" name=""/>
        <dsp:cNvSpPr/>
      </dsp:nvSpPr>
      <dsp:spPr>
        <a:xfrm rot="1408740">
          <a:off x="5835063" y="2261509"/>
          <a:ext cx="338584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385844" y="9942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7443340" y="2186805"/>
        <a:ext cx="169292" cy="169292"/>
      </dsp:txXfrm>
    </dsp:sp>
    <dsp:sp modelId="{8C71B879-E99F-46F8-80D9-FF291769DCB5}">
      <dsp:nvSpPr>
        <dsp:cNvPr id="0" name=""/>
        <dsp:cNvSpPr/>
      </dsp:nvSpPr>
      <dsp:spPr>
        <a:xfrm>
          <a:off x="9080745" y="2587220"/>
          <a:ext cx="1434854" cy="717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animation</a:t>
          </a:r>
          <a:endParaRPr lang="en-US" sz="2000" kern="1200" dirty="0"/>
        </a:p>
      </dsp:txBody>
      <dsp:txXfrm>
        <a:off x="9101758" y="2608233"/>
        <a:ext cx="1392828" cy="675401"/>
      </dsp:txXfrm>
    </dsp:sp>
    <dsp:sp modelId="{25395CF3-0BC9-4C1D-BCBB-8DBC7B009792}">
      <dsp:nvSpPr>
        <dsp:cNvPr id="0" name=""/>
        <dsp:cNvSpPr/>
      </dsp:nvSpPr>
      <dsp:spPr>
        <a:xfrm rot="909768">
          <a:off x="1378848" y="4053879"/>
          <a:ext cx="321753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217531" y="9942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907175" y="3983383"/>
        <a:ext cx="160876" cy="160876"/>
      </dsp:txXfrm>
    </dsp:sp>
    <dsp:sp modelId="{9AE646EA-D79C-4276-973D-08EE23148267}">
      <dsp:nvSpPr>
        <dsp:cNvPr id="0" name=""/>
        <dsp:cNvSpPr/>
      </dsp:nvSpPr>
      <dsp:spPr>
        <a:xfrm>
          <a:off x="4540372" y="4125901"/>
          <a:ext cx="1434854" cy="717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Map</a:t>
          </a:r>
          <a:endParaRPr lang="en-US" sz="2000" kern="1200" dirty="0"/>
        </a:p>
      </dsp:txBody>
      <dsp:txXfrm>
        <a:off x="4561385" y="4146914"/>
        <a:ext cx="1392828" cy="675401"/>
      </dsp:txXfrm>
    </dsp:sp>
    <dsp:sp modelId="{17671C77-8AA7-411B-8020-4C607BD51EC7}">
      <dsp:nvSpPr>
        <dsp:cNvPr id="0" name=""/>
        <dsp:cNvSpPr/>
      </dsp:nvSpPr>
      <dsp:spPr>
        <a:xfrm rot="21334653">
          <a:off x="5970590" y="4354581"/>
          <a:ext cx="311479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114791" y="9942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450116" y="4286654"/>
        <a:ext cx="155739" cy="155739"/>
      </dsp:txXfrm>
    </dsp:sp>
    <dsp:sp modelId="{2A8614A8-6CF7-4623-BD7F-695397B81E99}">
      <dsp:nvSpPr>
        <dsp:cNvPr id="0" name=""/>
        <dsp:cNvSpPr/>
      </dsp:nvSpPr>
      <dsp:spPr>
        <a:xfrm>
          <a:off x="9080745" y="3885720"/>
          <a:ext cx="1434854" cy="717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Page</a:t>
          </a:r>
          <a:endParaRPr lang="en-US" sz="2000" kern="1200" dirty="0"/>
        </a:p>
      </dsp:txBody>
      <dsp:txXfrm>
        <a:off x="9101758" y="3906733"/>
        <a:ext cx="1392828" cy="675401"/>
      </dsp:txXfrm>
    </dsp:sp>
    <dsp:sp modelId="{8163058D-FD51-4CBE-BBB3-DA80E0F3745F}">
      <dsp:nvSpPr>
        <dsp:cNvPr id="0" name=""/>
        <dsp:cNvSpPr/>
      </dsp:nvSpPr>
      <dsp:spPr>
        <a:xfrm rot="758211">
          <a:off x="5936679" y="4822803"/>
          <a:ext cx="318261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182612" y="9942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448420" y="4753181"/>
        <a:ext cx="159130" cy="159130"/>
      </dsp:txXfrm>
    </dsp:sp>
    <dsp:sp modelId="{BFC4DE8D-1D06-494D-A6EA-531386E75E01}">
      <dsp:nvSpPr>
        <dsp:cNvPr id="0" name=""/>
        <dsp:cNvSpPr/>
      </dsp:nvSpPr>
      <dsp:spPr>
        <a:xfrm>
          <a:off x="9080745" y="4822164"/>
          <a:ext cx="1434854" cy="717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Exer1</a:t>
          </a:r>
          <a:endParaRPr lang="en-US" sz="2000" kern="1200" dirty="0"/>
        </a:p>
      </dsp:txBody>
      <dsp:txXfrm>
        <a:off x="9101758" y="4843177"/>
        <a:ext cx="1392828" cy="675401"/>
      </dsp:txXfrm>
    </dsp:sp>
    <dsp:sp modelId="{47CE9C7A-52CB-410C-A46F-539CC5C44D75}">
      <dsp:nvSpPr>
        <dsp:cNvPr id="0" name=""/>
        <dsp:cNvSpPr/>
      </dsp:nvSpPr>
      <dsp:spPr>
        <a:xfrm rot="1651873">
          <a:off x="5776936" y="5284062"/>
          <a:ext cx="350209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502098" y="9942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7440433" y="5206453"/>
        <a:ext cx="175104" cy="175104"/>
      </dsp:txXfrm>
    </dsp:sp>
    <dsp:sp modelId="{9AD52656-E21B-4958-99B0-3C37DECBE949}">
      <dsp:nvSpPr>
        <dsp:cNvPr id="0" name=""/>
        <dsp:cNvSpPr/>
      </dsp:nvSpPr>
      <dsp:spPr>
        <a:xfrm>
          <a:off x="9080745" y="5744682"/>
          <a:ext cx="1434854" cy="717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Exer2</a:t>
          </a:r>
          <a:endParaRPr lang="en-US" sz="2000" kern="1200" dirty="0"/>
        </a:p>
      </dsp:txBody>
      <dsp:txXfrm>
        <a:off x="9101758" y="5765695"/>
        <a:ext cx="1392828" cy="675401"/>
      </dsp:txXfrm>
    </dsp:sp>
    <dsp:sp modelId="{97BEEB48-D43D-4B88-8E02-119236299ECC}">
      <dsp:nvSpPr>
        <dsp:cNvPr id="0" name=""/>
        <dsp:cNvSpPr/>
      </dsp:nvSpPr>
      <dsp:spPr>
        <a:xfrm rot="1693257">
          <a:off x="1225378" y="4466400"/>
          <a:ext cx="352446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524469" y="9942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899501" y="4388231"/>
        <a:ext cx="176223" cy="176223"/>
      </dsp:txXfrm>
    </dsp:sp>
    <dsp:sp modelId="{C0B3F194-0C28-4898-9CA0-1AC9A39674EA}">
      <dsp:nvSpPr>
        <dsp:cNvPr id="0" name=""/>
        <dsp:cNvSpPr/>
      </dsp:nvSpPr>
      <dsp:spPr>
        <a:xfrm>
          <a:off x="4540372" y="4950942"/>
          <a:ext cx="1434854" cy="717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Finish</a:t>
          </a:r>
          <a:endParaRPr lang="en-US" sz="2000" kern="1200" dirty="0"/>
        </a:p>
      </dsp:txBody>
      <dsp:txXfrm>
        <a:off x="4561385" y="4971955"/>
        <a:ext cx="1392828" cy="675401"/>
      </dsp:txXfrm>
    </dsp:sp>
    <dsp:sp modelId="{E351C986-D046-41A9-B4C7-DE9ADE51DB77}">
      <dsp:nvSpPr>
        <dsp:cNvPr id="0" name=""/>
        <dsp:cNvSpPr/>
      </dsp:nvSpPr>
      <dsp:spPr>
        <a:xfrm rot="2324946">
          <a:off x="996627" y="4879267"/>
          <a:ext cx="398197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981973" y="9942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888064" y="4789661"/>
        <a:ext cx="199098" cy="199098"/>
      </dsp:txXfrm>
    </dsp:sp>
    <dsp:sp modelId="{DF2295EF-F252-4588-88BB-88FF739A1DED}">
      <dsp:nvSpPr>
        <dsp:cNvPr id="0" name=""/>
        <dsp:cNvSpPr/>
      </dsp:nvSpPr>
      <dsp:spPr>
        <a:xfrm>
          <a:off x="4540372" y="5776677"/>
          <a:ext cx="1434854" cy="717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About</a:t>
          </a:r>
          <a:endParaRPr lang="en-US" sz="2000" kern="1200" dirty="0"/>
        </a:p>
      </dsp:txBody>
      <dsp:txXfrm>
        <a:off x="4561385" y="5797690"/>
        <a:ext cx="1392828" cy="67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3F2C-8EDF-456F-94B8-FE64CC9630AB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E648-E629-4D9A-905C-B9626939A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15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3F2C-8EDF-456F-94B8-FE64CC9630AB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E648-E629-4D9A-905C-B9626939A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923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3F2C-8EDF-456F-94B8-FE64CC9630AB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E648-E629-4D9A-905C-B9626939A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913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3F2C-8EDF-456F-94B8-FE64CC9630AB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E648-E629-4D9A-905C-B9626939A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694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3F2C-8EDF-456F-94B8-FE64CC9630AB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E648-E629-4D9A-905C-B9626939A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296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3F2C-8EDF-456F-94B8-FE64CC9630AB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E648-E629-4D9A-905C-B9626939A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88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3F2C-8EDF-456F-94B8-FE64CC9630AB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E648-E629-4D9A-905C-B9626939A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232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3F2C-8EDF-456F-94B8-FE64CC9630AB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E648-E629-4D9A-905C-B9626939A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34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3F2C-8EDF-456F-94B8-FE64CC9630AB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E648-E629-4D9A-905C-B9626939A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292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3F2C-8EDF-456F-94B8-FE64CC9630AB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E648-E629-4D9A-905C-B9626939A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885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3F2C-8EDF-456F-94B8-FE64CC9630AB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E648-E629-4D9A-905C-B9626939A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585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3F2C-8EDF-456F-94B8-FE64CC9630AB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E648-E629-4D9A-905C-B9626939A8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096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960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393361"/>
              </p:ext>
            </p:extLst>
          </p:nvPr>
        </p:nvGraphicFramePr>
        <p:xfrm>
          <a:off x="586274" y="83976"/>
          <a:ext cx="10515600" cy="649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2080727" y="1810139"/>
            <a:ext cx="3013787" cy="1950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080727" y="3900196"/>
            <a:ext cx="3013789" cy="2425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292058">
            <a:off x="7688424" y="4086809"/>
            <a:ext cx="97971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err="1" smtClean="0">
                <a:solidFill>
                  <a:srgbClr val="5B9BD5"/>
                </a:solidFill>
              </a:rPr>
              <a:t>pageNum</a:t>
            </a:r>
            <a:endParaRPr lang="he-IL" sz="1400" dirty="0">
              <a:solidFill>
                <a:srgbClr val="5B9BD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211267">
            <a:off x="6273093" y="2812527"/>
            <a:ext cx="89974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nextPage</a:t>
            </a:r>
            <a:endParaRPr lang="he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Bynet Communication LTD - BahadCity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u75645</dc:creator>
  <cp:lastModifiedBy>u75645</cp:lastModifiedBy>
  <cp:revision>7</cp:revision>
  <dcterms:created xsi:type="dcterms:W3CDTF">2022-05-26T07:21:46Z</dcterms:created>
  <dcterms:modified xsi:type="dcterms:W3CDTF">2022-05-26T08:01:25Z</dcterms:modified>
</cp:coreProperties>
</file>