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9" r:id="rId1"/>
    <p:sldMasterId id="2147483673" r:id="rId2"/>
    <p:sldMasterId id="2147483675" r:id="rId3"/>
    <p:sldMasterId id="2147483683" r:id="rId4"/>
    <p:sldMasterId id="2147483677" r:id="rId5"/>
    <p:sldMasterId id="2147483691" r:id="rId6"/>
  </p:sldMasterIdLst>
  <p:notesMasterIdLst>
    <p:notesMasterId r:id="rId15"/>
  </p:notesMasterIdLst>
  <p:handoutMasterIdLst>
    <p:handoutMasterId r:id="rId16"/>
  </p:handoutMasterIdLst>
  <p:sldIdLst>
    <p:sldId id="263" r:id="rId7"/>
    <p:sldId id="266" r:id="rId8"/>
    <p:sldId id="264" r:id="rId9"/>
    <p:sldId id="265" r:id="rId10"/>
    <p:sldId id="256" r:id="rId11"/>
    <p:sldId id="260" r:id="rId12"/>
    <p:sldId id="261" r:id="rId13"/>
    <p:sldId id="267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הסברים" id="{746E81CC-CF81-4483-ABEC-61CC2F421566}">
          <p14:sldIdLst>
            <p14:sldId id="263"/>
            <p14:sldId id="266"/>
            <p14:sldId id="264"/>
            <p14:sldId id="265"/>
            <p14:sldId id="256"/>
            <p14:sldId id="260"/>
            <p14:sldId id="261"/>
            <p14:sldId id="267"/>
          </p14:sldIdLst>
        </p14:section>
        <p14:section name="נושא 1" id="{4EB4004A-125F-408E-BEF4-A333D3AB769A}">
          <p14:sldIdLst/>
        </p14:section>
        <p14:section name="נושא 2" id="{1E098354-EA78-469C-80A2-C0657C7CA917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9FF"/>
    <a:srgbClr val="EBD08E"/>
    <a:srgbClr val="6B8E5C"/>
    <a:srgbClr val="C3FEAB"/>
    <a:srgbClr val="FF6C6C"/>
    <a:srgbClr val="6A7EB1"/>
    <a:srgbClr val="AB4848"/>
    <a:srgbClr val="000000"/>
    <a:srgbClr val="1C1C1C"/>
    <a:srgbClr val="F0D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סגנון בהיר 2 - הדגשה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סגנון ביניים 1 - הדגשה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סגנון ביניים 1 - הדגשה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5000" autoAdjust="0"/>
  </p:normalViewPr>
  <p:slideViewPr>
    <p:cSldViewPr snapToGrid="0">
      <p:cViewPr>
        <p:scale>
          <a:sx n="100" d="100"/>
          <a:sy n="100" d="100"/>
        </p:scale>
        <p:origin x="270" y="6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169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xmlns="" id="{AAFFB2FF-6151-48D0-88A7-6507F14968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xmlns="" id="{B36264A5-6EE2-4B36-BB58-622D4B1CF0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2A13798-D059-4819-84A8-1762719A57C3}" type="datetimeFigureOut">
              <a:rPr lang="he-IL" smtClean="0"/>
              <a:t>י"א/ניסן/תשפ"א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xmlns="" id="{6C4F7D06-7CBE-44FA-B703-684BBDCE68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xmlns="" id="{5090AC77-6B23-44CB-AAFE-961BE2FA22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473FE29-70F2-4F6E-A428-208E8E7F94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8623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076679A-81B0-4933-82D0-39A9CB2AB3C4}" type="datetimeFigureOut">
              <a:rPr lang="he-IL" smtClean="0"/>
              <a:t>י"א/ניסן/תשפ"א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C339EFA-F842-4A63-8753-DBC6040CE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7879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39EFA-F842-4A63-8753-DBC6040CE58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5933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39EFA-F842-4A63-8753-DBC6040CE58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9546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39EFA-F842-4A63-8753-DBC6040CE58D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477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39EFA-F842-4A63-8753-DBC6040CE58D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547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קופית ריק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1474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3 תת כותרות + 3 טקסט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xmlns="" id="{8BF58BEE-B8C3-4CAE-8E7A-9AD34F1CAA24}"/>
              </a:ext>
            </a:extLst>
          </p:cNvPr>
          <p:cNvSpPr txBox="1"/>
          <p:nvPr userDrawn="1"/>
        </p:nvSpPr>
        <p:spPr>
          <a:xfrm>
            <a:off x="550507" y="204988"/>
            <a:ext cx="8306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he-I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3 תת כותרות + 3 טקסטים</a:t>
            </a:r>
            <a:endParaRPr lang="he-IL" dirty="0"/>
          </a:p>
        </p:txBody>
      </p:sp>
      <p:graphicFrame>
        <p:nvGraphicFramePr>
          <p:cNvPr id="7" name="טבלה 7">
            <a:extLst>
              <a:ext uri="{FF2B5EF4-FFF2-40B4-BE49-F238E27FC236}">
                <a16:creationId xmlns:a16="http://schemas.microsoft.com/office/drawing/2014/main" xmlns="" id="{BA56AB47-AE3B-4746-ADE0-1B0A8BDDE6C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16762892"/>
              </p:ext>
            </p:extLst>
          </p:nvPr>
        </p:nvGraphicFramePr>
        <p:xfrm>
          <a:off x="838200" y="1261108"/>
          <a:ext cx="10546080" cy="4606291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3440430">
                  <a:extLst>
                    <a:ext uri="{9D8B030D-6E8A-4147-A177-3AD203B41FA5}">
                      <a16:colId xmlns:a16="http://schemas.microsoft.com/office/drawing/2014/main" xmlns="" val="2841999117"/>
                    </a:ext>
                  </a:extLst>
                </a:gridCol>
                <a:gridCol w="7105650">
                  <a:extLst>
                    <a:ext uri="{9D8B030D-6E8A-4147-A177-3AD203B41FA5}">
                      <a16:colId xmlns:a16="http://schemas.microsoft.com/office/drawing/2014/main" xmlns="" val="2894736971"/>
                    </a:ext>
                  </a:extLst>
                </a:gridCol>
              </a:tblGrid>
              <a:tr h="886565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כותרת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85861985"/>
                  </a:ext>
                </a:extLst>
              </a:tr>
              <a:tr h="626379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תת כותרת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39574311"/>
                  </a:ext>
                </a:extLst>
              </a:tr>
              <a:tr h="626379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טקסט</a:t>
                      </a:r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99451373"/>
                  </a:ext>
                </a:extLst>
              </a:tr>
              <a:tr h="616742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תת כותרת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36563168"/>
                  </a:ext>
                </a:extLst>
              </a:tr>
              <a:tr h="616742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טקסט</a:t>
                      </a:r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 smtClean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</a:tr>
              <a:tr h="616742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תת כותרת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</a:tr>
              <a:tr h="616742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טקסט</a:t>
                      </a:r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מציין מיקום טקסט 11">
            <a:extLst>
              <a:ext uri="{FF2B5EF4-FFF2-40B4-BE49-F238E27FC236}">
                <a16:creationId xmlns:a16="http://schemas.microsoft.com/office/drawing/2014/main" xmlns="" id="{64BDEE7A-7252-411F-9831-A274A2CFCA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5172" y="1455441"/>
            <a:ext cx="6591862" cy="438020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/>
              <a:t>לחץ כדי להכניס כותרת</a:t>
            </a:r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xmlns="" id="{02DEBC12-ED04-45D1-9FB9-E6D0F2EEE0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5182" y="2184887"/>
            <a:ext cx="6591290" cy="524117"/>
          </a:xfrm>
          <a:prstGeom prst="rect">
            <a:avLst/>
          </a:prstGeom>
        </p:spPr>
        <p:txBody>
          <a:bodyPr anchor="ctr"/>
          <a:lstStyle>
            <a:lvl1pPr algn="r">
              <a:defRPr sz="18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he-IL" dirty="0"/>
              <a:t>לחץ כדי להכניס תת </a:t>
            </a:r>
            <a:r>
              <a:rPr lang="he-IL" dirty="0" smtClean="0"/>
              <a:t>כותרת לתוכן	</a:t>
            </a:r>
            <a:endParaRPr lang="he-IL" dirty="0"/>
          </a:p>
        </p:txBody>
      </p:sp>
      <p:sp>
        <p:nvSpPr>
          <p:cNvPr id="14" name="כותרת 1">
            <a:extLst>
              <a:ext uri="{FF2B5EF4-FFF2-40B4-BE49-F238E27FC236}">
                <a16:creationId xmlns:a16="http://schemas.microsoft.com/office/drawing/2014/main" xmlns="" id="{02DEBC12-ED04-45D1-9FB9-E6D0F2EEE057}"/>
              </a:ext>
            </a:extLst>
          </p:cNvPr>
          <p:cNvSpPr txBox="1">
            <a:spLocks/>
          </p:cNvSpPr>
          <p:nvPr userDrawn="1"/>
        </p:nvSpPr>
        <p:spPr>
          <a:xfrm>
            <a:off x="1165182" y="2779341"/>
            <a:ext cx="6591290" cy="524117"/>
          </a:xfrm>
          <a:prstGeom prst="rect">
            <a:avLst/>
          </a:prstGeom>
        </p:spPr>
        <p:txBody>
          <a:bodyPr anchor="ctr"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 baseline="0">
                <a:solidFill>
                  <a:schemeClr val="tx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13" hasCustomPrompt="1"/>
          </p:nvPr>
        </p:nvSpPr>
        <p:spPr>
          <a:xfrm>
            <a:off x="1165172" y="2844070"/>
            <a:ext cx="6591300" cy="487963"/>
          </a:xfrm>
          <a:prstGeom prst="rect">
            <a:avLst/>
          </a:prstGeom>
        </p:spPr>
        <p:txBody>
          <a:bodyPr anchor="ctr"/>
          <a:lstStyle>
            <a:lvl1pPr marL="0" marR="0" indent="0" algn="r" defTabSz="9144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e-IL" dirty="0" smtClean="0"/>
              <a:t>לחץ כדי להכניס תוכן</a:t>
            </a:r>
          </a:p>
        </p:txBody>
      </p:sp>
      <p:sp>
        <p:nvSpPr>
          <p:cNvPr id="17" name="מציין מיקום טקסט 4"/>
          <p:cNvSpPr>
            <a:spLocks noGrp="1"/>
          </p:cNvSpPr>
          <p:nvPr>
            <p:ph type="body" sz="quarter" idx="14" hasCustomPrompt="1"/>
          </p:nvPr>
        </p:nvSpPr>
        <p:spPr>
          <a:xfrm>
            <a:off x="1165172" y="4088182"/>
            <a:ext cx="6591300" cy="487963"/>
          </a:xfrm>
          <a:prstGeom prst="rect">
            <a:avLst/>
          </a:prstGeom>
        </p:spPr>
        <p:txBody>
          <a:bodyPr anchor="ctr"/>
          <a:lstStyle>
            <a:lvl1pPr marL="0" marR="0" indent="0" algn="r" defTabSz="9144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e-IL" dirty="0" smtClean="0"/>
              <a:t>לחץ כדי להכניס תוכן</a:t>
            </a:r>
          </a:p>
        </p:txBody>
      </p:sp>
      <p:sp>
        <p:nvSpPr>
          <p:cNvPr id="21" name="מציין מיקום טקסט 20"/>
          <p:cNvSpPr>
            <a:spLocks noGrp="1"/>
          </p:cNvSpPr>
          <p:nvPr>
            <p:ph type="body" sz="quarter" idx="15" hasCustomPrompt="1"/>
          </p:nvPr>
        </p:nvSpPr>
        <p:spPr>
          <a:xfrm>
            <a:off x="1165225" y="3476625"/>
            <a:ext cx="6591300" cy="4667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he-IL" sz="1800" kern="1200" baseline="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לחץ כדי להכניס תת כותרת </a:t>
            </a:r>
            <a:r>
              <a:rPr lang="he-IL" dirty="0" smtClean="0"/>
              <a:t>לתוכן</a:t>
            </a:r>
            <a:endParaRPr lang="he-IL" dirty="0" smtClean="0"/>
          </a:p>
        </p:txBody>
      </p:sp>
      <p:sp>
        <p:nvSpPr>
          <p:cNvPr id="22" name="מציין מיקום טקסט 4"/>
          <p:cNvSpPr>
            <a:spLocks noGrp="1"/>
          </p:cNvSpPr>
          <p:nvPr>
            <p:ph type="body" sz="quarter" idx="16" hasCustomPrompt="1"/>
          </p:nvPr>
        </p:nvSpPr>
        <p:spPr>
          <a:xfrm>
            <a:off x="1165172" y="5309976"/>
            <a:ext cx="6591300" cy="487963"/>
          </a:xfrm>
          <a:prstGeom prst="rect">
            <a:avLst/>
          </a:prstGeom>
        </p:spPr>
        <p:txBody>
          <a:bodyPr anchor="ctr"/>
          <a:lstStyle>
            <a:lvl1pPr marL="0" marR="0" indent="0" algn="r" defTabSz="9144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e-IL" dirty="0" smtClean="0"/>
              <a:t>לחץ כדי להכניס תוכן</a:t>
            </a:r>
          </a:p>
        </p:txBody>
      </p:sp>
      <p:sp>
        <p:nvSpPr>
          <p:cNvPr id="23" name="מציין מיקום טקסט 20"/>
          <p:cNvSpPr>
            <a:spLocks noGrp="1"/>
          </p:cNvSpPr>
          <p:nvPr>
            <p:ph type="body" sz="quarter" idx="17" hasCustomPrompt="1"/>
          </p:nvPr>
        </p:nvSpPr>
        <p:spPr>
          <a:xfrm>
            <a:off x="1165172" y="4699449"/>
            <a:ext cx="6591300" cy="4667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he-IL" sz="1800" kern="1200" baseline="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לחץ כדי להכניס תת כותרת </a:t>
            </a:r>
            <a:r>
              <a:rPr lang="he-IL" dirty="0" smtClean="0"/>
              <a:t>לתוכן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945364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סרטון וידא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טבלה 7">
            <a:extLst>
              <a:ext uri="{FF2B5EF4-FFF2-40B4-BE49-F238E27FC236}">
                <a16:creationId xmlns:a16="http://schemas.microsoft.com/office/drawing/2014/main" xmlns="" id="{652C4A2D-760E-459F-8FA4-2FA33E582A8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02920029"/>
              </p:ext>
            </p:extLst>
          </p:nvPr>
        </p:nvGraphicFramePr>
        <p:xfrm>
          <a:off x="838200" y="1502229"/>
          <a:ext cx="10546080" cy="4517311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3440430">
                  <a:extLst>
                    <a:ext uri="{9D8B030D-6E8A-4147-A177-3AD203B41FA5}">
                      <a16:colId xmlns:a16="http://schemas.microsoft.com/office/drawing/2014/main" xmlns="" val="2841999117"/>
                    </a:ext>
                  </a:extLst>
                </a:gridCol>
                <a:gridCol w="7105650">
                  <a:extLst>
                    <a:ext uri="{9D8B030D-6E8A-4147-A177-3AD203B41FA5}">
                      <a16:colId xmlns:a16="http://schemas.microsoft.com/office/drawing/2014/main" xmlns="" val="2894736971"/>
                    </a:ext>
                  </a:extLst>
                </a:gridCol>
              </a:tblGrid>
              <a:tr h="643812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כותרת (תת נושא)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85861985"/>
                  </a:ext>
                </a:extLst>
              </a:tr>
              <a:tr h="3873499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סרטון וידאו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10559261"/>
                  </a:ext>
                </a:extLst>
              </a:tr>
            </a:tbl>
          </a:graphicData>
        </a:graphic>
      </p:graphicFrame>
      <p:sp>
        <p:nvSpPr>
          <p:cNvPr id="7" name="תיבת טקסט 6">
            <a:extLst>
              <a:ext uri="{FF2B5EF4-FFF2-40B4-BE49-F238E27FC236}">
                <a16:creationId xmlns:a16="http://schemas.microsoft.com/office/drawing/2014/main" xmlns="" id="{761248E0-55B2-4DBD-A49E-FA8C15637495}"/>
              </a:ext>
            </a:extLst>
          </p:cNvPr>
          <p:cNvSpPr txBox="1"/>
          <p:nvPr userDrawn="1"/>
        </p:nvSpPr>
        <p:spPr>
          <a:xfrm>
            <a:off x="2768860" y="101377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he-IL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סרטון וידאו</a:t>
            </a:r>
            <a:endParaRPr lang="he-IL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מציין מיקום טקסט 11">
            <a:extLst>
              <a:ext uri="{FF2B5EF4-FFF2-40B4-BE49-F238E27FC236}">
                <a16:creationId xmlns:a16="http://schemas.microsoft.com/office/drawing/2014/main" xmlns="" id="{0F5842E2-EA25-4342-B77B-DFDC87B70F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0536" y="1598324"/>
            <a:ext cx="6591862" cy="438020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/>
              <a:t>לחץ כדי להכניס כותרת</a:t>
            </a:r>
          </a:p>
        </p:txBody>
      </p:sp>
      <p:sp>
        <p:nvSpPr>
          <p:cNvPr id="9" name="מציין מיקום של מדיה 6">
            <a:extLst>
              <a:ext uri="{FF2B5EF4-FFF2-40B4-BE49-F238E27FC236}">
                <a16:creationId xmlns:a16="http://schemas.microsoft.com/office/drawing/2014/main" xmlns="" id="{E833A48A-4CF9-4FF1-A1E5-4ACAE26215B8}"/>
              </a:ext>
            </a:extLst>
          </p:cNvPr>
          <p:cNvSpPr>
            <a:spLocks noGrp="1"/>
          </p:cNvSpPr>
          <p:nvPr>
            <p:ph type="media" sz="quarter" idx="11" hasCustomPrompt="1"/>
          </p:nvPr>
        </p:nvSpPr>
        <p:spPr>
          <a:xfrm>
            <a:off x="1090536" y="2228038"/>
            <a:ext cx="6591862" cy="3599808"/>
          </a:xfrm>
          <a:prstGeom prst="rect">
            <a:avLst/>
          </a:prstGeom>
        </p:spPr>
        <p:txBody>
          <a:bodyPr anchor="ctr"/>
          <a:lstStyle>
            <a:lvl1pPr>
              <a:buNone/>
              <a:defRPr sz="18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he-IL" dirty="0"/>
              <a:t>לחץ להכנסת סרטון וידאו</a:t>
            </a:r>
          </a:p>
        </p:txBody>
      </p:sp>
    </p:spTree>
    <p:extLst>
      <p:ext uri="{BB962C8B-B14F-4D97-AF65-F5344CB8AC3E}">
        <p14:creationId xmlns:p14="http://schemas.microsoft.com/office/powerpoint/2010/main" val="3506355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וידאו + 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xmlns="" id="{23DBE664-5C22-48CE-9F19-460460D0F6BC}"/>
              </a:ext>
            </a:extLst>
          </p:cNvPr>
          <p:cNvSpPr txBox="1"/>
          <p:nvPr userDrawn="1"/>
        </p:nvSpPr>
        <p:spPr>
          <a:xfrm>
            <a:off x="2796852" y="110708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he-IL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וידאו + טקסט</a:t>
            </a:r>
            <a:endParaRPr lang="he-IL" dirty="0"/>
          </a:p>
        </p:txBody>
      </p:sp>
      <p:graphicFrame>
        <p:nvGraphicFramePr>
          <p:cNvPr id="7" name="טבלה 7">
            <a:extLst>
              <a:ext uri="{FF2B5EF4-FFF2-40B4-BE49-F238E27FC236}">
                <a16:creationId xmlns:a16="http://schemas.microsoft.com/office/drawing/2014/main" xmlns="" id="{0883A148-9442-4C0B-BC48-B445ABA0D66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74168028"/>
              </p:ext>
            </p:extLst>
          </p:nvPr>
        </p:nvGraphicFramePr>
        <p:xfrm>
          <a:off x="822960" y="1418252"/>
          <a:ext cx="10546080" cy="4712007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3440430">
                  <a:extLst>
                    <a:ext uri="{9D8B030D-6E8A-4147-A177-3AD203B41FA5}">
                      <a16:colId xmlns:a16="http://schemas.microsoft.com/office/drawing/2014/main" xmlns="" val="2841999117"/>
                    </a:ext>
                  </a:extLst>
                </a:gridCol>
                <a:gridCol w="7105650">
                  <a:extLst>
                    <a:ext uri="{9D8B030D-6E8A-4147-A177-3AD203B41FA5}">
                      <a16:colId xmlns:a16="http://schemas.microsoft.com/office/drawing/2014/main" xmlns="" val="2894736971"/>
                    </a:ext>
                  </a:extLst>
                </a:gridCol>
              </a:tblGrid>
              <a:tr h="744985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כותרת (תת נושא)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85861985"/>
                  </a:ext>
                </a:extLst>
              </a:tr>
              <a:tr h="1634322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וידאו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10559261"/>
                  </a:ext>
                </a:extLst>
              </a:tr>
              <a:tr h="233270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טקסט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39574311"/>
                  </a:ext>
                </a:extLst>
              </a:tr>
            </a:tbl>
          </a:graphicData>
        </a:graphic>
      </p:graphicFrame>
      <p:sp>
        <p:nvSpPr>
          <p:cNvPr id="8" name="מציין מיקום טקסט 11">
            <a:extLst>
              <a:ext uri="{FF2B5EF4-FFF2-40B4-BE49-F238E27FC236}">
                <a16:creationId xmlns:a16="http://schemas.microsoft.com/office/drawing/2014/main" xmlns="" id="{415519CB-34CF-4F92-B984-4861792A98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55850" y="1561005"/>
            <a:ext cx="6591862" cy="438020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/>
              <a:t>לחץ כדי להכניס כותרת</a:t>
            </a:r>
          </a:p>
        </p:txBody>
      </p:sp>
      <p:sp>
        <p:nvSpPr>
          <p:cNvPr id="9" name="כותרת 1">
            <a:extLst>
              <a:ext uri="{FF2B5EF4-FFF2-40B4-BE49-F238E27FC236}">
                <a16:creationId xmlns:a16="http://schemas.microsoft.com/office/drawing/2014/main" xmlns="" id="{6D583995-E44D-4AA7-A426-DA81D9582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5850" y="3946871"/>
            <a:ext cx="6591290" cy="2043382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he-IL" dirty="0"/>
              <a:t>לחץ כדי להכניס תוכן</a:t>
            </a:r>
          </a:p>
        </p:txBody>
      </p:sp>
      <p:sp>
        <p:nvSpPr>
          <p:cNvPr id="10" name="מציין מיקום של מדיה 6">
            <a:extLst>
              <a:ext uri="{FF2B5EF4-FFF2-40B4-BE49-F238E27FC236}">
                <a16:creationId xmlns:a16="http://schemas.microsoft.com/office/drawing/2014/main" xmlns="" id="{6F0134D0-E071-41A4-AE32-2B1D1FC2840D}"/>
              </a:ext>
            </a:extLst>
          </p:cNvPr>
          <p:cNvSpPr>
            <a:spLocks noGrp="1"/>
          </p:cNvSpPr>
          <p:nvPr>
            <p:ph type="media" sz="quarter" idx="11" hasCustomPrompt="1"/>
          </p:nvPr>
        </p:nvSpPr>
        <p:spPr>
          <a:xfrm>
            <a:off x="1155850" y="2253365"/>
            <a:ext cx="6591862" cy="1439165"/>
          </a:xfrm>
          <a:prstGeom prst="rect">
            <a:avLst/>
          </a:prstGeom>
        </p:spPr>
        <p:txBody>
          <a:bodyPr anchor="ctr"/>
          <a:lstStyle>
            <a:lvl1pPr>
              <a:buNone/>
              <a:defRPr sz="18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he-IL" dirty="0"/>
              <a:t>לחץ להכנסת סרטון וידאו</a:t>
            </a:r>
          </a:p>
        </p:txBody>
      </p:sp>
    </p:spTree>
    <p:extLst>
      <p:ext uri="{BB962C8B-B14F-4D97-AF65-F5344CB8AC3E}">
        <p14:creationId xmlns:p14="http://schemas.microsoft.com/office/powerpoint/2010/main" val="364310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אמריקאי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7639050" y="111081"/>
            <a:ext cx="252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3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אמריקאיות</a:t>
            </a:r>
            <a:endParaRPr lang="en-US"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0782300" y="757412"/>
            <a:ext cx="933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הנושא:</a:t>
            </a:r>
            <a:endParaRPr lang="en-US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מציין מיקום טקסט 5"/>
          <p:cNvSpPr>
            <a:spLocks noGrp="1"/>
          </p:cNvSpPr>
          <p:nvPr>
            <p:ph type="body" sz="quarter" idx="10" hasCustomPrompt="1"/>
          </p:nvPr>
        </p:nvSpPr>
        <p:spPr>
          <a:xfrm>
            <a:off x="6334126" y="760389"/>
            <a:ext cx="4686300" cy="304800"/>
          </a:xfrm>
          <a:prstGeom prst="rect">
            <a:avLst/>
          </a:prstGeom>
        </p:spPr>
        <p:txBody>
          <a:bodyPr anchor="ctr"/>
          <a:lstStyle>
            <a:lvl1pPr marL="0" indent="0" algn="r" rtl="1">
              <a:buNone/>
              <a:defRPr sz="1200" baseline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he-IL" dirty="0" smtClean="0"/>
              <a:t>לחץ להוספת הנושא אליו קשורות השאלות </a:t>
            </a:r>
            <a:endParaRPr lang="en-US" dirty="0"/>
          </a:p>
        </p:txBody>
      </p:sp>
      <p:graphicFrame>
        <p:nvGraphicFramePr>
          <p:cNvPr id="7" name="טבלה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98942849"/>
              </p:ext>
            </p:extLst>
          </p:nvPr>
        </p:nvGraphicFramePr>
        <p:xfrm>
          <a:off x="6153150" y="1195914"/>
          <a:ext cx="6038850" cy="2614085"/>
        </p:xfrm>
        <a:graphic>
          <a:graphicData uri="http://schemas.openxmlformats.org/drawingml/2006/table">
            <a:tbl>
              <a:tblPr lastCol="1" bandRow="1">
                <a:tableStyleId>{7DF18680-E054-41AD-8BC1-D1AEF772440D}</a:tableStyleId>
              </a:tblPr>
              <a:tblGrid>
                <a:gridCol w="5356441"/>
                <a:gridCol w="682409"/>
              </a:tblGrid>
              <a:tr h="522817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שאלה</a:t>
                      </a:r>
                      <a:endParaRPr lang="en-US" sz="12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</a:tr>
              <a:tr h="522817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תשובה</a:t>
                      </a:r>
                      <a:r>
                        <a:rPr lang="he-IL" sz="1200" baseline="0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1</a:t>
                      </a:r>
                      <a:endParaRPr lang="en-US" sz="12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</a:tr>
              <a:tr h="522817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תשובה 2</a:t>
                      </a:r>
                      <a:endParaRPr lang="en-US" sz="12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</a:tr>
              <a:tr h="522817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תשובה 3</a:t>
                      </a:r>
                      <a:endParaRPr lang="en-US" sz="12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</a:tr>
              <a:tr h="522817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תשובה 4</a:t>
                      </a:r>
                      <a:endParaRPr lang="en-US" sz="12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מלבן 8"/>
          <p:cNvSpPr/>
          <p:nvPr userDrawn="1"/>
        </p:nvSpPr>
        <p:spPr>
          <a:xfrm>
            <a:off x="228276" y="267012"/>
            <a:ext cx="2791149" cy="307777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he-IL" sz="1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**סמן</a:t>
            </a:r>
            <a:r>
              <a:rPr lang="he-IL" sz="1400" baseline="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בצהוב את התשובה הנכונה</a:t>
            </a:r>
            <a:endParaRPr lang="en-US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13" name="טבלה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98942849"/>
              </p:ext>
            </p:extLst>
          </p:nvPr>
        </p:nvGraphicFramePr>
        <p:xfrm>
          <a:off x="0" y="1195914"/>
          <a:ext cx="6038850" cy="2614085"/>
        </p:xfrm>
        <a:graphic>
          <a:graphicData uri="http://schemas.openxmlformats.org/drawingml/2006/table">
            <a:tbl>
              <a:tblPr lastCol="1" bandRow="1">
                <a:tableStyleId>{7DF18680-E054-41AD-8BC1-D1AEF772440D}</a:tableStyleId>
              </a:tblPr>
              <a:tblGrid>
                <a:gridCol w="5356441"/>
                <a:gridCol w="682409"/>
              </a:tblGrid>
              <a:tr h="522817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שאלה</a:t>
                      </a:r>
                      <a:endParaRPr lang="en-US" sz="12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</a:tr>
              <a:tr h="522817">
                <a:tc>
                  <a:txBody>
                    <a:bodyPr/>
                    <a:lstStyle/>
                    <a:p>
                      <a:pPr algn="ctr" rtl="1"/>
                      <a:endParaRPr lang="en-US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תשובה</a:t>
                      </a:r>
                      <a:r>
                        <a:rPr lang="he-IL" sz="1200" baseline="0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1</a:t>
                      </a:r>
                      <a:endParaRPr lang="en-US" sz="12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</a:tr>
              <a:tr h="522817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תשובה 2</a:t>
                      </a:r>
                      <a:endParaRPr lang="en-US" sz="12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</a:tr>
              <a:tr h="522817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תשובה 3</a:t>
                      </a:r>
                      <a:endParaRPr lang="en-US" sz="12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</a:tr>
              <a:tr h="522817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תשובה 4</a:t>
                      </a:r>
                      <a:endParaRPr lang="en-US" sz="12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טבלה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1934967"/>
              </p:ext>
            </p:extLst>
          </p:nvPr>
        </p:nvGraphicFramePr>
        <p:xfrm>
          <a:off x="6153150" y="3940724"/>
          <a:ext cx="6038850" cy="2614085"/>
        </p:xfrm>
        <a:graphic>
          <a:graphicData uri="http://schemas.openxmlformats.org/drawingml/2006/table">
            <a:tbl>
              <a:tblPr lastCol="1" bandRow="1">
                <a:tableStyleId>{7DF18680-E054-41AD-8BC1-D1AEF772440D}</a:tableStyleId>
              </a:tblPr>
              <a:tblGrid>
                <a:gridCol w="5356441"/>
                <a:gridCol w="682409"/>
              </a:tblGrid>
              <a:tr h="522817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שאלה</a:t>
                      </a:r>
                      <a:endParaRPr lang="en-US" sz="12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</a:tr>
              <a:tr h="522817">
                <a:tc>
                  <a:txBody>
                    <a:bodyPr/>
                    <a:lstStyle/>
                    <a:p>
                      <a:pPr algn="ctr" rtl="1"/>
                      <a:endParaRPr lang="en-US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תשובה</a:t>
                      </a:r>
                      <a:r>
                        <a:rPr lang="he-IL" sz="1200" baseline="0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1</a:t>
                      </a:r>
                      <a:endParaRPr lang="en-US" sz="12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</a:tr>
              <a:tr h="522817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תשובה 2</a:t>
                      </a:r>
                      <a:endParaRPr lang="en-US" sz="12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</a:tr>
              <a:tr h="522817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תשובה 3</a:t>
                      </a:r>
                      <a:endParaRPr lang="en-US" sz="12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</a:tr>
              <a:tr h="522817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תשובה 4</a:t>
                      </a:r>
                      <a:endParaRPr lang="en-US" sz="12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5" name="טבלה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23464452"/>
              </p:ext>
            </p:extLst>
          </p:nvPr>
        </p:nvGraphicFramePr>
        <p:xfrm>
          <a:off x="0" y="3940724"/>
          <a:ext cx="6038850" cy="2614085"/>
        </p:xfrm>
        <a:graphic>
          <a:graphicData uri="http://schemas.openxmlformats.org/drawingml/2006/table">
            <a:tbl>
              <a:tblPr lastCol="1" bandRow="1">
                <a:tableStyleId>{7DF18680-E054-41AD-8BC1-D1AEF772440D}</a:tableStyleId>
              </a:tblPr>
              <a:tblGrid>
                <a:gridCol w="5356441"/>
                <a:gridCol w="682409"/>
              </a:tblGrid>
              <a:tr h="522817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שאלה</a:t>
                      </a:r>
                      <a:endParaRPr lang="en-US" sz="12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</a:tr>
              <a:tr h="522817">
                <a:tc>
                  <a:txBody>
                    <a:bodyPr/>
                    <a:lstStyle/>
                    <a:p>
                      <a:pPr algn="ctr" rtl="1"/>
                      <a:endParaRPr lang="en-US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תשובה</a:t>
                      </a:r>
                      <a:r>
                        <a:rPr lang="he-IL" sz="1200" baseline="0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1</a:t>
                      </a:r>
                      <a:endParaRPr lang="en-US" sz="12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</a:tr>
              <a:tr h="522817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תשובה 2</a:t>
                      </a:r>
                      <a:endParaRPr lang="en-US" sz="12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</a:tr>
              <a:tr h="522817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תשובה 3</a:t>
                      </a:r>
                      <a:endParaRPr lang="en-US" sz="12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</a:tr>
              <a:tr h="522817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תשובה 4</a:t>
                      </a:r>
                      <a:endParaRPr lang="en-US" sz="12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מציין מיקום טקסט 11">
            <a:extLst>
              <a:ext uri="{FF2B5EF4-FFF2-40B4-BE49-F238E27FC236}">
                <a16:creationId xmlns:a16="http://schemas.microsoft.com/office/drawing/2014/main" xmlns="" id="{64BDEE7A-7252-411F-9831-A274A2CFCA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15075" y="1782469"/>
            <a:ext cx="5105398" cy="360709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200" baseline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הכנס תשובה</a:t>
            </a:r>
            <a:endParaRPr lang="he-IL" dirty="0"/>
          </a:p>
        </p:txBody>
      </p:sp>
      <p:sp>
        <p:nvSpPr>
          <p:cNvPr id="17" name="מציין מיקום טקסט 11">
            <a:extLst>
              <a:ext uri="{FF2B5EF4-FFF2-40B4-BE49-F238E27FC236}">
                <a16:creationId xmlns:a16="http://schemas.microsoft.com/office/drawing/2014/main" xmlns="" id="{64BDEE7A-7252-411F-9831-A274A2CFCA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5075" y="1293311"/>
            <a:ext cx="5105398" cy="360709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200" baseline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הכנס שאלה</a:t>
            </a:r>
            <a:endParaRPr lang="he-IL" dirty="0"/>
          </a:p>
        </p:txBody>
      </p:sp>
      <p:sp>
        <p:nvSpPr>
          <p:cNvPr id="18" name="מציין מיקום טקסט 11">
            <a:extLst>
              <a:ext uri="{FF2B5EF4-FFF2-40B4-BE49-F238E27FC236}">
                <a16:creationId xmlns:a16="http://schemas.microsoft.com/office/drawing/2014/main" xmlns="" id="{64BDEE7A-7252-411F-9831-A274A2CFCA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5075" y="2322601"/>
            <a:ext cx="5105398" cy="360709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200" baseline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הכנס תשובה</a:t>
            </a:r>
            <a:endParaRPr lang="he-IL" dirty="0"/>
          </a:p>
        </p:txBody>
      </p:sp>
      <p:sp>
        <p:nvSpPr>
          <p:cNvPr id="19" name="מציין מיקום טקסט 11">
            <a:extLst>
              <a:ext uri="{FF2B5EF4-FFF2-40B4-BE49-F238E27FC236}">
                <a16:creationId xmlns:a16="http://schemas.microsoft.com/office/drawing/2014/main" xmlns="" id="{64BDEE7A-7252-411F-9831-A274A2CFCA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15075" y="2862733"/>
            <a:ext cx="5105398" cy="360709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200" baseline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הכנס תשובה</a:t>
            </a:r>
            <a:endParaRPr lang="he-IL" dirty="0"/>
          </a:p>
        </p:txBody>
      </p:sp>
      <p:sp>
        <p:nvSpPr>
          <p:cNvPr id="20" name="מציין מיקום טקסט 11">
            <a:extLst>
              <a:ext uri="{FF2B5EF4-FFF2-40B4-BE49-F238E27FC236}">
                <a16:creationId xmlns:a16="http://schemas.microsoft.com/office/drawing/2014/main" xmlns="" id="{64BDEE7A-7252-411F-9831-A274A2CFCA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96025" y="3358647"/>
            <a:ext cx="5105398" cy="360709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200" baseline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הכנס תשובה</a:t>
            </a:r>
            <a:endParaRPr lang="he-IL" dirty="0"/>
          </a:p>
        </p:txBody>
      </p:sp>
      <p:sp>
        <p:nvSpPr>
          <p:cNvPr id="21" name="מציין מיקום טקסט 11">
            <a:extLst>
              <a:ext uri="{FF2B5EF4-FFF2-40B4-BE49-F238E27FC236}">
                <a16:creationId xmlns:a16="http://schemas.microsoft.com/office/drawing/2014/main" xmlns="" id="{64BDEE7A-7252-411F-9831-A274A2CFCA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34125" y="4492711"/>
            <a:ext cx="5105398" cy="360709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200" baseline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הכנס תשובה</a:t>
            </a:r>
            <a:endParaRPr lang="he-IL" dirty="0"/>
          </a:p>
        </p:txBody>
      </p:sp>
      <p:sp>
        <p:nvSpPr>
          <p:cNvPr id="22" name="מציין מיקום טקסט 11">
            <a:extLst>
              <a:ext uri="{FF2B5EF4-FFF2-40B4-BE49-F238E27FC236}">
                <a16:creationId xmlns:a16="http://schemas.microsoft.com/office/drawing/2014/main" xmlns="" id="{64BDEE7A-7252-411F-9831-A274A2CFCA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34125" y="4003553"/>
            <a:ext cx="5105398" cy="360709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200" baseline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הכנס שאלה</a:t>
            </a:r>
            <a:endParaRPr lang="he-IL" dirty="0"/>
          </a:p>
        </p:txBody>
      </p:sp>
      <p:sp>
        <p:nvSpPr>
          <p:cNvPr id="23" name="מציין מיקום טקסט 11">
            <a:extLst>
              <a:ext uri="{FF2B5EF4-FFF2-40B4-BE49-F238E27FC236}">
                <a16:creationId xmlns:a16="http://schemas.microsoft.com/office/drawing/2014/main" xmlns="" id="{64BDEE7A-7252-411F-9831-A274A2CFCA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4125" y="5032843"/>
            <a:ext cx="5105398" cy="360709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200" baseline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הכנס תשובה</a:t>
            </a:r>
            <a:endParaRPr lang="he-IL" dirty="0"/>
          </a:p>
        </p:txBody>
      </p:sp>
      <p:sp>
        <p:nvSpPr>
          <p:cNvPr id="24" name="מציין מיקום טקסט 11">
            <a:extLst>
              <a:ext uri="{FF2B5EF4-FFF2-40B4-BE49-F238E27FC236}">
                <a16:creationId xmlns:a16="http://schemas.microsoft.com/office/drawing/2014/main" xmlns="" id="{64BDEE7A-7252-411F-9831-A274A2CFCA7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34125" y="5572975"/>
            <a:ext cx="5105398" cy="360709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200" baseline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הכנס תשובה</a:t>
            </a:r>
            <a:endParaRPr lang="he-IL" dirty="0"/>
          </a:p>
        </p:txBody>
      </p:sp>
      <p:sp>
        <p:nvSpPr>
          <p:cNvPr id="25" name="מציין מיקום טקסט 11">
            <a:extLst>
              <a:ext uri="{FF2B5EF4-FFF2-40B4-BE49-F238E27FC236}">
                <a16:creationId xmlns:a16="http://schemas.microsoft.com/office/drawing/2014/main" xmlns="" id="{64BDEE7A-7252-411F-9831-A274A2CFCA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15075" y="6068889"/>
            <a:ext cx="5105398" cy="360709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200" baseline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הכנס תשובה</a:t>
            </a:r>
            <a:endParaRPr lang="he-IL" dirty="0"/>
          </a:p>
        </p:txBody>
      </p:sp>
      <p:sp>
        <p:nvSpPr>
          <p:cNvPr id="26" name="מציין מיקום טקסט 11">
            <a:extLst>
              <a:ext uri="{FF2B5EF4-FFF2-40B4-BE49-F238E27FC236}">
                <a16:creationId xmlns:a16="http://schemas.microsoft.com/office/drawing/2014/main" xmlns="" id="{64BDEE7A-7252-411F-9831-A274A2CFCA7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0681" y="4492711"/>
            <a:ext cx="5105398" cy="360709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200" baseline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הכנס תשובה</a:t>
            </a:r>
            <a:endParaRPr lang="he-IL" dirty="0"/>
          </a:p>
        </p:txBody>
      </p:sp>
      <p:sp>
        <p:nvSpPr>
          <p:cNvPr id="27" name="מציין מיקום טקסט 11">
            <a:extLst>
              <a:ext uri="{FF2B5EF4-FFF2-40B4-BE49-F238E27FC236}">
                <a16:creationId xmlns:a16="http://schemas.microsoft.com/office/drawing/2014/main" xmlns="" id="{64BDEE7A-7252-411F-9831-A274A2CFCA7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30681" y="4003553"/>
            <a:ext cx="5105398" cy="360709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200" baseline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הכנס שאלה</a:t>
            </a:r>
            <a:endParaRPr lang="he-IL" dirty="0"/>
          </a:p>
        </p:txBody>
      </p:sp>
      <p:sp>
        <p:nvSpPr>
          <p:cNvPr id="28" name="מציין מיקום טקסט 11">
            <a:extLst>
              <a:ext uri="{FF2B5EF4-FFF2-40B4-BE49-F238E27FC236}">
                <a16:creationId xmlns:a16="http://schemas.microsoft.com/office/drawing/2014/main" xmlns="" id="{64BDEE7A-7252-411F-9831-A274A2CFCA7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681" y="5032843"/>
            <a:ext cx="5105398" cy="360709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200" baseline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הכנס תשובה</a:t>
            </a:r>
            <a:endParaRPr lang="he-IL" dirty="0"/>
          </a:p>
        </p:txBody>
      </p:sp>
      <p:sp>
        <p:nvSpPr>
          <p:cNvPr id="29" name="מציין מיקום טקסט 11">
            <a:extLst>
              <a:ext uri="{FF2B5EF4-FFF2-40B4-BE49-F238E27FC236}">
                <a16:creationId xmlns:a16="http://schemas.microsoft.com/office/drawing/2014/main" xmlns="" id="{64BDEE7A-7252-411F-9831-A274A2CFCA7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681" y="5572975"/>
            <a:ext cx="5105398" cy="360709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200" baseline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הכנס תשובה</a:t>
            </a:r>
            <a:endParaRPr lang="he-IL" dirty="0"/>
          </a:p>
        </p:txBody>
      </p:sp>
      <p:sp>
        <p:nvSpPr>
          <p:cNvPr id="30" name="מציין מיקום טקסט 11">
            <a:extLst>
              <a:ext uri="{FF2B5EF4-FFF2-40B4-BE49-F238E27FC236}">
                <a16:creationId xmlns:a16="http://schemas.microsoft.com/office/drawing/2014/main" xmlns="" id="{64BDEE7A-7252-411F-9831-A274A2CFCA7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1631" y="6068889"/>
            <a:ext cx="5105398" cy="360709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200" baseline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הכנס תשובה</a:t>
            </a:r>
            <a:endParaRPr lang="he-IL" dirty="0"/>
          </a:p>
        </p:txBody>
      </p:sp>
      <p:sp>
        <p:nvSpPr>
          <p:cNvPr id="31" name="מציין מיקום טקסט 11">
            <a:extLst>
              <a:ext uri="{FF2B5EF4-FFF2-40B4-BE49-F238E27FC236}">
                <a16:creationId xmlns:a16="http://schemas.microsoft.com/office/drawing/2014/main" xmlns="" id="{64BDEE7A-7252-411F-9831-A274A2CFCA7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30681" y="1762471"/>
            <a:ext cx="5105398" cy="360709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200" baseline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הכנס תשובה</a:t>
            </a:r>
            <a:endParaRPr lang="he-IL" dirty="0"/>
          </a:p>
        </p:txBody>
      </p:sp>
      <p:sp>
        <p:nvSpPr>
          <p:cNvPr id="32" name="מציין מיקום טקסט 11">
            <a:extLst>
              <a:ext uri="{FF2B5EF4-FFF2-40B4-BE49-F238E27FC236}">
                <a16:creationId xmlns:a16="http://schemas.microsoft.com/office/drawing/2014/main" xmlns="" id="{64BDEE7A-7252-411F-9831-A274A2CFCA7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30681" y="1273313"/>
            <a:ext cx="5105398" cy="360709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200" baseline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הכנס שאלה</a:t>
            </a:r>
            <a:endParaRPr lang="he-IL" dirty="0"/>
          </a:p>
        </p:txBody>
      </p:sp>
      <p:sp>
        <p:nvSpPr>
          <p:cNvPr id="33" name="מציין מיקום טקסט 11">
            <a:extLst>
              <a:ext uri="{FF2B5EF4-FFF2-40B4-BE49-F238E27FC236}">
                <a16:creationId xmlns:a16="http://schemas.microsoft.com/office/drawing/2014/main" xmlns="" id="{64BDEE7A-7252-411F-9831-A274A2CFCA7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30681" y="2302603"/>
            <a:ext cx="5105398" cy="360709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200" baseline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הכנס תשובה</a:t>
            </a:r>
            <a:endParaRPr lang="he-IL" dirty="0"/>
          </a:p>
        </p:txBody>
      </p:sp>
      <p:sp>
        <p:nvSpPr>
          <p:cNvPr id="34" name="מציין מיקום טקסט 11">
            <a:extLst>
              <a:ext uri="{FF2B5EF4-FFF2-40B4-BE49-F238E27FC236}">
                <a16:creationId xmlns:a16="http://schemas.microsoft.com/office/drawing/2014/main" xmlns="" id="{64BDEE7A-7252-411F-9831-A274A2CFCA7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30681" y="2842735"/>
            <a:ext cx="5105398" cy="360709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200" baseline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הכנס תשובה</a:t>
            </a:r>
            <a:endParaRPr lang="he-IL" dirty="0"/>
          </a:p>
        </p:txBody>
      </p:sp>
      <p:sp>
        <p:nvSpPr>
          <p:cNvPr id="35" name="מציין מיקום טקסט 11">
            <a:extLst>
              <a:ext uri="{FF2B5EF4-FFF2-40B4-BE49-F238E27FC236}">
                <a16:creationId xmlns:a16="http://schemas.microsoft.com/office/drawing/2014/main" xmlns="" id="{64BDEE7A-7252-411F-9831-A274A2CFCA7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1631" y="3338649"/>
            <a:ext cx="5105398" cy="360709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200" baseline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הכנס תשובה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87427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נכון/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7086600" y="111081"/>
            <a:ext cx="307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3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נכון /</a:t>
            </a:r>
            <a:r>
              <a:rPr lang="he-IL" sz="3600" baseline="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לא נכון</a:t>
            </a:r>
            <a:endParaRPr lang="en-US"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0782300" y="757412"/>
            <a:ext cx="933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הנושא:</a:t>
            </a:r>
            <a:endParaRPr lang="en-US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מציין מיקום טקסט 5"/>
          <p:cNvSpPr>
            <a:spLocks noGrp="1"/>
          </p:cNvSpPr>
          <p:nvPr>
            <p:ph type="body" sz="quarter" idx="10" hasCustomPrompt="1"/>
          </p:nvPr>
        </p:nvSpPr>
        <p:spPr>
          <a:xfrm>
            <a:off x="6105526" y="760389"/>
            <a:ext cx="4914900" cy="304800"/>
          </a:xfrm>
          <a:prstGeom prst="rect">
            <a:avLst/>
          </a:prstGeom>
        </p:spPr>
        <p:txBody>
          <a:bodyPr anchor="ctr"/>
          <a:lstStyle>
            <a:lvl1pPr marL="0" indent="0" algn="r" rtl="1">
              <a:buNone/>
              <a:defRPr sz="1200" baseline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he-IL" dirty="0" smtClean="0"/>
              <a:t>לחץ להוספת הנושא אליו קשורות השאלות </a:t>
            </a:r>
            <a:endParaRPr lang="en-US" dirty="0"/>
          </a:p>
        </p:txBody>
      </p:sp>
      <p:graphicFrame>
        <p:nvGraphicFramePr>
          <p:cNvPr id="6" name="טבלה 7">
            <a:extLst>
              <a:ext uri="{FF2B5EF4-FFF2-40B4-BE49-F238E27FC236}">
                <a16:creationId xmlns:a16="http://schemas.microsoft.com/office/drawing/2014/main" xmlns="" id="{BA56AB47-AE3B-4746-ADE0-1B0A8BDDE6C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46560166"/>
              </p:ext>
            </p:extLst>
          </p:nvPr>
        </p:nvGraphicFramePr>
        <p:xfrm>
          <a:off x="1038225" y="1251583"/>
          <a:ext cx="10546080" cy="5282571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7869555">
                  <a:extLst>
                    <a:ext uri="{9D8B030D-6E8A-4147-A177-3AD203B41FA5}">
                      <a16:colId xmlns:a16="http://schemas.microsoft.com/office/drawing/2014/main" xmlns="" val="2841999117"/>
                    </a:ext>
                  </a:extLst>
                </a:gridCol>
                <a:gridCol w="2676525">
                  <a:extLst>
                    <a:ext uri="{9D8B030D-6E8A-4147-A177-3AD203B41FA5}">
                      <a16:colId xmlns:a16="http://schemas.microsoft.com/office/drawing/2014/main" xmlns="" val="2894736971"/>
                    </a:ext>
                  </a:extLst>
                </a:gridCol>
              </a:tblGrid>
              <a:tr h="414435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שאלה</a:t>
                      </a:r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85861985"/>
                  </a:ext>
                </a:extLst>
              </a:tr>
              <a:tr h="373574"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39574311"/>
                  </a:ext>
                </a:extLst>
              </a:tr>
              <a:tr h="385248"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99451373"/>
                  </a:ext>
                </a:extLst>
              </a:tr>
              <a:tr h="373574"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36563168"/>
                  </a:ext>
                </a:extLst>
              </a:tr>
              <a:tr h="373574"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 smtClean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</a:tr>
              <a:tr h="373574"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</a:tr>
              <a:tr h="373574"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</a:tr>
              <a:tr h="373574"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</a:tr>
              <a:tr h="373574"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</a:tr>
              <a:tr h="373574"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</a:tr>
              <a:tr h="373574"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</a:tr>
              <a:tr h="373574"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</a:tr>
              <a:tr h="373574"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</a:tr>
              <a:tr h="373574"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מציין מיקום טקסט 11">
            <a:extLst>
              <a:ext uri="{FF2B5EF4-FFF2-40B4-BE49-F238E27FC236}">
                <a16:creationId xmlns:a16="http://schemas.microsoft.com/office/drawing/2014/main" xmlns="" id="{64BDEE7A-7252-411F-9831-A274A2CFCA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46472" y="1654753"/>
            <a:ext cx="7474003" cy="360709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200" baseline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הכנס משפט שתשובתו היא נכון או לא נכון</a:t>
            </a:r>
            <a:endParaRPr lang="he-IL" dirty="0"/>
          </a:p>
        </p:txBody>
      </p:sp>
      <p:sp>
        <p:nvSpPr>
          <p:cNvPr id="9" name="כותרת 1">
            <a:extLst>
              <a:ext uri="{FF2B5EF4-FFF2-40B4-BE49-F238E27FC236}">
                <a16:creationId xmlns:a16="http://schemas.microsoft.com/office/drawing/2014/main" xmlns="" id="{02DEBC12-ED04-45D1-9FB9-E6D0F2EEE057}"/>
              </a:ext>
            </a:extLst>
          </p:cNvPr>
          <p:cNvSpPr txBox="1">
            <a:spLocks/>
          </p:cNvSpPr>
          <p:nvPr userDrawn="1"/>
        </p:nvSpPr>
        <p:spPr>
          <a:xfrm>
            <a:off x="1365207" y="2779341"/>
            <a:ext cx="6591290" cy="524117"/>
          </a:xfrm>
          <a:prstGeom prst="rect">
            <a:avLst/>
          </a:prstGeom>
        </p:spPr>
        <p:txBody>
          <a:bodyPr anchor="ctr"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 baseline="0">
                <a:solidFill>
                  <a:schemeClr val="tx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16" name="מציין מיקום טקסט 11">
            <a:extLst>
              <a:ext uri="{FF2B5EF4-FFF2-40B4-BE49-F238E27FC236}">
                <a16:creationId xmlns:a16="http://schemas.microsoft.com/office/drawing/2014/main" xmlns="" id="{64BDEE7A-7252-411F-9831-A274A2CFCA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46471" y="2036692"/>
            <a:ext cx="7474003" cy="360709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200" baseline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הכנס משפט שתשובתו היא נכון או לא נכון</a:t>
            </a:r>
            <a:endParaRPr lang="he-IL" dirty="0"/>
          </a:p>
        </p:txBody>
      </p:sp>
      <p:sp>
        <p:nvSpPr>
          <p:cNvPr id="17" name="מציין מיקום טקסט 11">
            <a:extLst>
              <a:ext uri="{FF2B5EF4-FFF2-40B4-BE49-F238E27FC236}">
                <a16:creationId xmlns:a16="http://schemas.microsoft.com/office/drawing/2014/main" xmlns="" id="{64BDEE7A-7252-411F-9831-A274A2CFC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46471" y="2397402"/>
            <a:ext cx="7474003" cy="360709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200" baseline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הכנס משפט שתשובתו היא נכון או לא נכון</a:t>
            </a:r>
            <a:endParaRPr lang="he-IL" dirty="0"/>
          </a:p>
        </p:txBody>
      </p:sp>
      <p:sp>
        <p:nvSpPr>
          <p:cNvPr id="18" name="מציין מיקום טקסט 11">
            <a:extLst>
              <a:ext uri="{FF2B5EF4-FFF2-40B4-BE49-F238E27FC236}">
                <a16:creationId xmlns:a16="http://schemas.microsoft.com/office/drawing/2014/main" xmlns="" id="{64BDEE7A-7252-411F-9831-A274A2CFCA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46470" y="2779341"/>
            <a:ext cx="7474003" cy="360709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200" baseline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הכנס משפט שתשובתו היא נכון או לא נכון</a:t>
            </a:r>
            <a:endParaRPr lang="he-IL" dirty="0"/>
          </a:p>
        </p:txBody>
      </p:sp>
      <p:sp>
        <p:nvSpPr>
          <p:cNvPr id="19" name="מציין מיקום טקסט 11">
            <a:extLst>
              <a:ext uri="{FF2B5EF4-FFF2-40B4-BE49-F238E27FC236}">
                <a16:creationId xmlns:a16="http://schemas.microsoft.com/office/drawing/2014/main" xmlns="" id="{64BDEE7A-7252-411F-9831-A274A2CFCA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6471" y="3158081"/>
            <a:ext cx="7474003" cy="360709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200" baseline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הכנס משפט שתשובתו היא נכון או לא נכון</a:t>
            </a:r>
            <a:endParaRPr lang="he-IL" dirty="0"/>
          </a:p>
        </p:txBody>
      </p:sp>
      <p:sp>
        <p:nvSpPr>
          <p:cNvPr id="20" name="מציין מיקום טקסט 11">
            <a:extLst>
              <a:ext uri="{FF2B5EF4-FFF2-40B4-BE49-F238E27FC236}">
                <a16:creationId xmlns:a16="http://schemas.microsoft.com/office/drawing/2014/main" xmlns="" id="{64BDEE7A-7252-411F-9831-A274A2CFCA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46470" y="3540020"/>
            <a:ext cx="7474003" cy="360709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200" baseline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הכנס משפט שתשובתו היא נכון או לא נכון</a:t>
            </a:r>
            <a:endParaRPr lang="he-IL" dirty="0"/>
          </a:p>
        </p:txBody>
      </p:sp>
      <p:sp>
        <p:nvSpPr>
          <p:cNvPr id="21" name="מציין מיקום טקסט 11">
            <a:extLst>
              <a:ext uri="{FF2B5EF4-FFF2-40B4-BE49-F238E27FC236}">
                <a16:creationId xmlns:a16="http://schemas.microsoft.com/office/drawing/2014/main" xmlns="" id="{64BDEE7A-7252-411F-9831-A274A2CFCA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46470" y="3923764"/>
            <a:ext cx="7474003" cy="360709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200" baseline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הכנס משפט שתשובתו היא נכון או לא נכון</a:t>
            </a:r>
            <a:endParaRPr lang="he-IL" dirty="0"/>
          </a:p>
        </p:txBody>
      </p:sp>
      <p:sp>
        <p:nvSpPr>
          <p:cNvPr id="22" name="מציין מיקום טקסט 11">
            <a:extLst>
              <a:ext uri="{FF2B5EF4-FFF2-40B4-BE49-F238E27FC236}">
                <a16:creationId xmlns:a16="http://schemas.microsoft.com/office/drawing/2014/main" xmlns="" id="{64BDEE7A-7252-411F-9831-A274A2CFCA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46469" y="4286653"/>
            <a:ext cx="7474003" cy="360709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200" baseline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הכנס משפט שתשובתו היא נכון או לא נכון</a:t>
            </a:r>
            <a:endParaRPr lang="he-IL" dirty="0"/>
          </a:p>
        </p:txBody>
      </p:sp>
      <p:sp>
        <p:nvSpPr>
          <p:cNvPr id="23" name="מציין מיקום טקסט 11">
            <a:extLst>
              <a:ext uri="{FF2B5EF4-FFF2-40B4-BE49-F238E27FC236}">
                <a16:creationId xmlns:a16="http://schemas.microsoft.com/office/drawing/2014/main" xmlns="" id="{64BDEE7A-7252-411F-9831-A274A2CFCA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46469" y="4647363"/>
            <a:ext cx="7474003" cy="360709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200" baseline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הכנס משפט שתשובתו היא נכון או לא נכון</a:t>
            </a:r>
            <a:endParaRPr lang="he-IL" dirty="0"/>
          </a:p>
        </p:txBody>
      </p:sp>
      <p:sp>
        <p:nvSpPr>
          <p:cNvPr id="24" name="מציין מיקום טקסט 11">
            <a:extLst>
              <a:ext uri="{FF2B5EF4-FFF2-40B4-BE49-F238E27FC236}">
                <a16:creationId xmlns:a16="http://schemas.microsoft.com/office/drawing/2014/main" xmlns="" id="{64BDEE7A-7252-411F-9831-A274A2CFCA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46468" y="5038827"/>
            <a:ext cx="7474003" cy="360709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200" baseline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הכנס משפט שתשובתו היא נכון או לא נכון</a:t>
            </a:r>
            <a:endParaRPr lang="he-IL" dirty="0"/>
          </a:p>
        </p:txBody>
      </p:sp>
      <p:sp>
        <p:nvSpPr>
          <p:cNvPr id="25" name="מציין מיקום טקסט 11">
            <a:extLst>
              <a:ext uri="{FF2B5EF4-FFF2-40B4-BE49-F238E27FC236}">
                <a16:creationId xmlns:a16="http://schemas.microsoft.com/office/drawing/2014/main" xmlns="" id="{64BDEE7A-7252-411F-9831-A274A2CFCA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46469" y="5417567"/>
            <a:ext cx="7474003" cy="360709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200" baseline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הכנס משפט שתשובתו היא נכון או לא נכון</a:t>
            </a:r>
            <a:endParaRPr lang="he-IL" dirty="0"/>
          </a:p>
        </p:txBody>
      </p:sp>
      <p:sp>
        <p:nvSpPr>
          <p:cNvPr id="26" name="מציין מיקום טקסט 11">
            <a:extLst>
              <a:ext uri="{FF2B5EF4-FFF2-40B4-BE49-F238E27FC236}">
                <a16:creationId xmlns:a16="http://schemas.microsoft.com/office/drawing/2014/main" xmlns="" id="{64BDEE7A-7252-411F-9831-A274A2CFCA7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46468" y="5770931"/>
            <a:ext cx="7474003" cy="360709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200" baseline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הכנס משפט שתשובתו היא נכון או לא נכון</a:t>
            </a:r>
            <a:endParaRPr lang="he-IL" dirty="0"/>
          </a:p>
        </p:txBody>
      </p:sp>
      <p:sp>
        <p:nvSpPr>
          <p:cNvPr id="27" name="מציין מיקום טקסט 11">
            <a:extLst>
              <a:ext uri="{FF2B5EF4-FFF2-40B4-BE49-F238E27FC236}">
                <a16:creationId xmlns:a16="http://schemas.microsoft.com/office/drawing/2014/main" xmlns="" id="{64BDEE7A-7252-411F-9831-A274A2CFCA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46467" y="6161957"/>
            <a:ext cx="7474003" cy="360709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200" baseline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הכנס משפט שתשובתו היא נכון או לא נכון</a:t>
            </a:r>
            <a:endParaRPr lang="he-IL" dirty="0"/>
          </a:p>
        </p:txBody>
      </p:sp>
      <p:sp>
        <p:nvSpPr>
          <p:cNvPr id="28" name="מציין מיקום טקסט 27"/>
          <p:cNvSpPr>
            <a:spLocks noGrp="1"/>
          </p:cNvSpPr>
          <p:nvPr>
            <p:ph type="body" sz="quarter" idx="24" hasCustomPrompt="1"/>
          </p:nvPr>
        </p:nvSpPr>
        <p:spPr>
          <a:xfrm>
            <a:off x="1611286" y="1692232"/>
            <a:ext cx="1609725" cy="285750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12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נכון או לא נכון</a:t>
            </a:r>
            <a:endParaRPr lang="en-US" dirty="0"/>
          </a:p>
        </p:txBody>
      </p:sp>
      <p:sp>
        <p:nvSpPr>
          <p:cNvPr id="29" name="מציין מיקום טקסט 27"/>
          <p:cNvSpPr>
            <a:spLocks noGrp="1"/>
          </p:cNvSpPr>
          <p:nvPr>
            <p:ph type="body" sz="quarter" idx="25" hasCustomPrompt="1"/>
          </p:nvPr>
        </p:nvSpPr>
        <p:spPr>
          <a:xfrm>
            <a:off x="1611285" y="2074172"/>
            <a:ext cx="1609725" cy="285750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12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נכון או לא נכון</a:t>
            </a:r>
            <a:endParaRPr lang="en-US" dirty="0"/>
          </a:p>
        </p:txBody>
      </p:sp>
      <p:sp>
        <p:nvSpPr>
          <p:cNvPr id="30" name="מציין מיקום טקסט 27"/>
          <p:cNvSpPr>
            <a:spLocks noGrp="1"/>
          </p:cNvSpPr>
          <p:nvPr>
            <p:ph type="body" sz="quarter" idx="26" hasCustomPrompt="1"/>
          </p:nvPr>
        </p:nvSpPr>
        <p:spPr>
          <a:xfrm>
            <a:off x="1611284" y="2472055"/>
            <a:ext cx="1609725" cy="285750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12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נכון או לא נכון</a:t>
            </a:r>
            <a:endParaRPr lang="en-US" dirty="0"/>
          </a:p>
        </p:txBody>
      </p:sp>
      <p:sp>
        <p:nvSpPr>
          <p:cNvPr id="31" name="מציין מיקום טקסט 27"/>
          <p:cNvSpPr>
            <a:spLocks noGrp="1"/>
          </p:cNvSpPr>
          <p:nvPr>
            <p:ph type="body" sz="quarter" idx="27" hasCustomPrompt="1"/>
          </p:nvPr>
        </p:nvSpPr>
        <p:spPr>
          <a:xfrm>
            <a:off x="1611284" y="2838051"/>
            <a:ext cx="1609725" cy="285750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12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נכון או לא נכון</a:t>
            </a:r>
            <a:endParaRPr lang="en-US" dirty="0"/>
          </a:p>
        </p:txBody>
      </p:sp>
      <p:sp>
        <p:nvSpPr>
          <p:cNvPr id="32" name="מציין מיקום טקסט 27"/>
          <p:cNvSpPr>
            <a:spLocks noGrp="1"/>
          </p:cNvSpPr>
          <p:nvPr>
            <p:ph type="body" sz="quarter" idx="28" hasCustomPrompt="1"/>
          </p:nvPr>
        </p:nvSpPr>
        <p:spPr>
          <a:xfrm>
            <a:off x="1611283" y="3219293"/>
            <a:ext cx="1609725" cy="285750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12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נכון או לא נכון</a:t>
            </a:r>
            <a:endParaRPr lang="en-US" dirty="0"/>
          </a:p>
        </p:txBody>
      </p:sp>
      <p:sp>
        <p:nvSpPr>
          <p:cNvPr id="33" name="מציין מיקום טקסט 27"/>
          <p:cNvSpPr>
            <a:spLocks noGrp="1"/>
          </p:cNvSpPr>
          <p:nvPr>
            <p:ph type="body" sz="quarter" idx="29" hasCustomPrompt="1"/>
          </p:nvPr>
        </p:nvSpPr>
        <p:spPr>
          <a:xfrm>
            <a:off x="1599335" y="3590268"/>
            <a:ext cx="1609725" cy="285750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12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נכון או לא נכון</a:t>
            </a:r>
            <a:endParaRPr lang="en-US" dirty="0"/>
          </a:p>
        </p:txBody>
      </p:sp>
      <p:sp>
        <p:nvSpPr>
          <p:cNvPr id="34" name="מציין מיקום טקסט 27"/>
          <p:cNvSpPr>
            <a:spLocks noGrp="1"/>
          </p:cNvSpPr>
          <p:nvPr>
            <p:ph type="body" sz="quarter" idx="30" hasCustomPrompt="1"/>
          </p:nvPr>
        </p:nvSpPr>
        <p:spPr>
          <a:xfrm>
            <a:off x="1599335" y="3961243"/>
            <a:ext cx="1609725" cy="285750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12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נכון או לא נכון</a:t>
            </a:r>
            <a:endParaRPr lang="en-US" dirty="0"/>
          </a:p>
        </p:txBody>
      </p:sp>
      <p:sp>
        <p:nvSpPr>
          <p:cNvPr id="35" name="מציין מיקום טקסט 27"/>
          <p:cNvSpPr>
            <a:spLocks noGrp="1"/>
          </p:cNvSpPr>
          <p:nvPr>
            <p:ph type="body" sz="quarter" idx="31" hasCustomPrompt="1"/>
          </p:nvPr>
        </p:nvSpPr>
        <p:spPr>
          <a:xfrm>
            <a:off x="1599335" y="4331061"/>
            <a:ext cx="1609725" cy="285750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12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נכון או לא נכון</a:t>
            </a:r>
            <a:endParaRPr lang="en-US" dirty="0"/>
          </a:p>
        </p:txBody>
      </p:sp>
      <p:sp>
        <p:nvSpPr>
          <p:cNvPr id="36" name="מציין מיקום טקסט 27"/>
          <p:cNvSpPr>
            <a:spLocks noGrp="1"/>
          </p:cNvSpPr>
          <p:nvPr>
            <p:ph type="body" sz="quarter" idx="32" hasCustomPrompt="1"/>
          </p:nvPr>
        </p:nvSpPr>
        <p:spPr>
          <a:xfrm>
            <a:off x="1599335" y="4702036"/>
            <a:ext cx="1609725" cy="285750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12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נכון או לא נכון</a:t>
            </a:r>
            <a:endParaRPr lang="en-US" dirty="0"/>
          </a:p>
        </p:txBody>
      </p:sp>
      <p:sp>
        <p:nvSpPr>
          <p:cNvPr id="37" name="מציין מיקום טקסט 27"/>
          <p:cNvSpPr>
            <a:spLocks noGrp="1"/>
          </p:cNvSpPr>
          <p:nvPr>
            <p:ph type="body" sz="quarter" idx="33" hasCustomPrompt="1"/>
          </p:nvPr>
        </p:nvSpPr>
        <p:spPr>
          <a:xfrm>
            <a:off x="1590937" y="5069697"/>
            <a:ext cx="1609725" cy="285750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12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נכון או לא נכון</a:t>
            </a:r>
            <a:endParaRPr lang="en-US" dirty="0"/>
          </a:p>
        </p:txBody>
      </p:sp>
      <p:sp>
        <p:nvSpPr>
          <p:cNvPr id="38" name="מציין מיקום טקסט 27"/>
          <p:cNvSpPr>
            <a:spLocks noGrp="1"/>
          </p:cNvSpPr>
          <p:nvPr>
            <p:ph type="body" sz="quarter" idx="34" hasCustomPrompt="1"/>
          </p:nvPr>
        </p:nvSpPr>
        <p:spPr>
          <a:xfrm>
            <a:off x="1590937" y="5440672"/>
            <a:ext cx="1609725" cy="285750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12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נכון או לא נכון</a:t>
            </a:r>
            <a:endParaRPr lang="en-US" dirty="0"/>
          </a:p>
        </p:txBody>
      </p:sp>
      <p:sp>
        <p:nvSpPr>
          <p:cNvPr id="39" name="מציין מיקום טקסט 27"/>
          <p:cNvSpPr>
            <a:spLocks noGrp="1"/>
          </p:cNvSpPr>
          <p:nvPr>
            <p:ph type="body" sz="quarter" idx="35" hasCustomPrompt="1"/>
          </p:nvPr>
        </p:nvSpPr>
        <p:spPr>
          <a:xfrm>
            <a:off x="1590937" y="5851592"/>
            <a:ext cx="1609725" cy="285750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12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נכון או לא נכון</a:t>
            </a:r>
            <a:endParaRPr lang="en-US" dirty="0"/>
          </a:p>
        </p:txBody>
      </p:sp>
      <p:sp>
        <p:nvSpPr>
          <p:cNvPr id="40" name="מציין מיקום טקסט 27"/>
          <p:cNvSpPr>
            <a:spLocks noGrp="1"/>
          </p:cNvSpPr>
          <p:nvPr>
            <p:ph type="body" sz="quarter" idx="36" hasCustomPrompt="1"/>
          </p:nvPr>
        </p:nvSpPr>
        <p:spPr>
          <a:xfrm>
            <a:off x="1590937" y="6222567"/>
            <a:ext cx="1609725" cy="285750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12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נכון או לא נכון</a:t>
            </a:r>
            <a:endParaRPr lang="en-US" dirty="0"/>
          </a:p>
        </p:txBody>
      </p:sp>
      <p:sp>
        <p:nvSpPr>
          <p:cNvPr id="41" name="מלבן 40"/>
          <p:cNvSpPr/>
          <p:nvPr userDrawn="1"/>
        </p:nvSpPr>
        <p:spPr>
          <a:xfrm>
            <a:off x="1336362" y="1259786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he-IL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כתוב נכון או לא נכון</a:t>
            </a:r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6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הוסף נושא חד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A1FB7972-066F-4713-9BFC-2FC0901404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0720" y="2579606"/>
            <a:ext cx="8750560" cy="146988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he-IL" dirty="0"/>
              <a:t>לחץ כדי להוסיף כותרת לנושא </a:t>
            </a:r>
          </a:p>
        </p:txBody>
      </p:sp>
    </p:spTree>
    <p:extLst>
      <p:ext uri="{BB962C8B-B14F-4D97-AF65-F5344CB8AC3E}">
        <p14:creationId xmlns:p14="http://schemas.microsoft.com/office/powerpoint/2010/main" val="58280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הוספת תת נושא חד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A1FB7972-066F-4713-9BFC-2FC0901404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69486" y="2570275"/>
            <a:ext cx="9053027" cy="146988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he-IL" dirty="0"/>
              <a:t>לחץ כדי להוסיף כותרת לתת הנושא </a:t>
            </a:r>
          </a:p>
        </p:txBody>
      </p:sp>
    </p:spTree>
    <p:extLst>
      <p:ext uri="{BB962C8B-B14F-4D97-AF65-F5344CB8AC3E}">
        <p14:creationId xmlns:p14="http://schemas.microsoft.com/office/powerpoint/2010/main" val="2098063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הסבר על הכנסת תוכן לכרטיסיות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תיבת טקסט 6">
            <a:extLst>
              <a:ext uri="{FF2B5EF4-FFF2-40B4-BE49-F238E27FC236}">
                <a16:creationId xmlns:a16="http://schemas.microsoft.com/office/drawing/2014/main" xmlns="" id="{F4573104-2A91-4A9A-8E95-8FE9D31F42D6}"/>
              </a:ext>
            </a:extLst>
          </p:cNvPr>
          <p:cNvSpPr txBox="1"/>
          <p:nvPr userDrawn="1"/>
        </p:nvSpPr>
        <p:spPr>
          <a:xfrm>
            <a:off x="8857283" y="981854"/>
            <a:ext cx="242652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כרטיסיות:</a:t>
            </a:r>
            <a:endParaRPr lang="he-IL"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xmlns="" id="{ED0F26BF-01CB-4189-A817-FB6932706796}"/>
              </a:ext>
            </a:extLst>
          </p:cNvPr>
          <p:cNvSpPr txBox="1"/>
          <p:nvPr userDrawn="1"/>
        </p:nvSpPr>
        <p:spPr>
          <a:xfrm>
            <a:off x="2266627" y="2072265"/>
            <a:ext cx="9017184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>
              <a:lnSpc>
                <a:spcPct val="150000"/>
              </a:lnSpc>
            </a:pPr>
            <a:r>
              <a:rPr lang="he-IL" sz="2000" baseline="0" dirty="0" smtClean="0">
                <a:solidFill>
                  <a:schemeClr val="bg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בכפתור "שקופית חדשה" (ימין למעלה של המסך) בחרו בסוג הכרטיסייה הרצויה, </a:t>
            </a:r>
          </a:p>
          <a:p>
            <a:pPr algn="r">
              <a:lnSpc>
                <a:spcPct val="150000"/>
              </a:lnSpc>
            </a:pPr>
            <a:r>
              <a:rPr lang="he-IL" sz="2000" b="1" u="none" baseline="0" dirty="0" smtClean="0">
                <a:solidFill>
                  <a:schemeClr val="bg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ומלאו את החלקים החסרים בטבלה</a:t>
            </a:r>
            <a:r>
              <a:rPr lang="he-IL" sz="2000" u="none" baseline="0" dirty="0" smtClean="0">
                <a:solidFill>
                  <a:schemeClr val="bg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  <a:endParaRPr lang="he-IL" sz="2000" dirty="0">
              <a:solidFill>
                <a:schemeClr val="bg2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12" name="קבוצה 11">
            <a:extLst>
              <a:ext uri="{FF2B5EF4-FFF2-40B4-BE49-F238E27FC236}">
                <a16:creationId xmlns:a16="http://schemas.microsoft.com/office/drawing/2014/main" xmlns="" id="{9AD6B352-9B35-4177-8F71-BF704ABC31B4}"/>
              </a:ext>
            </a:extLst>
          </p:cNvPr>
          <p:cNvGrpSpPr/>
          <p:nvPr userDrawn="1"/>
        </p:nvGrpSpPr>
        <p:grpSpPr>
          <a:xfrm>
            <a:off x="293855" y="981854"/>
            <a:ext cx="1230145" cy="1745560"/>
            <a:chOff x="1055707" y="157506"/>
            <a:chExt cx="1230145" cy="1745560"/>
          </a:xfrm>
        </p:grpSpPr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xmlns="" id="{90D8AFD6-D243-425E-8144-13D662469B56}"/>
                </a:ext>
              </a:extLst>
            </p:cNvPr>
            <p:cNvSpPr txBox="1"/>
            <p:nvPr userDrawn="1"/>
          </p:nvSpPr>
          <p:spPr>
            <a:xfrm>
              <a:off x="1055707" y="157506"/>
              <a:ext cx="1209963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400" kern="1200" dirty="0">
                  <a:solidFill>
                    <a:schemeClr val="bg2">
                      <a:lumMod val="7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נושא</a:t>
              </a:r>
            </a:p>
          </p:txBody>
        </p:sp>
        <p:sp>
          <p:nvSpPr>
            <p:cNvPr id="14" name="תיבת טקסט 14">
              <a:extLst>
                <a:ext uri="{FF2B5EF4-FFF2-40B4-BE49-F238E27FC236}">
                  <a16:creationId xmlns:a16="http://schemas.microsoft.com/office/drawing/2014/main" xmlns="" id="{6D8B8ADC-EB6B-489F-BF38-FAED415B8530}"/>
                </a:ext>
              </a:extLst>
            </p:cNvPr>
            <p:cNvSpPr txBox="1"/>
            <p:nvPr userDrawn="1"/>
          </p:nvSpPr>
          <p:spPr>
            <a:xfrm>
              <a:off x="1075889" y="859860"/>
              <a:ext cx="1209963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400" dirty="0">
                  <a:solidFill>
                    <a:schemeClr val="bg2">
                      <a:lumMod val="7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תתי נושאים</a:t>
              </a:r>
            </a:p>
          </p:txBody>
        </p:sp>
        <p:cxnSp>
          <p:nvCxnSpPr>
            <p:cNvPr id="15" name="מחבר חץ ישר 14">
              <a:extLst>
                <a:ext uri="{FF2B5EF4-FFF2-40B4-BE49-F238E27FC236}">
                  <a16:creationId xmlns:a16="http://schemas.microsoft.com/office/drawing/2014/main" xmlns="" id="{E370BA3E-7358-45B3-94E0-AB8D1483CCC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56957" y="508404"/>
              <a:ext cx="0" cy="351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מלבן 15">
              <a:extLst>
                <a:ext uri="{FF2B5EF4-FFF2-40B4-BE49-F238E27FC236}">
                  <a16:creationId xmlns:a16="http://schemas.microsoft.com/office/drawing/2014/main" xmlns="" id="{217375A4-0C5C-496D-BF7D-B7373A7A8C07}"/>
                </a:ext>
              </a:extLst>
            </p:cNvPr>
            <p:cNvSpPr/>
            <p:nvPr userDrawn="1"/>
          </p:nvSpPr>
          <p:spPr>
            <a:xfrm>
              <a:off x="1184564" y="1608433"/>
              <a:ext cx="992610" cy="294633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7" name="מחבר חץ ישר 16">
              <a:extLst>
                <a:ext uri="{FF2B5EF4-FFF2-40B4-BE49-F238E27FC236}">
                  <a16:creationId xmlns:a16="http://schemas.microsoft.com/office/drawing/2014/main" xmlns="" id="{B579F949-BE3E-40FD-9366-F42D14BDD23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57869" y="1208277"/>
              <a:ext cx="0" cy="351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 userDrawn="1"/>
        </p:nvSpPr>
        <p:spPr>
          <a:xfrm>
            <a:off x="228696" y="511318"/>
            <a:ext cx="1332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היררכיה:</a:t>
            </a:r>
            <a:endParaRPr lang="en-US" sz="1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תיבת טקסט 35">
            <a:extLst>
              <a:ext uri="{FF2B5EF4-FFF2-40B4-BE49-F238E27FC236}">
                <a16:creationId xmlns:a16="http://schemas.microsoft.com/office/drawing/2014/main" xmlns="" id="{8966FE4F-6B77-4B3D-A676-1063478A26C5}"/>
              </a:ext>
            </a:extLst>
          </p:cNvPr>
          <p:cNvSpPr txBox="1"/>
          <p:nvPr userDrawn="1"/>
        </p:nvSpPr>
        <p:spPr>
          <a:xfrm>
            <a:off x="314036" y="2426210"/>
            <a:ext cx="12099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1400" b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/>
              <a:t>כרטיסיות</a:t>
            </a:r>
          </a:p>
        </p:txBody>
      </p:sp>
    </p:spTree>
    <p:extLst>
      <p:ext uri="{BB962C8B-B14F-4D97-AF65-F5344CB8AC3E}">
        <p14:creationId xmlns:p14="http://schemas.microsoft.com/office/powerpoint/2010/main" val="2533591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הסבר על הכנסת תוכן לשאל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6">
            <a:extLst>
              <a:ext uri="{FF2B5EF4-FFF2-40B4-BE49-F238E27FC236}">
                <a16:creationId xmlns:a16="http://schemas.microsoft.com/office/drawing/2014/main" xmlns="" id="{F4573104-2A91-4A9A-8E95-8FE9D31F42D6}"/>
              </a:ext>
            </a:extLst>
          </p:cNvPr>
          <p:cNvSpPr txBox="1"/>
          <p:nvPr userDrawn="1"/>
        </p:nvSpPr>
        <p:spPr>
          <a:xfrm>
            <a:off x="5734050" y="981854"/>
            <a:ext cx="5549761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שאלות</a:t>
            </a:r>
            <a:r>
              <a:rPr lang="he-IL" sz="3200" baseline="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למבחן והתרגול:</a:t>
            </a:r>
            <a:endParaRPr lang="he-IL"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273285" y="157141"/>
            <a:ext cx="1332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היררכיה:</a:t>
            </a:r>
            <a:endParaRPr lang="en-US" sz="1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29" name="קבוצה 28"/>
          <p:cNvGrpSpPr/>
          <p:nvPr userDrawn="1"/>
        </p:nvGrpSpPr>
        <p:grpSpPr>
          <a:xfrm>
            <a:off x="252935" y="445440"/>
            <a:ext cx="3766615" cy="1877176"/>
            <a:chOff x="291035" y="814682"/>
            <a:chExt cx="3766615" cy="1877176"/>
          </a:xfrm>
        </p:grpSpPr>
        <p:cxnSp>
          <p:nvCxnSpPr>
            <p:cNvPr id="15" name="מחבר חץ ישר 14">
              <a:extLst>
                <a:ext uri="{FF2B5EF4-FFF2-40B4-BE49-F238E27FC236}">
                  <a16:creationId xmlns:a16="http://schemas.microsoft.com/office/drawing/2014/main" xmlns="" id="{E370BA3E-7358-45B3-94E0-AB8D1483CCC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252518" y="1122398"/>
              <a:ext cx="1052657" cy="186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מחבר חץ ישר 17">
              <a:extLst>
                <a:ext uri="{FF2B5EF4-FFF2-40B4-BE49-F238E27FC236}">
                  <a16:creationId xmlns:a16="http://schemas.microsoft.com/office/drawing/2014/main" xmlns="" id="{E370BA3E-7358-45B3-94E0-AB8D1483CCC7}"/>
                </a:ext>
              </a:extLst>
            </p:cNvPr>
            <p:cNvCxnSpPr>
              <a:cxnSpLocks/>
              <a:endCxn id="12" idx="0"/>
            </p:cNvCxnSpPr>
            <p:nvPr userDrawn="1"/>
          </p:nvCxnSpPr>
          <p:spPr>
            <a:xfrm>
              <a:off x="2124075" y="1130006"/>
              <a:ext cx="128444" cy="186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קבוצה 27"/>
            <p:cNvGrpSpPr/>
            <p:nvPr userDrawn="1"/>
          </p:nvGrpSpPr>
          <p:grpSpPr>
            <a:xfrm>
              <a:off x="291035" y="814682"/>
              <a:ext cx="3766615" cy="1877176"/>
              <a:chOff x="291035" y="814682"/>
              <a:chExt cx="3766615" cy="1877176"/>
            </a:xfrm>
          </p:grpSpPr>
          <p:grpSp>
            <p:nvGrpSpPr>
              <p:cNvPr id="4" name="קבוצה 3">
                <a:extLst>
                  <a:ext uri="{FF2B5EF4-FFF2-40B4-BE49-F238E27FC236}">
                    <a16:creationId xmlns:a16="http://schemas.microsoft.com/office/drawing/2014/main" xmlns="" id="{9AD6B352-9B35-4177-8F71-BF704ABC31B4}"/>
                  </a:ext>
                </a:extLst>
              </p:cNvPr>
              <p:cNvGrpSpPr/>
              <p:nvPr userDrawn="1"/>
            </p:nvGrpSpPr>
            <p:grpSpPr>
              <a:xfrm>
                <a:off x="314037" y="814682"/>
                <a:ext cx="3743613" cy="1569399"/>
                <a:chOff x="1075889" y="-9666"/>
                <a:chExt cx="3743613" cy="1569399"/>
              </a:xfrm>
            </p:grpSpPr>
            <p:sp>
              <p:nvSpPr>
                <p:cNvPr id="5" name="תיבת טקסט 12">
                  <a:extLst>
                    <a:ext uri="{FF2B5EF4-FFF2-40B4-BE49-F238E27FC236}">
                      <a16:creationId xmlns:a16="http://schemas.microsoft.com/office/drawing/2014/main" xmlns="" id="{90D8AFD6-D243-425E-8144-13D662469B56}"/>
                    </a:ext>
                  </a:extLst>
                </p:cNvPr>
                <p:cNvSpPr txBox="1"/>
                <p:nvPr userDrawn="1"/>
              </p:nvSpPr>
              <p:spPr>
                <a:xfrm>
                  <a:off x="2157992" y="-9666"/>
                  <a:ext cx="1209963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he-IL" sz="1400" kern="1200" dirty="0">
                      <a:solidFill>
                        <a:schemeClr val="bg2">
                          <a:lumMod val="75000"/>
                        </a:schemeClr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rPr>
                    <a:t>נושא</a:t>
                  </a:r>
                </a:p>
              </p:txBody>
            </p:sp>
            <p:sp>
              <p:nvSpPr>
                <p:cNvPr id="6" name="תיבת טקסט 14">
                  <a:extLst>
                    <a:ext uri="{FF2B5EF4-FFF2-40B4-BE49-F238E27FC236}">
                      <a16:creationId xmlns:a16="http://schemas.microsoft.com/office/drawing/2014/main" xmlns="" id="{6D8B8ADC-EB6B-489F-BF38-FAED415B8530}"/>
                    </a:ext>
                  </a:extLst>
                </p:cNvPr>
                <p:cNvSpPr txBox="1"/>
                <p:nvPr userDrawn="1"/>
              </p:nvSpPr>
              <p:spPr>
                <a:xfrm>
                  <a:off x="1075889" y="859860"/>
                  <a:ext cx="1209963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he-IL" sz="1400" dirty="0">
                      <a:solidFill>
                        <a:schemeClr val="bg2">
                          <a:lumMod val="75000"/>
                        </a:schemeClr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תתי נושאים</a:t>
                  </a:r>
                </a:p>
              </p:txBody>
            </p:sp>
            <p:cxnSp>
              <p:nvCxnSpPr>
                <p:cNvPr id="7" name="מחבר חץ ישר 6">
                  <a:extLst>
                    <a:ext uri="{FF2B5EF4-FFF2-40B4-BE49-F238E27FC236}">
                      <a16:creationId xmlns:a16="http://schemas.microsoft.com/office/drawing/2014/main" xmlns="" id="{E370BA3E-7358-45B3-94E0-AB8D1483CCC7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1722222" y="304682"/>
                  <a:ext cx="861950" cy="4813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" name="מלבן 7">
                  <a:extLst>
                    <a:ext uri="{FF2B5EF4-FFF2-40B4-BE49-F238E27FC236}">
                      <a16:creationId xmlns:a16="http://schemas.microsoft.com/office/drawing/2014/main" xmlns="" id="{217375A4-0C5C-496D-BF7D-B7373A7A8C07}"/>
                    </a:ext>
                  </a:extLst>
                </p:cNvPr>
                <p:cNvSpPr/>
                <p:nvPr userDrawn="1"/>
              </p:nvSpPr>
              <p:spPr>
                <a:xfrm>
                  <a:off x="2490250" y="526575"/>
                  <a:ext cx="2329252" cy="488770"/>
                </a:xfrm>
                <a:prstGeom prst="rect">
                  <a:avLst/>
                </a:prstGeom>
                <a:noFill/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cxnSp>
              <p:nvCxnSpPr>
                <p:cNvPr id="9" name="מחבר חץ ישר 8">
                  <a:extLst>
                    <a:ext uri="{FF2B5EF4-FFF2-40B4-BE49-F238E27FC236}">
                      <a16:creationId xmlns:a16="http://schemas.microsoft.com/office/drawing/2014/main" xmlns="" id="{B579F949-BE3E-40FD-9366-F42D14BDD23E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1657869" y="1208277"/>
                  <a:ext cx="0" cy="35145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תיבת טקסט 14">
                  <a:extLst>
                    <a:ext uri="{FF2B5EF4-FFF2-40B4-BE49-F238E27FC236}">
                      <a16:creationId xmlns:a16="http://schemas.microsoft.com/office/drawing/2014/main" xmlns="" id="{6D8B8ADC-EB6B-489F-BF38-FAED415B8530}"/>
                    </a:ext>
                  </a:extLst>
                </p:cNvPr>
                <p:cNvSpPr txBox="1"/>
                <p:nvPr userDrawn="1"/>
              </p:nvSpPr>
              <p:spPr>
                <a:xfrm>
                  <a:off x="2409389" y="492124"/>
                  <a:ext cx="120996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he-IL" sz="1400" dirty="0" smtClean="0">
                      <a:solidFill>
                        <a:schemeClr val="bg2">
                          <a:lumMod val="25000"/>
                        </a:schemeClr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שאלות אמריקאיות</a:t>
                  </a:r>
                  <a:endParaRPr lang="he-IL" sz="1400" dirty="0">
                    <a:solidFill>
                      <a:schemeClr val="bg2">
                        <a:lumMod val="25000"/>
                      </a:schemeClr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13" name="תיבת טקסט 14">
                  <a:extLst>
                    <a:ext uri="{FF2B5EF4-FFF2-40B4-BE49-F238E27FC236}">
                      <a16:creationId xmlns:a16="http://schemas.microsoft.com/office/drawing/2014/main" xmlns="" id="{6D8B8ADC-EB6B-489F-BF38-FAED415B8530}"/>
                    </a:ext>
                  </a:extLst>
                </p:cNvPr>
                <p:cNvSpPr txBox="1"/>
                <p:nvPr userDrawn="1"/>
              </p:nvSpPr>
              <p:spPr>
                <a:xfrm>
                  <a:off x="3609539" y="509349"/>
                  <a:ext cx="120996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he-IL" sz="1400" dirty="0" smtClean="0">
                      <a:solidFill>
                        <a:schemeClr val="bg2">
                          <a:lumMod val="25000"/>
                        </a:schemeClr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שאלות נכון/לא נכון</a:t>
                  </a:r>
                  <a:endParaRPr lang="he-IL" sz="1400" dirty="0">
                    <a:solidFill>
                      <a:schemeClr val="bg2">
                        <a:lumMod val="25000"/>
                      </a:schemeClr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</p:grpSp>
          <p:sp>
            <p:nvSpPr>
              <p:cNvPr id="25" name="תיבת טקסט 35">
                <a:extLst>
                  <a:ext uri="{FF2B5EF4-FFF2-40B4-BE49-F238E27FC236}">
                    <a16:creationId xmlns:a16="http://schemas.microsoft.com/office/drawing/2014/main" xmlns="" id="{8966FE4F-6B77-4B3D-A676-1063478A26C5}"/>
                  </a:ext>
                </a:extLst>
              </p:cNvPr>
              <p:cNvSpPr txBox="1"/>
              <p:nvPr userDrawn="1"/>
            </p:nvSpPr>
            <p:spPr>
              <a:xfrm>
                <a:off x="291035" y="2384081"/>
                <a:ext cx="1209963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>
                <a:defPPr>
                  <a:defRPr lang="he-IL"/>
                </a:defPPr>
                <a:lvl1pPr algn="ctr">
                  <a:defRPr sz="1400" b="0"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lvl="0"/>
                <a:r>
                  <a:rPr lang="he-IL" sz="1400" b="0" kern="1200" dirty="0">
                    <a:solidFill>
                      <a:schemeClr val="bg2">
                        <a:lumMod val="75000"/>
                      </a:schemeClr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כרטיסיות</a:t>
                </a:r>
              </a:p>
            </p:txBody>
          </p:sp>
        </p:grpSp>
      </p:grpSp>
      <p:sp>
        <p:nvSpPr>
          <p:cNvPr id="27" name="תיבת טקסט 10">
            <a:extLst>
              <a:ext uri="{FF2B5EF4-FFF2-40B4-BE49-F238E27FC236}">
                <a16:creationId xmlns:a16="http://schemas.microsoft.com/office/drawing/2014/main" xmlns="" id="{ED0F26BF-01CB-4189-A817-FB6932706796}"/>
              </a:ext>
            </a:extLst>
          </p:cNvPr>
          <p:cNvSpPr txBox="1"/>
          <p:nvPr userDrawn="1"/>
        </p:nvSpPr>
        <p:spPr>
          <a:xfrm>
            <a:off x="2252518" y="1838096"/>
            <a:ext cx="9017184" cy="36009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>
              <a:lnSpc>
                <a:spcPct val="150000"/>
              </a:lnSpc>
            </a:pPr>
            <a:r>
              <a:rPr lang="he-IL" sz="2000" baseline="0" dirty="0" smtClean="0">
                <a:solidFill>
                  <a:schemeClr val="bg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בכפתור "שקופית חדשה" (ימין למעלה של המסך) בחרו את תבנית הכנסת התוכן לפי סוג השאלות הרצוי (ניתן להוסיף משני הסוגים כמובן), </a:t>
            </a:r>
          </a:p>
          <a:p>
            <a:pPr algn="r">
              <a:lnSpc>
                <a:spcPct val="150000"/>
              </a:lnSpc>
            </a:pPr>
            <a:r>
              <a:rPr lang="he-IL" sz="2000" b="1" u="none" baseline="0" dirty="0" smtClean="0">
                <a:solidFill>
                  <a:schemeClr val="bg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ומלאו את החלקים החסרים בטבלה</a:t>
            </a:r>
            <a:r>
              <a:rPr lang="he-IL" sz="2000" u="none" baseline="0" dirty="0" smtClean="0">
                <a:solidFill>
                  <a:schemeClr val="bg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endParaRPr lang="he-IL" sz="2000" u="none" baseline="0" dirty="0" smtClean="0">
              <a:solidFill>
                <a:schemeClr val="bg2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he-IL" sz="1800" dirty="0" smtClean="0">
                <a:solidFill>
                  <a:schemeClr val="bg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במידה</a:t>
            </a:r>
            <a:r>
              <a:rPr lang="he-IL" sz="1800" baseline="0" dirty="0" smtClean="0">
                <a:solidFill>
                  <a:schemeClr val="bg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he-IL" sz="1800" baseline="0" dirty="0" smtClean="0">
                <a:solidFill>
                  <a:schemeClr val="bg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והמקום לא הספיק </a:t>
            </a:r>
            <a:r>
              <a:rPr lang="he-IL" sz="1800" baseline="0" dirty="0" smtClean="0">
                <a:solidFill>
                  <a:schemeClr val="bg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לכם לכמות השאלות – </a:t>
            </a:r>
            <a:r>
              <a:rPr lang="he-IL" sz="1800" baseline="0" dirty="0" smtClean="0">
                <a:solidFill>
                  <a:schemeClr val="bg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הוסיפו עוד שקופיות!</a:t>
            </a:r>
          </a:p>
          <a:p>
            <a:pPr algn="r">
              <a:lnSpc>
                <a:spcPct val="150000"/>
              </a:lnSpc>
            </a:pPr>
            <a:r>
              <a:rPr lang="he-IL" sz="1800" baseline="0" dirty="0" smtClean="0">
                <a:solidFill>
                  <a:schemeClr val="bg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במידה ולא מילאתם את כל המקומות בהם ניתן להכניס שאלות – </a:t>
            </a:r>
            <a:r>
              <a:rPr lang="he-IL" sz="1800" baseline="0" dirty="0" smtClean="0">
                <a:solidFill>
                  <a:schemeClr val="bg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השאירו ריק!</a:t>
            </a:r>
          </a:p>
          <a:p>
            <a:pPr algn="r">
              <a:lnSpc>
                <a:spcPct val="150000"/>
              </a:lnSpc>
            </a:pPr>
            <a:endParaRPr lang="he-IL" sz="1800" baseline="0" dirty="0" smtClean="0">
              <a:solidFill>
                <a:schemeClr val="bg2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he-IL" sz="1800" baseline="0" dirty="0" smtClean="0">
                <a:solidFill>
                  <a:schemeClr val="bg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הקפידו לכתוב את הנושא תחתיו נמצאות השאלות</a:t>
            </a:r>
            <a:endParaRPr lang="he-IL" sz="1800" dirty="0">
              <a:solidFill>
                <a:schemeClr val="bg2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239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טקסט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xmlns="" id="{28828C5F-293C-4E73-8D9C-D71AB950BE7E}"/>
              </a:ext>
            </a:extLst>
          </p:cNvPr>
          <p:cNvSpPr txBox="1"/>
          <p:nvPr userDrawn="1"/>
        </p:nvSpPr>
        <p:spPr>
          <a:xfrm>
            <a:off x="2750199" y="92047"/>
            <a:ext cx="6097554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kumimoji="0" lang="he-IL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טקסט בלבד</a:t>
            </a:r>
            <a:endParaRPr lang="he-IL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7" name="טבלה 7">
            <a:extLst>
              <a:ext uri="{FF2B5EF4-FFF2-40B4-BE49-F238E27FC236}">
                <a16:creationId xmlns:a16="http://schemas.microsoft.com/office/drawing/2014/main" xmlns="" id="{E308C401-4EC3-49EB-A3D1-C42AB146393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97456989"/>
              </p:ext>
            </p:extLst>
          </p:nvPr>
        </p:nvGraphicFramePr>
        <p:xfrm>
          <a:off x="838200" y="1902934"/>
          <a:ext cx="10546080" cy="3842520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3440430">
                  <a:extLst>
                    <a:ext uri="{9D8B030D-6E8A-4147-A177-3AD203B41FA5}">
                      <a16:colId xmlns:a16="http://schemas.microsoft.com/office/drawing/2014/main" xmlns="" val="2841999117"/>
                    </a:ext>
                  </a:extLst>
                </a:gridCol>
                <a:gridCol w="7105650">
                  <a:extLst>
                    <a:ext uri="{9D8B030D-6E8A-4147-A177-3AD203B41FA5}">
                      <a16:colId xmlns:a16="http://schemas.microsoft.com/office/drawing/2014/main" xmlns="" val="2894736971"/>
                    </a:ext>
                  </a:extLst>
                </a:gridCol>
              </a:tblGrid>
              <a:tr h="728299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כותרת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85861985"/>
                  </a:ext>
                </a:extLst>
              </a:tr>
              <a:tr h="3114221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טקסט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10559261"/>
                  </a:ext>
                </a:extLst>
              </a:tr>
            </a:tbl>
          </a:graphicData>
        </a:graphic>
      </p:graphicFrame>
      <p:sp>
        <p:nvSpPr>
          <p:cNvPr id="8" name="כותרת 1">
            <a:extLst>
              <a:ext uri="{FF2B5EF4-FFF2-40B4-BE49-F238E27FC236}">
                <a16:creationId xmlns:a16="http://schemas.microsoft.com/office/drawing/2014/main" xmlns="" id="{A7ED0F09-AA6E-41E6-BE2E-99D0615278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5029" y="2722336"/>
            <a:ext cx="6591290" cy="2932016"/>
          </a:xfrm>
          <a:prstGeom prst="rect">
            <a:avLst/>
          </a:prstGeom>
        </p:spPr>
        <p:txBody>
          <a:bodyPr anchor="ctr"/>
          <a:lstStyle>
            <a:lvl1pPr algn="r">
              <a:buFont typeface="Arial" panose="020B0604020202020204" pitchFamily="34" charset="0"/>
              <a:buNone/>
              <a:defRPr sz="18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he-IL" dirty="0"/>
              <a:t>לחץ כדי להכניס תוכן</a:t>
            </a:r>
          </a:p>
        </p:txBody>
      </p:sp>
      <p:sp>
        <p:nvSpPr>
          <p:cNvPr id="9" name="מציין מיקום טקסט 11">
            <a:extLst>
              <a:ext uri="{FF2B5EF4-FFF2-40B4-BE49-F238E27FC236}">
                <a16:creationId xmlns:a16="http://schemas.microsoft.com/office/drawing/2014/main" xmlns="" id="{78F31947-FD21-412B-9B37-511EE99DC7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5029" y="2039002"/>
            <a:ext cx="6591290" cy="438020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/>
              <a:t>לחץ כדי להכניס כותרת</a:t>
            </a:r>
          </a:p>
        </p:txBody>
      </p:sp>
    </p:spTree>
    <p:extLst>
      <p:ext uri="{BB962C8B-B14F-4D97-AF65-F5344CB8AC3E}">
        <p14:creationId xmlns:p14="http://schemas.microsoft.com/office/powerpoint/2010/main" val="2737385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תמונה + 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xmlns="" id="{78FC2EBF-2B03-40FD-9770-C1D0BFF4DD00}"/>
              </a:ext>
            </a:extLst>
          </p:cNvPr>
          <p:cNvSpPr txBox="1"/>
          <p:nvPr userDrawn="1"/>
        </p:nvSpPr>
        <p:spPr>
          <a:xfrm>
            <a:off x="2768859" y="82716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he-IL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תמונה + טקסט</a:t>
            </a:r>
            <a:endParaRPr lang="he-IL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7" name="טבלה 7">
            <a:extLst>
              <a:ext uri="{FF2B5EF4-FFF2-40B4-BE49-F238E27FC236}">
                <a16:creationId xmlns:a16="http://schemas.microsoft.com/office/drawing/2014/main" xmlns="" id="{6A3AFEAD-4764-4297-A19C-A9A9ECAD9DB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9391680"/>
              </p:ext>
            </p:extLst>
          </p:nvPr>
        </p:nvGraphicFramePr>
        <p:xfrm>
          <a:off x="838200" y="1558213"/>
          <a:ext cx="10546080" cy="4240276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3440430">
                  <a:extLst>
                    <a:ext uri="{9D8B030D-6E8A-4147-A177-3AD203B41FA5}">
                      <a16:colId xmlns:a16="http://schemas.microsoft.com/office/drawing/2014/main" xmlns="" val="2841999117"/>
                    </a:ext>
                  </a:extLst>
                </a:gridCol>
                <a:gridCol w="7105650">
                  <a:extLst>
                    <a:ext uri="{9D8B030D-6E8A-4147-A177-3AD203B41FA5}">
                      <a16:colId xmlns:a16="http://schemas.microsoft.com/office/drawing/2014/main" xmlns="" val="2894736971"/>
                    </a:ext>
                  </a:extLst>
                </a:gridCol>
              </a:tblGrid>
              <a:tr h="1016184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כותרת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85861985"/>
                  </a:ext>
                </a:extLst>
              </a:tr>
              <a:tr h="1612046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תמונה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10559261"/>
                  </a:ext>
                </a:extLst>
              </a:tr>
              <a:tr h="1612046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טקסט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39574311"/>
                  </a:ext>
                </a:extLst>
              </a:tr>
            </a:tbl>
          </a:graphicData>
        </a:graphic>
      </p:graphicFrame>
      <p:sp>
        <p:nvSpPr>
          <p:cNvPr id="8" name="מציין מיקום טקסט 11">
            <a:extLst>
              <a:ext uri="{FF2B5EF4-FFF2-40B4-BE49-F238E27FC236}">
                <a16:creationId xmlns:a16="http://schemas.microsoft.com/office/drawing/2014/main" xmlns="" id="{B642FAC2-4335-4809-959C-8269B14FDF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3884" y="1754154"/>
            <a:ext cx="6591862" cy="587829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/>
              <a:t>לחץ כדי להכניס כותרת</a:t>
            </a:r>
          </a:p>
        </p:txBody>
      </p:sp>
      <p:sp>
        <p:nvSpPr>
          <p:cNvPr id="9" name="כותרת 1">
            <a:extLst>
              <a:ext uri="{FF2B5EF4-FFF2-40B4-BE49-F238E27FC236}">
                <a16:creationId xmlns:a16="http://schemas.microsoft.com/office/drawing/2014/main" xmlns="" id="{14DE33AD-239E-441E-87D1-ECFF637112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4456" y="4393208"/>
            <a:ext cx="6591290" cy="1242482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he-IL" dirty="0"/>
              <a:t>לחץ כדי להכניס תוכן</a:t>
            </a:r>
          </a:p>
        </p:txBody>
      </p:sp>
      <p:sp>
        <p:nvSpPr>
          <p:cNvPr id="10" name="מציין מיקום של תמונה 7">
            <a:extLst>
              <a:ext uri="{FF2B5EF4-FFF2-40B4-BE49-F238E27FC236}">
                <a16:creationId xmlns:a16="http://schemas.microsoft.com/office/drawing/2014/main" xmlns="" id="{E2427601-FD28-4CB7-9F0F-A6260237999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44456" y="2707435"/>
            <a:ext cx="6591290" cy="1320320"/>
          </a:xfrm>
          <a:prstGeom prst="rect">
            <a:avLst/>
          </a:prstGeom>
        </p:spPr>
        <p:txBody>
          <a:bodyPr anchor="ctr"/>
          <a:lstStyle>
            <a:lvl1pPr>
              <a:buNone/>
              <a:defRPr sz="18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he-IL" dirty="0"/>
              <a:t>הכנס תמונה</a:t>
            </a:r>
          </a:p>
        </p:txBody>
      </p:sp>
    </p:spTree>
    <p:extLst>
      <p:ext uri="{BB962C8B-B14F-4D97-AF65-F5344CB8AC3E}">
        <p14:creationId xmlns:p14="http://schemas.microsoft.com/office/powerpoint/2010/main" val="3477580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תמונות + 2 תתי כותרות ל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xmlns="" id="{8BF58BEE-B8C3-4CAE-8E7A-9AD34F1CAA24}"/>
              </a:ext>
            </a:extLst>
          </p:cNvPr>
          <p:cNvSpPr txBox="1"/>
          <p:nvPr userDrawn="1"/>
        </p:nvSpPr>
        <p:spPr>
          <a:xfrm>
            <a:off x="550507" y="204988"/>
            <a:ext cx="8306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(</a:t>
            </a:r>
            <a:r>
              <a:rPr kumimoji="0" lang="he-I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תמונה+תת</a:t>
            </a: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כותרת לתמונה) + (</a:t>
            </a:r>
            <a:r>
              <a:rPr kumimoji="0" lang="he-I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תמונה+תת</a:t>
            </a: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כותרת לתמונה) </a:t>
            </a:r>
            <a:endParaRPr lang="he-IL" dirty="0"/>
          </a:p>
        </p:txBody>
      </p:sp>
      <p:graphicFrame>
        <p:nvGraphicFramePr>
          <p:cNvPr id="7" name="טבלה 7">
            <a:extLst>
              <a:ext uri="{FF2B5EF4-FFF2-40B4-BE49-F238E27FC236}">
                <a16:creationId xmlns:a16="http://schemas.microsoft.com/office/drawing/2014/main" xmlns="" id="{BA56AB47-AE3B-4746-ADE0-1B0A8BDDE6C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64721294"/>
              </p:ext>
            </p:extLst>
          </p:nvPr>
        </p:nvGraphicFramePr>
        <p:xfrm>
          <a:off x="838200" y="1303021"/>
          <a:ext cx="10546080" cy="4860759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3440430">
                  <a:extLst>
                    <a:ext uri="{9D8B030D-6E8A-4147-A177-3AD203B41FA5}">
                      <a16:colId xmlns:a16="http://schemas.microsoft.com/office/drawing/2014/main" xmlns="" val="2841999117"/>
                    </a:ext>
                  </a:extLst>
                </a:gridCol>
                <a:gridCol w="7105650">
                  <a:extLst>
                    <a:ext uri="{9D8B030D-6E8A-4147-A177-3AD203B41FA5}">
                      <a16:colId xmlns:a16="http://schemas.microsoft.com/office/drawing/2014/main" xmlns="" val="2894736971"/>
                    </a:ext>
                  </a:extLst>
                </a:gridCol>
              </a:tblGrid>
              <a:tr h="525779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כותרת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85861985"/>
                  </a:ext>
                </a:extLst>
              </a:tr>
              <a:tr h="1083745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תמונה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10559261"/>
                  </a:ext>
                </a:extLst>
              </a:tr>
              <a:tr h="1083745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תת כותרת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39574311"/>
                  </a:ext>
                </a:extLst>
              </a:tr>
              <a:tr h="1083745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תמונה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99451373"/>
                  </a:ext>
                </a:extLst>
              </a:tr>
              <a:tr h="1083745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תת כותרת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36563168"/>
                  </a:ext>
                </a:extLst>
              </a:tr>
            </a:tbl>
          </a:graphicData>
        </a:graphic>
      </p:graphicFrame>
      <p:sp>
        <p:nvSpPr>
          <p:cNvPr id="8" name="מציין מיקום של תמונה 7">
            <a:extLst>
              <a:ext uri="{FF2B5EF4-FFF2-40B4-BE49-F238E27FC236}">
                <a16:creationId xmlns:a16="http://schemas.microsoft.com/office/drawing/2014/main" xmlns="" id="{00EBB9FA-17EA-4F10-9160-8BDAAF4E2B9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165754" y="1940605"/>
            <a:ext cx="6591290" cy="858837"/>
          </a:xfrm>
          <a:prstGeom prst="rect">
            <a:avLst/>
          </a:prstGeom>
        </p:spPr>
        <p:txBody>
          <a:bodyPr anchor="ctr"/>
          <a:lstStyle>
            <a:lvl1pPr>
              <a:buNone/>
              <a:defRPr sz="18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he-IL" dirty="0"/>
              <a:t>לחץ להכנסת תמונה</a:t>
            </a:r>
          </a:p>
        </p:txBody>
      </p:sp>
      <p:sp>
        <p:nvSpPr>
          <p:cNvPr id="9" name="מציין מיקום של תמונה 7">
            <a:extLst>
              <a:ext uri="{FF2B5EF4-FFF2-40B4-BE49-F238E27FC236}">
                <a16:creationId xmlns:a16="http://schemas.microsoft.com/office/drawing/2014/main" xmlns="" id="{7F23AD1A-9676-4C98-8E90-F63A1C65ACA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65754" y="4142631"/>
            <a:ext cx="6591290" cy="858837"/>
          </a:xfrm>
          <a:prstGeom prst="rect">
            <a:avLst/>
          </a:prstGeom>
        </p:spPr>
        <p:txBody>
          <a:bodyPr anchor="ctr"/>
          <a:lstStyle>
            <a:lvl1pPr>
              <a:buNone/>
              <a:defRPr sz="18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he-IL" dirty="0"/>
              <a:t>לחץ להכנסת תמונה</a:t>
            </a:r>
          </a:p>
        </p:txBody>
      </p:sp>
      <p:sp>
        <p:nvSpPr>
          <p:cNvPr id="10" name="כותרת 1">
            <a:extLst>
              <a:ext uri="{FF2B5EF4-FFF2-40B4-BE49-F238E27FC236}">
                <a16:creationId xmlns:a16="http://schemas.microsoft.com/office/drawing/2014/main" xmlns="" id="{02DEBC12-ED04-45D1-9FB9-E6D0F2EEE0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5754" y="3093146"/>
            <a:ext cx="6591290" cy="830426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he-IL" dirty="0"/>
              <a:t>לחץ כדי להכניס תת כותרת לתמונה</a:t>
            </a:r>
          </a:p>
        </p:txBody>
      </p:sp>
      <p:sp>
        <p:nvSpPr>
          <p:cNvPr id="11" name="מציין מיקום טקסט 12">
            <a:extLst>
              <a:ext uri="{FF2B5EF4-FFF2-40B4-BE49-F238E27FC236}">
                <a16:creationId xmlns:a16="http://schemas.microsoft.com/office/drawing/2014/main" xmlns="" id="{5B8FE34D-25E2-4D73-89AC-AA07DCDB46E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5754" y="5220527"/>
            <a:ext cx="6591290" cy="84427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18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/>
              <a:t>לחץ כדי להכניס תת כותרת לתמונה</a:t>
            </a:r>
          </a:p>
        </p:txBody>
      </p:sp>
      <p:sp>
        <p:nvSpPr>
          <p:cNvPr id="12" name="מציין מיקום טקסט 11">
            <a:extLst>
              <a:ext uri="{FF2B5EF4-FFF2-40B4-BE49-F238E27FC236}">
                <a16:creationId xmlns:a16="http://schemas.microsoft.com/office/drawing/2014/main" xmlns="" id="{64BDEE7A-7252-411F-9831-A274A2CFCA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5182" y="1355733"/>
            <a:ext cx="6591862" cy="438020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/>
              <a:t>לחץ כדי להכניס כותרת</a:t>
            </a:r>
          </a:p>
        </p:txBody>
      </p:sp>
    </p:spTree>
    <p:extLst>
      <p:ext uri="{BB962C8B-B14F-4D97-AF65-F5344CB8AC3E}">
        <p14:creationId xmlns:p14="http://schemas.microsoft.com/office/powerpoint/2010/main" val="269390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תמונה + 3 תת כותרות + 3 טקסט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xmlns="" id="{8BF58BEE-B8C3-4CAE-8E7A-9AD34F1CAA24}"/>
              </a:ext>
            </a:extLst>
          </p:cNvPr>
          <p:cNvSpPr txBox="1"/>
          <p:nvPr userDrawn="1"/>
        </p:nvSpPr>
        <p:spPr>
          <a:xfrm>
            <a:off x="550507" y="204988"/>
            <a:ext cx="8306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he-I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תמונה + 3 תת כותרות + 3 טקסטים</a:t>
            </a:r>
            <a:endParaRPr lang="he-IL" dirty="0"/>
          </a:p>
        </p:txBody>
      </p:sp>
      <p:graphicFrame>
        <p:nvGraphicFramePr>
          <p:cNvPr id="7" name="טבלה 7">
            <a:extLst>
              <a:ext uri="{FF2B5EF4-FFF2-40B4-BE49-F238E27FC236}">
                <a16:creationId xmlns:a16="http://schemas.microsoft.com/office/drawing/2014/main" xmlns="" id="{BA56AB47-AE3B-4746-ADE0-1B0A8BDDE6C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7417526"/>
              </p:ext>
            </p:extLst>
          </p:nvPr>
        </p:nvGraphicFramePr>
        <p:xfrm>
          <a:off x="838200" y="1261107"/>
          <a:ext cx="10546080" cy="5177792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3440430">
                  <a:extLst>
                    <a:ext uri="{9D8B030D-6E8A-4147-A177-3AD203B41FA5}">
                      <a16:colId xmlns:a16="http://schemas.microsoft.com/office/drawing/2014/main" xmlns="" val="2841999117"/>
                    </a:ext>
                  </a:extLst>
                </a:gridCol>
                <a:gridCol w="7105650">
                  <a:extLst>
                    <a:ext uri="{9D8B030D-6E8A-4147-A177-3AD203B41FA5}">
                      <a16:colId xmlns:a16="http://schemas.microsoft.com/office/drawing/2014/main" xmlns="" val="2894736971"/>
                    </a:ext>
                  </a:extLst>
                </a:gridCol>
              </a:tblGrid>
              <a:tr h="856242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כותרת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85861985"/>
                  </a:ext>
                </a:extLst>
              </a:tr>
              <a:tr h="729048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תמונה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10559261"/>
                  </a:ext>
                </a:extLst>
              </a:tr>
              <a:tr h="604955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תת כותרת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39574311"/>
                  </a:ext>
                </a:extLst>
              </a:tr>
              <a:tr h="604955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טקסט</a:t>
                      </a:r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99451373"/>
                  </a:ext>
                </a:extLst>
              </a:tr>
              <a:tr h="595648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תת כותרת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36563168"/>
                  </a:ext>
                </a:extLst>
              </a:tr>
              <a:tr h="595648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טקסט</a:t>
                      </a:r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 smtClean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</a:tr>
              <a:tr h="595648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תת כותרת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</a:tr>
              <a:tr h="595648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טקסט</a:t>
                      </a:r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מציין מיקום של תמונה 7">
            <a:extLst>
              <a:ext uri="{FF2B5EF4-FFF2-40B4-BE49-F238E27FC236}">
                <a16:creationId xmlns:a16="http://schemas.microsoft.com/office/drawing/2014/main" xmlns="" id="{00EBB9FA-17EA-4F10-9160-8BDAAF4E2B9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165182" y="2211301"/>
            <a:ext cx="6591290" cy="589049"/>
          </a:xfrm>
          <a:prstGeom prst="rect">
            <a:avLst/>
          </a:prstGeom>
        </p:spPr>
        <p:txBody>
          <a:bodyPr anchor="ctr"/>
          <a:lstStyle>
            <a:lvl1pPr>
              <a:buNone/>
              <a:defRPr sz="18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he-IL" dirty="0"/>
              <a:t>לחץ להכנסת תמונה</a:t>
            </a:r>
          </a:p>
        </p:txBody>
      </p:sp>
      <p:sp>
        <p:nvSpPr>
          <p:cNvPr id="12" name="מציין מיקום טקסט 11">
            <a:extLst>
              <a:ext uri="{FF2B5EF4-FFF2-40B4-BE49-F238E27FC236}">
                <a16:creationId xmlns:a16="http://schemas.microsoft.com/office/drawing/2014/main" xmlns="" id="{64BDEE7A-7252-411F-9831-A274A2CFCA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5119" y="1470741"/>
            <a:ext cx="6591862" cy="438020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/>
              <a:t>לחץ כדי להכניס כותרת</a:t>
            </a:r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xmlns="" id="{02DEBC12-ED04-45D1-9FB9-E6D0F2EEE0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5182" y="2870687"/>
            <a:ext cx="6591290" cy="524117"/>
          </a:xfrm>
          <a:prstGeom prst="rect">
            <a:avLst/>
          </a:prstGeom>
        </p:spPr>
        <p:txBody>
          <a:bodyPr anchor="ctr"/>
          <a:lstStyle>
            <a:lvl1pPr algn="r">
              <a:defRPr sz="18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he-IL" dirty="0"/>
              <a:t>לחץ כדי להכניס תת </a:t>
            </a:r>
            <a:r>
              <a:rPr lang="he-IL" dirty="0" smtClean="0"/>
              <a:t>כותרת לתוכן	</a:t>
            </a:r>
            <a:endParaRPr lang="he-IL" dirty="0"/>
          </a:p>
        </p:txBody>
      </p:sp>
      <p:sp>
        <p:nvSpPr>
          <p:cNvPr id="14" name="כותרת 1">
            <a:extLst>
              <a:ext uri="{FF2B5EF4-FFF2-40B4-BE49-F238E27FC236}">
                <a16:creationId xmlns:a16="http://schemas.microsoft.com/office/drawing/2014/main" xmlns="" id="{02DEBC12-ED04-45D1-9FB9-E6D0F2EEE057}"/>
              </a:ext>
            </a:extLst>
          </p:cNvPr>
          <p:cNvSpPr txBox="1">
            <a:spLocks/>
          </p:cNvSpPr>
          <p:nvPr userDrawn="1"/>
        </p:nvSpPr>
        <p:spPr>
          <a:xfrm>
            <a:off x="1165182" y="3465141"/>
            <a:ext cx="6591290" cy="524117"/>
          </a:xfrm>
          <a:prstGeom prst="rect">
            <a:avLst/>
          </a:prstGeom>
        </p:spPr>
        <p:txBody>
          <a:bodyPr anchor="ctr"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 baseline="0">
                <a:solidFill>
                  <a:schemeClr val="tx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13" hasCustomPrompt="1"/>
          </p:nvPr>
        </p:nvSpPr>
        <p:spPr>
          <a:xfrm>
            <a:off x="1165172" y="3501295"/>
            <a:ext cx="6591300" cy="487963"/>
          </a:xfrm>
          <a:prstGeom prst="rect">
            <a:avLst/>
          </a:prstGeom>
        </p:spPr>
        <p:txBody>
          <a:bodyPr anchor="ctr"/>
          <a:lstStyle>
            <a:lvl1pPr marL="0" marR="0" indent="0" algn="r" defTabSz="9144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e-IL" dirty="0" smtClean="0"/>
              <a:t>לחץ כדי להכניס תוכן</a:t>
            </a:r>
          </a:p>
        </p:txBody>
      </p:sp>
      <p:sp>
        <p:nvSpPr>
          <p:cNvPr id="17" name="מציין מיקום טקסט 4"/>
          <p:cNvSpPr>
            <a:spLocks noGrp="1"/>
          </p:cNvSpPr>
          <p:nvPr>
            <p:ph type="body" sz="quarter" idx="14" hasCustomPrompt="1"/>
          </p:nvPr>
        </p:nvSpPr>
        <p:spPr>
          <a:xfrm>
            <a:off x="1165172" y="4716832"/>
            <a:ext cx="6591300" cy="487963"/>
          </a:xfrm>
          <a:prstGeom prst="rect">
            <a:avLst/>
          </a:prstGeom>
        </p:spPr>
        <p:txBody>
          <a:bodyPr anchor="ctr"/>
          <a:lstStyle>
            <a:lvl1pPr marL="0" marR="0" indent="0" algn="r" defTabSz="9144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e-IL" dirty="0" smtClean="0"/>
              <a:t>לחץ כדי להכניס תוכן</a:t>
            </a:r>
          </a:p>
        </p:txBody>
      </p:sp>
      <p:sp>
        <p:nvSpPr>
          <p:cNvPr id="21" name="מציין מיקום טקסט 20"/>
          <p:cNvSpPr>
            <a:spLocks noGrp="1"/>
          </p:cNvSpPr>
          <p:nvPr>
            <p:ph type="body" sz="quarter" idx="15" hasCustomPrompt="1"/>
          </p:nvPr>
        </p:nvSpPr>
        <p:spPr>
          <a:xfrm>
            <a:off x="1165225" y="4143375"/>
            <a:ext cx="6591300" cy="4667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he-IL" sz="1800" kern="1200" baseline="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לחץ כדי להכניס תת כותרת </a:t>
            </a:r>
            <a:r>
              <a:rPr lang="he-IL" dirty="0" smtClean="0"/>
              <a:t>לתוכן</a:t>
            </a:r>
            <a:endParaRPr lang="he-IL" dirty="0" smtClean="0"/>
          </a:p>
        </p:txBody>
      </p:sp>
      <p:sp>
        <p:nvSpPr>
          <p:cNvPr id="22" name="מציין מיקום טקסט 4"/>
          <p:cNvSpPr>
            <a:spLocks noGrp="1"/>
          </p:cNvSpPr>
          <p:nvPr>
            <p:ph type="body" sz="quarter" idx="16" hasCustomPrompt="1"/>
          </p:nvPr>
        </p:nvSpPr>
        <p:spPr>
          <a:xfrm>
            <a:off x="1165119" y="5892031"/>
            <a:ext cx="6591300" cy="487963"/>
          </a:xfrm>
          <a:prstGeom prst="rect">
            <a:avLst/>
          </a:prstGeom>
        </p:spPr>
        <p:txBody>
          <a:bodyPr anchor="ctr"/>
          <a:lstStyle>
            <a:lvl1pPr marL="0" marR="0" indent="0" algn="r" defTabSz="9144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e-IL" dirty="0" smtClean="0"/>
              <a:t>לחץ כדי להכניס תוכן</a:t>
            </a:r>
          </a:p>
        </p:txBody>
      </p:sp>
      <p:sp>
        <p:nvSpPr>
          <p:cNvPr id="23" name="מציין מיקום טקסט 20"/>
          <p:cNvSpPr>
            <a:spLocks noGrp="1"/>
          </p:cNvSpPr>
          <p:nvPr>
            <p:ph type="body" sz="quarter" idx="17" hasCustomPrompt="1"/>
          </p:nvPr>
        </p:nvSpPr>
        <p:spPr>
          <a:xfrm>
            <a:off x="1165172" y="5299524"/>
            <a:ext cx="6591300" cy="4667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he-IL" sz="1800" kern="1200" baseline="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he-IL" dirty="0" smtClean="0"/>
              <a:t>לחץ כדי להכניס תת כותרת </a:t>
            </a:r>
            <a:r>
              <a:rPr lang="he-IL" dirty="0" smtClean="0"/>
              <a:t>לתוכן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2065263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93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תיבת טקסט 6">
            <a:extLst>
              <a:ext uri="{FF2B5EF4-FFF2-40B4-BE49-F238E27FC236}">
                <a16:creationId xmlns:a16="http://schemas.microsoft.com/office/drawing/2014/main" xmlns="" id="{F4573104-2A91-4A9A-8E95-8FE9D31F42D6}"/>
              </a:ext>
            </a:extLst>
          </p:cNvPr>
          <p:cNvSpPr txBox="1"/>
          <p:nvPr userDrawn="1"/>
        </p:nvSpPr>
        <p:spPr>
          <a:xfrm>
            <a:off x="9211576" y="933467"/>
            <a:ext cx="204123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נושא: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xmlns="" id="{ED0F26BF-01CB-4189-A817-FB6932706796}"/>
              </a:ext>
            </a:extLst>
          </p:cNvPr>
          <p:cNvSpPr txBox="1"/>
          <p:nvPr userDrawn="1"/>
        </p:nvSpPr>
        <p:spPr>
          <a:xfrm>
            <a:off x="881602" y="6210860"/>
            <a:ext cx="10371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solidFill>
                  <a:schemeClr val="bg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לאחר כתיבת הנושא, הוסיפו </a:t>
            </a:r>
            <a:r>
              <a:rPr lang="he-IL" dirty="0" smtClean="0">
                <a:solidFill>
                  <a:schemeClr val="bg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שקופית חדשה ובה </a:t>
            </a:r>
            <a:r>
              <a:rPr lang="he-IL" dirty="0">
                <a:solidFill>
                  <a:schemeClr val="bg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רשמו </a:t>
            </a:r>
            <a:r>
              <a:rPr lang="he-IL" b="1" u="none" dirty="0" smtClean="0">
                <a:solidFill>
                  <a:schemeClr val="bg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תת נושא</a:t>
            </a:r>
            <a:r>
              <a:rPr lang="he-IL" dirty="0" smtClean="0">
                <a:solidFill>
                  <a:schemeClr val="bg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  <a:endParaRPr lang="he-IL" dirty="0">
              <a:solidFill>
                <a:schemeClr val="bg2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38" name="קבוצה 37">
            <a:extLst>
              <a:ext uri="{FF2B5EF4-FFF2-40B4-BE49-F238E27FC236}">
                <a16:creationId xmlns:a16="http://schemas.microsoft.com/office/drawing/2014/main" xmlns="" id="{9AD6B352-9B35-4177-8F71-BF704ABC31B4}"/>
              </a:ext>
            </a:extLst>
          </p:cNvPr>
          <p:cNvGrpSpPr/>
          <p:nvPr userDrawn="1"/>
        </p:nvGrpSpPr>
        <p:grpSpPr>
          <a:xfrm>
            <a:off x="295321" y="1005153"/>
            <a:ext cx="1230145" cy="1752133"/>
            <a:chOff x="1055707" y="157506"/>
            <a:chExt cx="1230145" cy="1752133"/>
          </a:xfrm>
        </p:grpSpPr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xmlns="" id="{90D8AFD6-D243-425E-8144-13D662469B56}"/>
                </a:ext>
              </a:extLst>
            </p:cNvPr>
            <p:cNvSpPr txBox="1"/>
            <p:nvPr userDrawn="1"/>
          </p:nvSpPr>
          <p:spPr>
            <a:xfrm>
              <a:off x="1055707" y="157506"/>
              <a:ext cx="1209963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400" b="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נושא</a:t>
              </a:r>
            </a:p>
          </p:txBody>
        </p:sp>
        <p:sp>
          <p:nvSpPr>
            <p:cNvPr id="15" name="תיבת טקסט 14">
              <a:extLst>
                <a:ext uri="{FF2B5EF4-FFF2-40B4-BE49-F238E27FC236}">
                  <a16:creationId xmlns:a16="http://schemas.microsoft.com/office/drawing/2014/main" xmlns="" id="{6D8B8ADC-EB6B-489F-BF38-FAED415B8530}"/>
                </a:ext>
              </a:extLst>
            </p:cNvPr>
            <p:cNvSpPr txBox="1"/>
            <p:nvPr userDrawn="1"/>
          </p:nvSpPr>
          <p:spPr>
            <a:xfrm>
              <a:off x="1075889" y="859860"/>
              <a:ext cx="1209963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400" dirty="0">
                  <a:solidFill>
                    <a:schemeClr val="bg2">
                      <a:lumMod val="7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תתי נושאים</a:t>
              </a:r>
            </a:p>
          </p:txBody>
        </p:sp>
        <p:cxnSp>
          <p:nvCxnSpPr>
            <p:cNvPr id="17" name="מחבר חץ ישר 16">
              <a:extLst>
                <a:ext uri="{FF2B5EF4-FFF2-40B4-BE49-F238E27FC236}">
                  <a16:creationId xmlns:a16="http://schemas.microsoft.com/office/drawing/2014/main" xmlns="" id="{E370BA3E-7358-45B3-94E0-AB8D1483CCC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56957" y="508404"/>
              <a:ext cx="0" cy="351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מלבן 34">
              <a:extLst>
                <a:ext uri="{FF2B5EF4-FFF2-40B4-BE49-F238E27FC236}">
                  <a16:creationId xmlns:a16="http://schemas.microsoft.com/office/drawing/2014/main" xmlns="" id="{217375A4-0C5C-496D-BF7D-B7373A7A8C07}"/>
                </a:ext>
              </a:extLst>
            </p:cNvPr>
            <p:cNvSpPr/>
            <p:nvPr userDrawn="1"/>
          </p:nvSpPr>
          <p:spPr>
            <a:xfrm>
              <a:off x="1324261" y="157635"/>
              <a:ext cx="682219" cy="294633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תיבת טקסט 35">
              <a:extLst>
                <a:ext uri="{FF2B5EF4-FFF2-40B4-BE49-F238E27FC236}">
                  <a16:creationId xmlns:a16="http://schemas.microsoft.com/office/drawing/2014/main" xmlns="" id="{8966FE4F-6B77-4B3D-A676-1063478A26C5}"/>
                </a:ext>
              </a:extLst>
            </p:cNvPr>
            <p:cNvSpPr txBox="1"/>
            <p:nvPr userDrawn="1"/>
          </p:nvSpPr>
          <p:spPr>
            <a:xfrm>
              <a:off x="1075888" y="1601862"/>
              <a:ext cx="1209963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400" dirty="0">
                  <a:solidFill>
                    <a:schemeClr val="bg2">
                      <a:lumMod val="7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כרטיסיות</a:t>
              </a:r>
            </a:p>
          </p:txBody>
        </p:sp>
        <p:cxnSp>
          <p:nvCxnSpPr>
            <p:cNvPr id="40" name="מחבר חץ ישר 39">
              <a:extLst>
                <a:ext uri="{FF2B5EF4-FFF2-40B4-BE49-F238E27FC236}">
                  <a16:creationId xmlns:a16="http://schemas.microsoft.com/office/drawing/2014/main" xmlns="" id="{B579F949-BE3E-40FD-9366-F42D14BDD23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57869" y="1208277"/>
              <a:ext cx="0" cy="351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 userDrawn="1"/>
        </p:nvSpPr>
        <p:spPr>
          <a:xfrm>
            <a:off x="230162" y="534617"/>
            <a:ext cx="1332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היררכיה:</a:t>
            </a:r>
            <a:endParaRPr lang="en-US" sz="1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17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iming>
    <p:tnLst>
      <p:par>
        <p:cTn id="1" dur="indefinite" restart="never" nodeType="tmRoot"/>
      </p:par>
    </p:tnLst>
  </p:timing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תיבת טקסט 6">
            <a:extLst>
              <a:ext uri="{FF2B5EF4-FFF2-40B4-BE49-F238E27FC236}">
                <a16:creationId xmlns:a16="http://schemas.microsoft.com/office/drawing/2014/main" xmlns="" id="{F4573104-2A91-4A9A-8E95-8FE9D31F42D6}"/>
              </a:ext>
            </a:extLst>
          </p:cNvPr>
          <p:cNvSpPr txBox="1"/>
          <p:nvPr userDrawn="1"/>
        </p:nvSpPr>
        <p:spPr>
          <a:xfrm>
            <a:off x="9211576" y="933467"/>
            <a:ext cx="204123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תת נושא: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xmlns="" id="{ED0F26BF-01CB-4189-A817-FB6932706796}"/>
              </a:ext>
            </a:extLst>
          </p:cNvPr>
          <p:cNvSpPr txBox="1"/>
          <p:nvPr userDrawn="1"/>
        </p:nvSpPr>
        <p:spPr>
          <a:xfrm>
            <a:off x="910394" y="6083153"/>
            <a:ext cx="10371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solidFill>
                  <a:schemeClr val="bg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לאחר כתיבת תת הנושא, הוסיפו שקופיות של סוגי כרטיסיות </a:t>
            </a:r>
            <a:r>
              <a:rPr lang="he-IL" dirty="0" smtClean="0">
                <a:solidFill>
                  <a:schemeClr val="bg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ומלאו</a:t>
            </a:r>
            <a:r>
              <a:rPr lang="he-IL" baseline="0" dirty="0" smtClean="0">
                <a:solidFill>
                  <a:schemeClr val="bg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את התוכן הרצוי</a:t>
            </a:r>
            <a:r>
              <a:rPr lang="he-IL" dirty="0" smtClean="0">
                <a:solidFill>
                  <a:schemeClr val="bg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  <a:endParaRPr lang="he-IL" dirty="0">
              <a:solidFill>
                <a:schemeClr val="bg2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13" name="קבוצה 12">
            <a:extLst>
              <a:ext uri="{FF2B5EF4-FFF2-40B4-BE49-F238E27FC236}">
                <a16:creationId xmlns:a16="http://schemas.microsoft.com/office/drawing/2014/main" xmlns="" id="{9AD6B352-9B35-4177-8F71-BF704ABC31B4}"/>
              </a:ext>
            </a:extLst>
          </p:cNvPr>
          <p:cNvGrpSpPr/>
          <p:nvPr userDrawn="1"/>
        </p:nvGrpSpPr>
        <p:grpSpPr>
          <a:xfrm>
            <a:off x="293455" y="1010957"/>
            <a:ext cx="1233877" cy="1709012"/>
            <a:chOff x="1051975" y="200627"/>
            <a:chExt cx="1233877" cy="1709012"/>
          </a:xfrm>
        </p:grpSpPr>
        <p:sp>
          <p:nvSpPr>
            <p:cNvPr id="14" name="תיבת טקסט 12">
              <a:extLst>
                <a:ext uri="{FF2B5EF4-FFF2-40B4-BE49-F238E27FC236}">
                  <a16:creationId xmlns:a16="http://schemas.microsoft.com/office/drawing/2014/main" xmlns="" id="{90D8AFD6-D243-425E-8144-13D662469B56}"/>
                </a:ext>
              </a:extLst>
            </p:cNvPr>
            <p:cNvSpPr txBox="1"/>
            <p:nvPr userDrawn="1"/>
          </p:nvSpPr>
          <p:spPr>
            <a:xfrm>
              <a:off x="1051975" y="200627"/>
              <a:ext cx="1209963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400" b="0" dirty="0">
                  <a:solidFill>
                    <a:schemeClr val="bg2">
                      <a:lumMod val="7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נושא</a:t>
              </a:r>
            </a:p>
          </p:txBody>
        </p:sp>
        <p:sp>
          <p:nvSpPr>
            <p:cNvPr id="15" name="תיבת טקסט 14">
              <a:extLst>
                <a:ext uri="{FF2B5EF4-FFF2-40B4-BE49-F238E27FC236}">
                  <a16:creationId xmlns:a16="http://schemas.microsoft.com/office/drawing/2014/main" xmlns="" id="{6D8B8ADC-EB6B-489F-BF38-FAED415B8530}"/>
                </a:ext>
              </a:extLst>
            </p:cNvPr>
            <p:cNvSpPr txBox="1"/>
            <p:nvPr userDrawn="1"/>
          </p:nvSpPr>
          <p:spPr>
            <a:xfrm>
              <a:off x="1099803" y="859860"/>
              <a:ext cx="1162136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4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תתי נושאים</a:t>
              </a:r>
            </a:p>
          </p:txBody>
        </p:sp>
        <p:cxnSp>
          <p:nvCxnSpPr>
            <p:cNvPr id="16" name="מחבר חץ ישר 15">
              <a:extLst>
                <a:ext uri="{FF2B5EF4-FFF2-40B4-BE49-F238E27FC236}">
                  <a16:creationId xmlns:a16="http://schemas.microsoft.com/office/drawing/2014/main" xmlns="" id="{E370BA3E-7358-45B3-94E0-AB8D1483CCC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56957" y="492906"/>
              <a:ext cx="0" cy="351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xmlns="" id="{217375A4-0C5C-496D-BF7D-B7373A7A8C07}"/>
                </a:ext>
              </a:extLst>
            </p:cNvPr>
            <p:cNvSpPr/>
            <p:nvPr userDrawn="1"/>
          </p:nvSpPr>
          <p:spPr>
            <a:xfrm>
              <a:off x="1156990" y="877826"/>
              <a:ext cx="1043430" cy="294633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תיבת טקסט 35">
              <a:extLst>
                <a:ext uri="{FF2B5EF4-FFF2-40B4-BE49-F238E27FC236}">
                  <a16:creationId xmlns:a16="http://schemas.microsoft.com/office/drawing/2014/main" xmlns="" id="{8966FE4F-6B77-4B3D-A676-1063478A26C5}"/>
                </a:ext>
              </a:extLst>
            </p:cNvPr>
            <p:cNvSpPr txBox="1"/>
            <p:nvPr userDrawn="1"/>
          </p:nvSpPr>
          <p:spPr>
            <a:xfrm>
              <a:off x="1075889" y="1601862"/>
              <a:ext cx="1209963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400" dirty="0">
                  <a:solidFill>
                    <a:schemeClr val="bg2">
                      <a:lumMod val="7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כרטיסיות</a:t>
              </a:r>
            </a:p>
          </p:txBody>
        </p:sp>
        <p:cxnSp>
          <p:nvCxnSpPr>
            <p:cNvPr id="19" name="מחבר חץ ישר 18">
              <a:extLst>
                <a:ext uri="{FF2B5EF4-FFF2-40B4-BE49-F238E27FC236}">
                  <a16:creationId xmlns:a16="http://schemas.microsoft.com/office/drawing/2014/main" xmlns="" id="{B579F949-BE3E-40FD-9366-F42D14BDD23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57869" y="1208277"/>
              <a:ext cx="0" cy="351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 userDrawn="1"/>
        </p:nvSpPr>
        <p:spPr>
          <a:xfrm>
            <a:off x="232028" y="497300"/>
            <a:ext cx="1332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היררכיה:</a:t>
            </a:r>
            <a:endParaRPr lang="en-US" sz="1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57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iming>
    <p:tnLst>
      <p:par>
        <p:cTn id="1" dur="indefinite" restart="never" nodeType="tmRoot"/>
      </p:par>
    </p:tnLst>
  </p:timing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82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6" r:id="rId2"/>
  </p:sldLayoutIdLst>
  <p:timing>
    <p:tnLst>
      <p:par>
        <p:cTn id="1" dur="indefinite" restart="never" nodeType="tmRoot"/>
      </p:par>
    </p:tnLst>
  </p:timing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תיבת טקסט 6">
            <a:extLst>
              <a:ext uri="{FF2B5EF4-FFF2-40B4-BE49-F238E27FC236}">
                <a16:creationId xmlns:a16="http://schemas.microsoft.com/office/drawing/2014/main" xmlns="" id="{63E42F7F-0087-45F7-8D97-C895CBFCF184}"/>
              </a:ext>
            </a:extLst>
          </p:cNvPr>
          <p:cNvSpPr txBox="1"/>
          <p:nvPr userDrawn="1"/>
        </p:nvSpPr>
        <p:spPr>
          <a:xfrm>
            <a:off x="8612155" y="92031"/>
            <a:ext cx="31521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3600" kern="1200" dirty="0">
                <a:solidFill>
                  <a:schemeClr val="tx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סוג כרטיסייה:</a:t>
            </a:r>
          </a:p>
        </p:txBody>
      </p:sp>
    </p:spTree>
    <p:extLst>
      <p:ext uri="{BB962C8B-B14F-4D97-AF65-F5344CB8AC3E}">
        <p14:creationId xmlns:p14="http://schemas.microsoft.com/office/powerpoint/2010/main" val="386112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94" r:id="rId4"/>
    <p:sldLayoutId id="2147483695" r:id="rId5"/>
    <p:sldLayoutId id="2147483681" r:id="rId6"/>
    <p:sldLayoutId id="2147483682" r:id="rId7"/>
  </p:sldLayoutIdLst>
  <p:timing>
    <p:tnLst>
      <p:par>
        <p:cTn id="1" dur="indefinite" restart="never" nodeType="tmRoot"/>
      </p:par>
    </p:tnLst>
  </p:timing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תיבת טקסט 6">
            <a:extLst>
              <a:ext uri="{FF2B5EF4-FFF2-40B4-BE49-F238E27FC236}">
                <a16:creationId xmlns:a16="http://schemas.microsoft.com/office/drawing/2014/main" xmlns="" id="{63E42F7F-0087-45F7-8D97-C895CBFCF184}"/>
              </a:ext>
            </a:extLst>
          </p:cNvPr>
          <p:cNvSpPr txBox="1"/>
          <p:nvPr userDrawn="1"/>
        </p:nvSpPr>
        <p:spPr>
          <a:xfrm>
            <a:off x="8612155" y="92031"/>
            <a:ext cx="31521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36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שאלות: </a:t>
            </a:r>
            <a:endParaRPr lang="he-IL" sz="3600" kern="1200" dirty="0">
              <a:solidFill>
                <a:schemeClr val="tx1"/>
              </a:soli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35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61920" y="981416"/>
            <a:ext cx="845602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he-IL"/>
            </a:defPPr>
            <a:lvl1pPr lvl="0"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he-IL" sz="4000" dirty="0">
                <a:ln w="19050">
                  <a:noFill/>
                </a:ln>
              </a:rPr>
              <a:t>ברוכים </a:t>
            </a:r>
            <a:r>
              <a:rPr lang="he-IL" sz="4000" dirty="0" smtClean="0">
                <a:ln w="19050">
                  <a:noFill/>
                </a:ln>
              </a:rPr>
              <a:t>הבאים</a:t>
            </a:r>
            <a:r>
              <a:rPr lang="en-US" sz="4000" dirty="0">
                <a:ln w="19050">
                  <a:noFill/>
                </a:ln>
              </a:rPr>
              <a:t>!</a:t>
            </a:r>
            <a:r>
              <a:rPr lang="he-IL" sz="4000" dirty="0" smtClean="0">
                <a:ln w="19050">
                  <a:noFill/>
                </a:ln>
              </a:rPr>
              <a:t>  </a:t>
            </a:r>
            <a:endParaRPr lang="he-IL" sz="4000" dirty="0">
              <a:ln w="19050">
                <a:noFill/>
              </a:ln>
            </a:endParaRPr>
          </a:p>
        </p:txBody>
      </p:sp>
      <p:sp>
        <p:nvSpPr>
          <p:cNvPr id="12" name="מלבן 11"/>
          <p:cNvSpPr/>
          <p:nvPr/>
        </p:nvSpPr>
        <p:spPr>
          <a:xfrm>
            <a:off x="1693006" y="1925646"/>
            <a:ext cx="88783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he-IL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להלן הסברים חשובים לפורמט </a:t>
            </a:r>
            <a:r>
              <a:rPr lang="he-IL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העברת </a:t>
            </a:r>
            <a:r>
              <a:rPr lang="he-IL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התוכן </a:t>
            </a:r>
            <a:r>
              <a:rPr lang="he-IL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ללומדת </a:t>
            </a:r>
            <a:r>
              <a:rPr lang="he-IL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כרטיסיות.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e-IL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במסכים הכחולים תראו איך התוכן צריך להיות מסודר </a:t>
            </a:r>
            <a:r>
              <a:rPr lang="he-IL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בפורמט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he-IL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אין למלא תוכן במסכים הכחולים</a:t>
            </a:r>
            <a:r>
              <a:rPr lang="he-IL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! אלו דוגמאות להמחשה בלבד</a:t>
            </a:r>
            <a:r>
              <a:rPr lang="he-IL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15" name="קבוצה 14"/>
          <p:cNvGrpSpPr/>
          <p:nvPr/>
        </p:nvGrpSpPr>
        <p:grpSpPr>
          <a:xfrm>
            <a:off x="3314042" y="4130639"/>
            <a:ext cx="3608109" cy="811243"/>
            <a:chOff x="5125025" y="3943002"/>
            <a:chExt cx="3701397" cy="762151"/>
          </a:xfrm>
        </p:grpSpPr>
        <p:pic>
          <p:nvPicPr>
            <p:cNvPr id="14" name="תמונה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5025" y="3943002"/>
              <a:ext cx="3701397" cy="762151"/>
            </a:xfrm>
            <a:prstGeom prst="rect">
              <a:avLst/>
            </a:prstGeom>
          </p:spPr>
        </p:pic>
        <p:sp>
          <p:nvSpPr>
            <p:cNvPr id="13" name="מלבן 12"/>
            <p:cNvSpPr/>
            <p:nvPr/>
          </p:nvSpPr>
          <p:spPr>
            <a:xfrm>
              <a:off x="5399924" y="4158881"/>
              <a:ext cx="3151596" cy="318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he-IL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פנו אלינו בעבור כל בעיה!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5" name="קבוצה 24"/>
          <p:cNvGrpSpPr/>
          <p:nvPr/>
        </p:nvGrpSpPr>
        <p:grpSpPr>
          <a:xfrm>
            <a:off x="5407757" y="3390900"/>
            <a:ext cx="4345708" cy="3467100"/>
            <a:chOff x="7475838" y="3390900"/>
            <a:chExt cx="4345708" cy="3467100"/>
          </a:xfrm>
        </p:grpSpPr>
        <p:grpSp>
          <p:nvGrpSpPr>
            <p:cNvPr id="8" name="קבוצה 7"/>
            <p:cNvGrpSpPr/>
            <p:nvPr/>
          </p:nvGrpSpPr>
          <p:grpSpPr>
            <a:xfrm>
              <a:off x="7475838" y="3390900"/>
              <a:ext cx="4345708" cy="3467100"/>
              <a:chOff x="7722468" y="3390900"/>
              <a:chExt cx="4345708" cy="3467100"/>
            </a:xfrm>
          </p:grpSpPr>
          <p:pic>
            <p:nvPicPr>
              <p:cNvPr id="5" name="תמונה 4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476"/>
              <a:stretch/>
            </p:blipFill>
            <p:spPr>
              <a:xfrm>
                <a:off x="7722468" y="3390900"/>
                <a:ext cx="4345708" cy="3467100"/>
              </a:xfrm>
              <a:prstGeom prst="rect">
                <a:avLst/>
              </a:prstGeom>
            </p:spPr>
          </p:pic>
          <p:pic>
            <p:nvPicPr>
              <p:cNvPr id="6" name="תמונה 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67950" y="4360423"/>
                <a:ext cx="66687" cy="88093"/>
              </a:xfrm>
              <a:prstGeom prst="rect">
                <a:avLst/>
              </a:prstGeom>
            </p:spPr>
          </p:pic>
          <p:pic>
            <p:nvPicPr>
              <p:cNvPr id="7" name="תמונה 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51256" y="4448168"/>
                <a:ext cx="66687" cy="88093"/>
              </a:xfrm>
              <a:prstGeom prst="rect">
                <a:avLst/>
              </a:prstGeom>
            </p:spPr>
          </p:pic>
        </p:grpSp>
        <p:pic>
          <p:nvPicPr>
            <p:cNvPr id="23" name="תמונה 22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518"/>
            <a:stretch/>
          </p:blipFill>
          <p:spPr>
            <a:xfrm>
              <a:off x="10122893" y="6150114"/>
              <a:ext cx="686265" cy="444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454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2520" y="785855"/>
            <a:ext cx="845602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he-IL"/>
            </a:defPPr>
            <a:lvl1pPr lvl="0"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he-IL" sz="4000" dirty="0" smtClean="0">
                <a:ln w="19050">
                  <a:noFill/>
                </a:ln>
              </a:rPr>
              <a:t>איך </a:t>
            </a:r>
            <a:r>
              <a:rPr lang="he-IL" sz="4000" dirty="0" err="1" smtClean="0">
                <a:ln w="19050">
                  <a:noFill/>
                </a:ln>
              </a:rPr>
              <a:t>הלומדה</a:t>
            </a:r>
            <a:r>
              <a:rPr lang="he-IL" sz="4000" dirty="0" smtClean="0">
                <a:ln w="19050">
                  <a:noFill/>
                </a:ln>
              </a:rPr>
              <a:t> עובדת אתם שואלים?</a:t>
            </a:r>
            <a:endParaRPr lang="he-IL" sz="4000" dirty="0">
              <a:ln w="19050">
                <a:noFill/>
              </a:ln>
            </a:endParaRPr>
          </a:p>
        </p:txBody>
      </p:sp>
      <p:sp>
        <p:nvSpPr>
          <p:cNvPr id="3" name="מלבן 2"/>
          <p:cNvSpPr/>
          <p:nvPr/>
        </p:nvSpPr>
        <p:spPr>
          <a:xfrm>
            <a:off x="4243081" y="3003882"/>
            <a:ext cx="7428197" cy="496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e-IL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לומדת כרטיסיות מורכבת משלושה חלקים עיקריים: </a:t>
            </a:r>
          </a:p>
        </p:txBody>
      </p:sp>
      <p:grpSp>
        <p:nvGrpSpPr>
          <p:cNvPr id="21" name="קבוצה 20"/>
          <p:cNvGrpSpPr/>
          <p:nvPr/>
        </p:nvGrpSpPr>
        <p:grpSpPr>
          <a:xfrm>
            <a:off x="7490691" y="340390"/>
            <a:ext cx="1858770" cy="479616"/>
            <a:chOff x="7490691" y="774497"/>
            <a:chExt cx="1858770" cy="479616"/>
          </a:xfrm>
        </p:grpSpPr>
        <p:pic>
          <p:nvPicPr>
            <p:cNvPr id="20" name="תמונה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0691" y="774497"/>
              <a:ext cx="1858770" cy="479616"/>
            </a:xfrm>
            <a:prstGeom prst="rect">
              <a:avLst/>
            </a:prstGeom>
          </p:spPr>
        </p:pic>
        <p:sp>
          <p:nvSpPr>
            <p:cNvPr id="7" name="מלבן 6"/>
            <p:cNvSpPr/>
            <p:nvPr/>
          </p:nvSpPr>
          <p:spPr>
            <a:xfrm>
              <a:off x="7632927" y="851194"/>
              <a:ext cx="15071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e-IL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אז לפני </a:t>
              </a:r>
              <a:r>
                <a:rPr lang="he-IL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הכל</a:t>
              </a:r>
              <a:r>
                <a:rPr lang="he-IL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...</a:t>
              </a:r>
              <a:endParaRPr lang="en-US" dirty="0"/>
            </a:p>
          </p:txBody>
        </p:sp>
      </p:grpSp>
      <p:sp>
        <p:nvSpPr>
          <p:cNvPr id="8" name="מלבן 7"/>
          <p:cNvSpPr/>
          <p:nvPr/>
        </p:nvSpPr>
        <p:spPr>
          <a:xfrm>
            <a:off x="8515927" y="3775979"/>
            <a:ext cx="31458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he-IL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למידה</a:t>
            </a:r>
          </a:p>
          <a:p>
            <a:pPr marL="285750" lvl="0" indent="-285750">
              <a:lnSpc>
                <a:spcPct val="150000"/>
              </a:lnSpc>
              <a:buSzPct val="60000"/>
              <a:buBlip>
                <a:blip r:embed="rId4"/>
              </a:buBlip>
            </a:pPr>
            <a:r>
              <a:rPr lang="he-IL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נושאים ראשיים</a:t>
            </a:r>
          </a:p>
          <a:p>
            <a:pPr marL="285750" lvl="0" indent="-285750">
              <a:lnSpc>
                <a:spcPct val="150000"/>
              </a:lnSpc>
              <a:buSzPct val="60000"/>
              <a:buBlip>
                <a:blip r:embed="rId4"/>
              </a:buBlip>
            </a:pPr>
            <a:r>
              <a:rPr lang="he-IL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תתי 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נושאים </a:t>
            </a:r>
          </a:p>
          <a:p>
            <a:pPr marL="285750" lvl="0" indent="-285750">
              <a:lnSpc>
                <a:spcPct val="150000"/>
              </a:lnSpc>
              <a:buSzPct val="60000"/>
              <a:buBlip>
                <a:blip r:embed="rId4"/>
              </a:buBlip>
            </a:pPr>
            <a:r>
              <a:rPr lang="he-IL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כרטיסיות עם תוכן הלמידה.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מלבן 11"/>
          <p:cNvSpPr/>
          <p:nvPr/>
        </p:nvSpPr>
        <p:spPr>
          <a:xfrm>
            <a:off x="4682164" y="3744790"/>
            <a:ext cx="34728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he-IL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תרגול</a:t>
            </a:r>
          </a:p>
          <a:p>
            <a:pPr marL="285750" lvl="0" indent="-285750">
              <a:lnSpc>
                <a:spcPct val="150000"/>
              </a:lnSpc>
              <a:buSzPct val="60000"/>
              <a:buBlip>
                <a:blip r:embed="rId4"/>
              </a:buBlip>
            </a:pPr>
            <a:r>
              <a:rPr lang="he-IL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החניך בוחר את נושאי התרגול</a:t>
            </a:r>
          </a:p>
          <a:p>
            <a:pPr marL="285750" lvl="0" indent="-285750">
              <a:lnSpc>
                <a:spcPct val="150000"/>
              </a:lnSpc>
              <a:buSzPct val="60000"/>
              <a:buBlip>
                <a:blip r:embed="rId4"/>
              </a:buBlip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שאלות</a:t>
            </a:r>
            <a:r>
              <a:rPr lang="he-IL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אמריקאיות </a:t>
            </a:r>
          </a:p>
          <a:p>
            <a:pPr marL="285750" lvl="0" indent="-285750">
              <a:lnSpc>
                <a:spcPct val="150000"/>
              </a:lnSpc>
              <a:buSzPct val="60000"/>
              <a:buBlip>
                <a:blip r:embed="rId4"/>
              </a:buBlip>
            </a:pPr>
            <a:r>
              <a:rPr lang="he-IL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שאלות 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נכון לא </a:t>
            </a:r>
            <a:r>
              <a:rPr lang="he-IL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נכון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lvl="0" indent="-285750">
              <a:lnSpc>
                <a:spcPct val="150000"/>
              </a:lnSpc>
              <a:buSzPct val="60000"/>
              <a:buBlip>
                <a:blip r:embed="rId4"/>
              </a:buBlip>
            </a:pPr>
            <a:r>
              <a:rPr lang="he-IL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מופיע חיווי </a:t>
            </a:r>
            <a:r>
              <a:rPr lang="he-IL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מיידי</a:t>
            </a:r>
            <a:endParaRPr lang="he-IL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lvl="0" indent="-285750">
              <a:lnSpc>
                <a:spcPct val="150000"/>
              </a:lnSpc>
              <a:buSzPct val="60000"/>
              <a:buBlip>
                <a:blip r:embed="rId4"/>
              </a:buBlip>
            </a:pPr>
            <a:r>
              <a:rPr lang="he-IL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ישנן עזרות לכל שאלה</a:t>
            </a:r>
          </a:p>
        </p:txBody>
      </p:sp>
      <p:sp>
        <p:nvSpPr>
          <p:cNvPr id="16" name="מלבן 15"/>
          <p:cNvSpPr/>
          <p:nvPr/>
        </p:nvSpPr>
        <p:spPr>
          <a:xfrm>
            <a:off x="332509" y="3744790"/>
            <a:ext cx="398876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he-IL" dirty="0" smtClean="0">
                <a:solidFill>
                  <a:prstClr val="black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מבחן</a:t>
            </a:r>
            <a:endParaRPr lang="he-IL" dirty="0">
              <a:solidFill>
                <a:prstClr val="black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lvl="0" indent="-285750">
              <a:lnSpc>
                <a:spcPct val="150000"/>
              </a:lnSpc>
              <a:buSzPct val="60000"/>
              <a:buBlip>
                <a:blip r:embed="rId4"/>
              </a:buBlip>
            </a:pPr>
            <a:r>
              <a:rPr lang="he-IL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מקיף את כל נושאי הלימוד</a:t>
            </a:r>
          </a:p>
          <a:p>
            <a:pPr marL="285750" lvl="0" indent="-285750">
              <a:lnSpc>
                <a:spcPct val="150000"/>
              </a:lnSpc>
              <a:buSzPct val="60000"/>
              <a:buBlip>
                <a:blip r:embed="rId4"/>
              </a:buBlip>
            </a:pPr>
            <a:r>
              <a:rPr lang="he-IL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שאלות אמריקאיות </a:t>
            </a:r>
          </a:p>
          <a:p>
            <a:pPr marL="285750" lvl="0" indent="-285750">
              <a:lnSpc>
                <a:spcPct val="150000"/>
              </a:lnSpc>
              <a:buSzPct val="60000"/>
              <a:buBlip>
                <a:blip r:embed="rId4"/>
              </a:buBlip>
            </a:pPr>
            <a:r>
              <a:rPr lang="he-IL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שאלות נכון לא נכון</a:t>
            </a:r>
          </a:p>
          <a:p>
            <a:pPr marL="285750" lvl="0" indent="-285750">
              <a:lnSpc>
                <a:spcPct val="150000"/>
              </a:lnSpc>
              <a:buSzPct val="60000"/>
              <a:buBlip>
                <a:blip r:embed="rId4"/>
              </a:buBlip>
            </a:pPr>
            <a:r>
              <a:rPr lang="he-IL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לאחר הגשת המבחן – סיכום תוצאות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he-IL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ועיון במבחן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3" name="קבוצה 22"/>
          <p:cNvGrpSpPr/>
          <p:nvPr/>
        </p:nvGrpSpPr>
        <p:grpSpPr>
          <a:xfrm>
            <a:off x="7999885" y="340390"/>
            <a:ext cx="4354257" cy="2466364"/>
            <a:chOff x="7999885" y="340390"/>
            <a:chExt cx="4354257" cy="2466364"/>
          </a:xfrm>
        </p:grpSpPr>
        <p:grpSp>
          <p:nvGrpSpPr>
            <p:cNvPr id="19" name="קבוצה 18"/>
            <p:cNvGrpSpPr/>
            <p:nvPr/>
          </p:nvGrpSpPr>
          <p:grpSpPr>
            <a:xfrm>
              <a:off x="7999885" y="340390"/>
              <a:ext cx="4354257" cy="2466364"/>
              <a:chOff x="7773088" y="827119"/>
              <a:chExt cx="4354257" cy="2466364"/>
            </a:xfrm>
          </p:grpSpPr>
          <p:pic>
            <p:nvPicPr>
              <p:cNvPr id="2" name="תמונה 1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DCE9FF"/>
                  </a:clrFrom>
                  <a:clrTo>
                    <a:srgbClr val="DCE9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3088" y="827119"/>
                <a:ext cx="4354257" cy="2466364"/>
              </a:xfrm>
              <a:prstGeom prst="rect">
                <a:avLst/>
              </a:prstGeom>
            </p:spPr>
          </p:pic>
          <p:pic>
            <p:nvPicPr>
              <p:cNvPr id="18" name="תמונה 1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03617" y="1549007"/>
                <a:ext cx="54488" cy="71978"/>
              </a:xfrm>
              <a:prstGeom prst="rect">
                <a:avLst/>
              </a:prstGeom>
            </p:spPr>
          </p:pic>
        </p:grpSp>
        <p:pic>
          <p:nvPicPr>
            <p:cNvPr id="22" name="תמונה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7943" y="1057660"/>
              <a:ext cx="54488" cy="719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53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61920" y="981416"/>
            <a:ext cx="845602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he-IL"/>
            </a:defPPr>
            <a:lvl1pPr lvl="0"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he-IL" sz="4000" dirty="0" smtClean="0">
                <a:ln w="19050">
                  <a:noFill/>
                </a:ln>
              </a:rPr>
              <a:t>היררכיית התוכן</a:t>
            </a:r>
            <a:endParaRPr lang="he-IL" sz="4000" dirty="0">
              <a:ln w="19050">
                <a:noFill/>
              </a:ln>
            </a:endParaRPr>
          </a:p>
        </p:txBody>
      </p:sp>
      <p:sp>
        <p:nvSpPr>
          <p:cNvPr id="12" name="מלבן 11"/>
          <p:cNvSpPr/>
          <p:nvPr/>
        </p:nvSpPr>
        <p:spPr>
          <a:xfrm>
            <a:off x="4562764" y="1820045"/>
            <a:ext cx="624639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SzPct val="60000"/>
              <a:buBlip>
                <a:blip r:embed="rId3"/>
              </a:buBlip>
            </a:pPr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לומדת כרטיסיות מורכבת </a:t>
            </a:r>
            <a:r>
              <a:rPr lang="he-IL" b="1" dirty="0" smtClean="0">
                <a:solidFill>
                  <a:srgbClr val="FF6C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מנושאים ראשיים </a:t>
            </a:r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הכוללים בתוכם תת נושאים.</a:t>
            </a:r>
          </a:p>
          <a:p>
            <a:pPr marL="285750" lvl="0" indent="-285750">
              <a:lnSpc>
                <a:spcPct val="150000"/>
              </a:lnSpc>
              <a:buSzPct val="60000"/>
              <a:buBlip>
                <a:blip r:embed="rId3"/>
              </a:buBlip>
            </a:pPr>
            <a:r>
              <a:rPr lang="he-IL" b="1" dirty="0" smtClean="0">
                <a:solidFill>
                  <a:srgbClr val="6B8E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תת הנושאים </a:t>
            </a:r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כוללים בתוכם כרטיסיות, כאשר כל אחת מהן מהווה פרק למידה </a:t>
            </a:r>
            <a:r>
              <a:rPr lang="he-IL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קצר</a:t>
            </a:r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</a:p>
          <a:p>
            <a:pPr marL="285750" lvl="0" indent="-285750">
              <a:lnSpc>
                <a:spcPct val="150000"/>
              </a:lnSpc>
              <a:buSzPct val="60000"/>
              <a:buBlip>
                <a:blip r:embed="rId3"/>
              </a:buBlip>
            </a:pPr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בתוך כל פרק כזה ניתן להכניס כמה </a:t>
            </a:r>
            <a:r>
              <a:rPr lang="he-IL" b="1" dirty="0" smtClean="0">
                <a:solidFill>
                  <a:srgbClr val="EBD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כרטיסיות</a:t>
            </a:r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תחת אותה כותרת.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53" y="571500"/>
            <a:ext cx="2802258" cy="5884005"/>
          </a:xfrm>
          <a:prstGeom prst="rect">
            <a:avLst/>
          </a:prstGeom>
        </p:spPr>
      </p:pic>
      <p:pic>
        <p:nvPicPr>
          <p:cNvPr id="17" name="תמונה 16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22040">
            <a:off x="939244" y="380368"/>
            <a:ext cx="709316" cy="5542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" name="תמונה 17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54813">
            <a:off x="2774186" y="1044886"/>
            <a:ext cx="743530" cy="5809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תמונה 19"/>
          <p:cNvPicPr>
            <a:picLocks noChangeAspect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7200">
            <a:off x="420174" y="2533761"/>
            <a:ext cx="775934" cy="6062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116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61920" y="981416"/>
            <a:ext cx="845602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he-IL"/>
            </a:defPPr>
            <a:lvl1pPr lvl="0"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he-IL" sz="4000" dirty="0" smtClean="0">
                <a:ln w="19050">
                  <a:noFill/>
                </a:ln>
              </a:rPr>
              <a:t>היררכיית התוכן</a:t>
            </a:r>
            <a:endParaRPr lang="he-IL" sz="4000" dirty="0">
              <a:ln w="19050">
                <a:noFill/>
              </a:ln>
            </a:endParaRPr>
          </a:p>
        </p:txBody>
      </p:sp>
      <p:sp>
        <p:nvSpPr>
          <p:cNvPr id="3" name="מלבן 2"/>
          <p:cNvSpPr/>
          <p:nvPr/>
        </p:nvSpPr>
        <p:spPr>
          <a:xfrm>
            <a:off x="8013970" y="1938684"/>
            <a:ext cx="28039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תרשים זרימה להמחשה:</a:t>
            </a:r>
            <a:endParaRPr lang="en-US" sz="2000" dirty="0"/>
          </a:p>
        </p:txBody>
      </p:sp>
      <p:sp>
        <p:nvSpPr>
          <p:cNvPr id="24" name="מלבן 23"/>
          <p:cNvSpPr/>
          <p:nvPr/>
        </p:nvSpPr>
        <p:spPr>
          <a:xfrm>
            <a:off x="4713739" y="2268005"/>
            <a:ext cx="2542850" cy="424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שם </a:t>
            </a:r>
            <a:r>
              <a:rPr lang="he-IL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הלומדה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5" name="מלבן 24"/>
          <p:cNvSpPr/>
          <p:nvPr/>
        </p:nvSpPr>
        <p:spPr>
          <a:xfrm>
            <a:off x="5269346" y="3316808"/>
            <a:ext cx="1431636" cy="424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נושא ראשי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6" name="מלבן 25"/>
          <p:cNvSpPr/>
          <p:nvPr/>
        </p:nvSpPr>
        <p:spPr>
          <a:xfrm>
            <a:off x="9245600" y="3316808"/>
            <a:ext cx="1431636" cy="424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נושא ראשי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7" name="מלבן 26"/>
          <p:cNvSpPr/>
          <p:nvPr/>
        </p:nvSpPr>
        <p:spPr>
          <a:xfrm>
            <a:off x="1293092" y="3316808"/>
            <a:ext cx="1431636" cy="424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נושא ראשי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8" name="מלבן 27"/>
          <p:cNvSpPr/>
          <p:nvPr/>
        </p:nvSpPr>
        <p:spPr>
          <a:xfrm>
            <a:off x="7204976" y="4332808"/>
            <a:ext cx="1431636" cy="424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תת נושא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9" name="מלבן 28"/>
          <p:cNvSpPr/>
          <p:nvPr/>
        </p:nvSpPr>
        <p:spPr>
          <a:xfrm>
            <a:off x="3323666" y="4332808"/>
            <a:ext cx="1431636" cy="424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תת נושא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0" name="מלבן 29"/>
          <p:cNvSpPr/>
          <p:nvPr/>
        </p:nvSpPr>
        <p:spPr>
          <a:xfrm>
            <a:off x="5264321" y="4332808"/>
            <a:ext cx="1431636" cy="424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תת נושא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1" name="מלבן 30"/>
          <p:cNvSpPr/>
          <p:nvPr/>
        </p:nvSpPr>
        <p:spPr>
          <a:xfrm>
            <a:off x="138546" y="4332808"/>
            <a:ext cx="1431636" cy="424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תת נושא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2" name="מלבן 31"/>
          <p:cNvSpPr/>
          <p:nvPr/>
        </p:nvSpPr>
        <p:spPr>
          <a:xfrm>
            <a:off x="10362155" y="4315081"/>
            <a:ext cx="1431636" cy="424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תת נושא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4" name="מלבן 33"/>
          <p:cNvSpPr/>
          <p:nvPr/>
        </p:nvSpPr>
        <p:spPr>
          <a:xfrm>
            <a:off x="8300366" y="5703514"/>
            <a:ext cx="1431636" cy="550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כרטיסיית למידה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0" name="מלבן 39"/>
          <p:cNvSpPr/>
          <p:nvPr/>
        </p:nvSpPr>
        <p:spPr>
          <a:xfrm>
            <a:off x="10240002" y="5703514"/>
            <a:ext cx="1431636" cy="550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כרטיסיית למידה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1" name="מלבן 40"/>
          <p:cNvSpPr/>
          <p:nvPr/>
        </p:nvSpPr>
        <p:spPr>
          <a:xfrm>
            <a:off x="4421094" y="5703514"/>
            <a:ext cx="1431636" cy="550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כרטיסיית למידה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2" name="מלבן 41"/>
          <p:cNvSpPr/>
          <p:nvPr/>
        </p:nvSpPr>
        <p:spPr>
          <a:xfrm>
            <a:off x="6360730" y="5703514"/>
            <a:ext cx="1431636" cy="550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כרטיסיית למידה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3" name="מלבן 42"/>
          <p:cNvSpPr/>
          <p:nvPr/>
        </p:nvSpPr>
        <p:spPr>
          <a:xfrm>
            <a:off x="541822" y="5706373"/>
            <a:ext cx="1431636" cy="550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כרטיסיית למידה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4" name="מלבן 43"/>
          <p:cNvSpPr/>
          <p:nvPr/>
        </p:nvSpPr>
        <p:spPr>
          <a:xfrm>
            <a:off x="2481458" y="5706373"/>
            <a:ext cx="1431636" cy="550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כרטיסיית למידה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46" name="מחבר ישר 45"/>
          <p:cNvCxnSpPr>
            <a:stCxn id="24" idx="2"/>
            <a:endCxn id="25" idx="0"/>
          </p:cNvCxnSpPr>
          <p:nvPr/>
        </p:nvCxnSpPr>
        <p:spPr>
          <a:xfrm>
            <a:off x="5985164" y="2692877"/>
            <a:ext cx="0" cy="6239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מחבר ישר 48"/>
          <p:cNvCxnSpPr/>
          <p:nvPr/>
        </p:nvCxnSpPr>
        <p:spPr>
          <a:xfrm>
            <a:off x="5980139" y="3078732"/>
            <a:ext cx="39762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54"/>
          <p:cNvCxnSpPr>
            <a:stCxn id="26" idx="0"/>
          </p:cNvCxnSpPr>
          <p:nvPr/>
        </p:nvCxnSpPr>
        <p:spPr>
          <a:xfrm flipV="1">
            <a:off x="9961418" y="3084946"/>
            <a:ext cx="0" cy="2318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59"/>
          <p:cNvCxnSpPr/>
          <p:nvPr/>
        </p:nvCxnSpPr>
        <p:spPr>
          <a:xfrm>
            <a:off x="2003885" y="3083350"/>
            <a:ext cx="39762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0"/>
          <p:cNvCxnSpPr>
            <a:stCxn id="27" idx="0"/>
          </p:cNvCxnSpPr>
          <p:nvPr/>
        </p:nvCxnSpPr>
        <p:spPr>
          <a:xfrm flipV="1">
            <a:off x="2008910" y="3078732"/>
            <a:ext cx="0" cy="23807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2"/>
          <p:cNvCxnSpPr/>
          <p:nvPr/>
        </p:nvCxnSpPr>
        <p:spPr>
          <a:xfrm>
            <a:off x="5975983" y="4098314"/>
            <a:ext cx="1992283" cy="263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3"/>
          <p:cNvCxnSpPr/>
          <p:nvPr/>
        </p:nvCxnSpPr>
        <p:spPr>
          <a:xfrm flipV="1">
            <a:off x="4039484" y="4098314"/>
            <a:ext cx="1936499" cy="263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68"/>
          <p:cNvCxnSpPr/>
          <p:nvPr/>
        </p:nvCxnSpPr>
        <p:spPr>
          <a:xfrm flipV="1">
            <a:off x="7968266" y="4100944"/>
            <a:ext cx="0" cy="2318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0"/>
          <p:cNvCxnSpPr>
            <a:stCxn id="29" idx="0"/>
          </p:cNvCxnSpPr>
          <p:nvPr/>
        </p:nvCxnSpPr>
        <p:spPr>
          <a:xfrm flipV="1">
            <a:off x="4039484" y="4100944"/>
            <a:ext cx="0" cy="23186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75"/>
          <p:cNvCxnSpPr/>
          <p:nvPr/>
        </p:nvCxnSpPr>
        <p:spPr>
          <a:xfrm>
            <a:off x="5975983" y="3741680"/>
            <a:ext cx="0" cy="6239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מחבר ישר 100"/>
          <p:cNvCxnSpPr/>
          <p:nvPr/>
        </p:nvCxnSpPr>
        <p:spPr>
          <a:xfrm>
            <a:off x="6989212" y="5471651"/>
            <a:ext cx="39762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מחבר ישר 101"/>
          <p:cNvCxnSpPr/>
          <p:nvPr/>
        </p:nvCxnSpPr>
        <p:spPr>
          <a:xfrm>
            <a:off x="3012958" y="5471651"/>
            <a:ext cx="39762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מחבר ישר 102"/>
          <p:cNvCxnSpPr/>
          <p:nvPr/>
        </p:nvCxnSpPr>
        <p:spPr>
          <a:xfrm flipV="1">
            <a:off x="10965466" y="5471651"/>
            <a:ext cx="0" cy="2318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מחבר ישר 103"/>
          <p:cNvCxnSpPr/>
          <p:nvPr/>
        </p:nvCxnSpPr>
        <p:spPr>
          <a:xfrm>
            <a:off x="1257640" y="5471651"/>
            <a:ext cx="24289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מחבר ישר 105"/>
          <p:cNvCxnSpPr/>
          <p:nvPr/>
        </p:nvCxnSpPr>
        <p:spPr>
          <a:xfrm flipV="1">
            <a:off x="8993502" y="5471651"/>
            <a:ext cx="0" cy="2318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מחבר ישר 106"/>
          <p:cNvCxnSpPr/>
          <p:nvPr/>
        </p:nvCxnSpPr>
        <p:spPr>
          <a:xfrm flipV="1">
            <a:off x="7118520" y="5471651"/>
            <a:ext cx="0" cy="2318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מחבר ישר 107"/>
          <p:cNvCxnSpPr/>
          <p:nvPr/>
        </p:nvCxnSpPr>
        <p:spPr>
          <a:xfrm flipV="1">
            <a:off x="5146556" y="5471651"/>
            <a:ext cx="0" cy="2318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מחבר ישר 108"/>
          <p:cNvCxnSpPr>
            <a:stCxn id="44" idx="0"/>
          </p:cNvCxnSpPr>
          <p:nvPr/>
        </p:nvCxnSpPr>
        <p:spPr>
          <a:xfrm flipV="1">
            <a:off x="3197276" y="5471651"/>
            <a:ext cx="3124" cy="2347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מחבר ישר 109"/>
          <p:cNvCxnSpPr>
            <a:stCxn id="43" idx="0"/>
          </p:cNvCxnSpPr>
          <p:nvPr/>
        </p:nvCxnSpPr>
        <p:spPr>
          <a:xfrm flipV="1">
            <a:off x="1257640" y="5471651"/>
            <a:ext cx="0" cy="2347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מחבר ישר 122"/>
          <p:cNvCxnSpPr/>
          <p:nvPr/>
        </p:nvCxnSpPr>
        <p:spPr>
          <a:xfrm flipV="1">
            <a:off x="873993" y="4098087"/>
            <a:ext cx="1129892" cy="26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מחבר ישר 123"/>
          <p:cNvCxnSpPr/>
          <p:nvPr/>
        </p:nvCxnSpPr>
        <p:spPr>
          <a:xfrm flipV="1">
            <a:off x="873993" y="4100717"/>
            <a:ext cx="0" cy="23186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ישר 126"/>
          <p:cNvCxnSpPr/>
          <p:nvPr/>
        </p:nvCxnSpPr>
        <p:spPr>
          <a:xfrm>
            <a:off x="2003885" y="3741680"/>
            <a:ext cx="0" cy="3564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מחבר ישר 130"/>
          <p:cNvCxnSpPr/>
          <p:nvPr/>
        </p:nvCxnSpPr>
        <p:spPr>
          <a:xfrm flipV="1">
            <a:off x="9948081" y="4074271"/>
            <a:ext cx="1129892" cy="26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מחבר ישר 131"/>
          <p:cNvCxnSpPr/>
          <p:nvPr/>
        </p:nvCxnSpPr>
        <p:spPr>
          <a:xfrm>
            <a:off x="9956393" y="3735893"/>
            <a:ext cx="0" cy="3564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מחבר ישר 132"/>
          <p:cNvCxnSpPr/>
          <p:nvPr/>
        </p:nvCxnSpPr>
        <p:spPr>
          <a:xfrm flipV="1">
            <a:off x="11077973" y="4074271"/>
            <a:ext cx="0" cy="23186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מחבר ישר 134"/>
          <p:cNvCxnSpPr/>
          <p:nvPr/>
        </p:nvCxnSpPr>
        <p:spPr>
          <a:xfrm>
            <a:off x="4039484" y="4688477"/>
            <a:ext cx="0" cy="78317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8" name="תמונה 13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DCE9FF"/>
              </a:clrFrom>
              <a:clrTo>
                <a:srgbClr val="DCE9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921" y="382478"/>
            <a:ext cx="1622886" cy="1622886"/>
          </a:xfrm>
          <a:prstGeom prst="rect">
            <a:avLst/>
          </a:prstGeom>
        </p:spPr>
      </p:pic>
      <p:grpSp>
        <p:nvGrpSpPr>
          <p:cNvPr id="142" name="קבוצה 141"/>
          <p:cNvGrpSpPr/>
          <p:nvPr/>
        </p:nvGrpSpPr>
        <p:grpSpPr>
          <a:xfrm>
            <a:off x="1570182" y="555940"/>
            <a:ext cx="4160295" cy="803056"/>
            <a:chOff x="2003884" y="525556"/>
            <a:chExt cx="4160295" cy="803056"/>
          </a:xfrm>
        </p:grpSpPr>
        <p:pic>
          <p:nvPicPr>
            <p:cNvPr id="140" name="תמונה 1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003884" y="525556"/>
              <a:ext cx="4160295" cy="803056"/>
            </a:xfrm>
            <a:prstGeom prst="rect">
              <a:avLst/>
            </a:prstGeom>
          </p:spPr>
        </p:pic>
        <p:sp>
          <p:nvSpPr>
            <p:cNvPr id="141" name="מלבן 140"/>
            <p:cNvSpPr/>
            <p:nvPr/>
          </p:nvSpPr>
          <p:spPr>
            <a:xfrm>
              <a:off x="2003884" y="659712"/>
              <a:ext cx="398966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e-IL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לא ייתכן שיהיה נושא ראשי ללא תתי נושאים, </a:t>
              </a:r>
              <a:endPara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r>
                <a:rPr lang="he-IL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ולא ייתכנו תתי נושאים ללא כרטיסיות.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968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480620D0-C4D3-48C6-87EB-0A05DF1B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720" y="2535972"/>
            <a:ext cx="8750560" cy="1469880"/>
          </a:xfrm>
        </p:spPr>
        <p:txBody>
          <a:bodyPr/>
          <a:lstStyle/>
          <a:p>
            <a:r>
              <a:rPr lang="he-IL" dirty="0" smtClean="0"/>
              <a:t>מערכת הנשימה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10148046" y="0"/>
            <a:ext cx="17972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4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דוגמה</a:t>
            </a:r>
            <a:endParaRPr lang="en-US" sz="48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2428875" y="2570275"/>
            <a:ext cx="7534275" cy="14698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FA367767-EB38-4881-9864-910740DFD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הריאות</a:t>
            </a:r>
            <a:endParaRPr lang="he-IL" dirty="0"/>
          </a:p>
        </p:txBody>
      </p:sp>
      <p:sp>
        <p:nvSpPr>
          <p:cNvPr id="3" name="מלבן 2"/>
          <p:cNvSpPr/>
          <p:nvPr/>
        </p:nvSpPr>
        <p:spPr>
          <a:xfrm>
            <a:off x="10148046" y="0"/>
            <a:ext cx="17972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4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דוגמה</a:t>
            </a:r>
            <a:endParaRPr lang="en-US" sz="48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2428875" y="2570275"/>
            <a:ext cx="7534275" cy="14698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2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165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94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שקופית ריקה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נושא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תת נושא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הסברים - כרטיסיות ושאלות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סוגי כרטיסיות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שאלות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206</Words>
  <Application>Microsoft Office PowerPoint</Application>
  <PresentationFormat>מסך רחב</PresentationFormat>
  <Paragraphs>54</Paragraphs>
  <Slides>8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6</vt:i4>
      </vt:variant>
      <vt:variant>
        <vt:lpstr>כותרות שקופיות</vt:lpstr>
      </vt:variant>
      <vt:variant>
        <vt:i4>8</vt:i4>
      </vt:variant>
    </vt:vector>
  </HeadingPairs>
  <TitlesOfParts>
    <vt:vector size="18" baseType="lpstr">
      <vt:lpstr>Arial</vt:lpstr>
      <vt:lpstr>Calibri</vt:lpstr>
      <vt:lpstr>Segoe UI Semibold</vt:lpstr>
      <vt:lpstr>Segoe UI Semilight</vt:lpstr>
      <vt:lpstr>שקופית ריקה</vt:lpstr>
      <vt:lpstr>נושא</vt:lpstr>
      <vt:lpstr>תת נושא</vt:lpstr>
      <vt:lpstr>הסברים - כרטיסיות ושאלות</vt:lpstr>
      <vt:lpstr>סוגי כרטיסיות</vt:lpstr>
      <vt:lpstr>שאלות</vt:lpstr>
      <vt:lpstr>מצגת של PowerPoint</vt:lpstr>
      <vt:lpstr>מצגת של PowerPoint</vt:lpstr>
      <vt:lpstr>מצגת של PowerPoint</vt:lpstr>
      <vt:lpstr>מצגת של PowerPoint</vt:lpstr>
      <vt:lpstr>מערכת הנשימה</vt:lpstr>
      <vt:lpstr>הריאות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הלה צביון</dc:creator>
  <cp:lastModifiedBy>Till108</cp:lastModifiedBy>
  <cp:revision>69</cp:revision>
  <dcterms:created xsi:type="dcterms:W3CDTF">2021-03-23T08:34:23Z</dcterms:created>
  <dcterms:modified xsi:type="dcterms:W3CDTF">2021-03-24T13:22:17Z</dcterms:modified>
</cp:coreProperties>
</file>