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BF3FF"/>
    <a:srgbClr val="FFFEFB"/>
    <a:srgbClr val="FEECE2"/>
    <a:srgbClr val="9E2A7D"/>
    <a:srgbClr val="C80094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72F0B-8627-4509-BD07-206D93348A6D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C679AAB-B4EF-431E-97D6-04B868D47101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/>
            <a:t>App</a:t>
          </a:r>
          <a:endParaRPr lang="en-US" dirty="0"/>
        </a:p>
      </dgm:t>
    </dgm:pt>
    <dgm:pt modelId="{90CD970A-C5F8-436D-BE8D-0D9054D3040E}" type="parTrans" cxnId="{5E18F997-BFCA-4651-8CFF-3939455D4247}">
      <dgm:prSet/>
      <dgm:spPr/>
      <dgm:t>
        <a:bodyPr/>
        <a:lstStyle/>
        <a:p>
          <a:endParaRPr lang="en-US"/>
        </a:p>
      </dgm:t>
    </dgm:pt>
    <dgm:pt modelId="{AB0A3252-6781-4A32-9DCA-26765CA1D771}" type="sibTrans" cxnId="{5E18F997-BFCA-4651-8CFF-3939455D4247}">
      <dgm:prSet/>
      <dgm:spPr/>
      <dgm:t>
        <a:bodyPr/>
        <a:lstStyle/>
        <a:p>
          <a:endParaRPr lang="en-US"/>
        </a:p>
      </dgm:t>
    </dgm:pt>
    <dgm:pt modelId="{3B4C7DB4-D5BF-4797-8143-5B2EE5A93FA3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OpenScreen</a:t>
          </a:r>
          <a:endParaRPr lang="en-US" dirty="0"/>
        </a:p>
      </dgm:t>
    </dgm:pt>
    <dgm:pt modelId="{1B4F5134-75F2-40BF-9FE6-09D1BDE96C4F}" type="parTrans" cxnId="{A2BB8665-80F8-4482-8A3E-357F66B41F13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A41E1FCB-CECC-4CEC-8A64-67693FA22BDB}" type="sibTrans" cxnId="{A2BB8665-80F8-4482-8A3E-357F66B41F13}">
      <dgm:prSet/>
      <dgm:spPr/>
      <dgm:t>
        <a:bodyPr/>
        <a:lstStyle/>
        <a:p>
          <a:endParaRPr lang="en-US"/>
        </a:p>
      </dgm:t>
    </dgm:pt>
    <dgm:pt modelId="{3716FBD4-3C5F-4D6C-94F0-71A031BDD296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EditStage</a:t>
          </a:r>
          <a:endParaRPr lang="en-US" dirty="0"/>
        </a:p>
      </dgm:t>
    </dgm:pt>
    <dgm:pt modelId="{E09CAA5C-462A-46B3-86FE-53B262FD9C67}" type="parTrans" cxnId="{4D5EA6BA-0F03-490B-803D-1F22AA47E8D7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F26809A2-EC37-430F-AB2C-D4F965425CE4}" type="sibTrans" cxnId="{4D5EA6BA-0F03-490B-803D-1F22AA47E8D7}">
      <dgm:prSet/>
      <dgm:spPr/>
      <dgm:t>
        <a:bodyPr/>
        <a:lstStyle/>
        <a:p>
          <a:endParaRPr lang="en-US"/>
        </a:p>
      </dgm:t>
    </dgm:pt>
    <dgm:pt modelId="{C9FDA09F-4D0F-44D6-995C-D46D1E859300}">
      <dgm:prSet phldrT="[Text]"/>
      <dgm:spPr>
        <a:solidFill>
          <a:srgbClr val="A6A6A6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Instructions</a:t>
          </a:r>
        </a:p>
        <a:p>
          <a:pPr rtl="0"/>
          <a:r>
            <a:rPr lang="he-IL" dirty="0" smtClean="0">
              <a:solidFill>
                <a:schemeClr val="bg1">
                  <a:lumMod val="85000"/>
                </a:schemeClr>
              </a:solidFill>
            </a:rPr>
            <a:t>)</a:t>
          </a:r>
          <a:r>
            <a:rPr lang="en-US" dirty="0" err="1" smtClean="0">
              <a:solidFill>
                <a:schemeClr val="bg1">
                  <a:lumMod val="85000"/>
                </a:schemeClr>
              </a:solidFill>
            </a:rPr>
            <a:t>vue</a:t>
          </a:r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 tour library)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2DD68A91-10FE-4222-92EE-13E57FCE63AB}" type="parTrans" cxnId="{05AD5439-A99E-40DD-8BE8-E049A3C54C40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F302BB99-5295-4C20-AAD3-F458A086B84E}" type="sibTrans" cxnId="{05AD5439-A99E-40DD-8BE8-E049A3C54C40}">
      <dgm:prSet/>
      <dgm:spPr/>
      <dgm:t>
        <a:bodyPr/>
        <a:lstStyle/>
        <a:p>
          <a:endParaRPr lang="en-US"/>
        </a:p>
      </dgm:t>
    </dgm:pt>
    <dgm:pt modelId="{EE6960EE-FA4C-4892-AAFC-9BA1416C69B6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/>
            <a:t>Secondary</a:t>
          </a:r>
          <a:endParaRPr lang="en-US" dirty="0"/>
        </a:p>
      </dgm:t>
    </dgm:pt>
    <dgm:pt modelId="{C0669DE6-7488-4277-AB5A-C897F06723CE}" type="parTrans" cxnId="{58C7FF6D-5FC0-4A3D-9AAD-21C1DB58DE9A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87C1BC26-4383-4EAA-AAA3-C05C3D493E38}" type="sibTrans" cxnId="{58C7FF6D-5FC0-4A3D-9AAD-21C1DB58DE9A}">
      <dgm:prSet/>
      <dgm:spPr/>
      <dgm:t>
        <a:bodyPr/>
        <a:lstStyle/>
        <a:p>
          <a:endParaRPr lang="en-US"/>
        </a:p>
      </dgm:t>
    </dgm:pt>
    <dgm:pt modelId="{9C5F8BBA-795F-4B0B-AB83-3DC27CE2B835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/>
            <a:t>Card</a:t>
          </a:r>
          <a:endParaRPr lang="en-US" dirty="0"/>
        </a:p>
      </dgm:t>
    </dgm:pt>
    <dgm:pt modelId="{91BD2826-9564-4E68-A2DE-B95E59BD0ABA}" type="parTrans" cxnId="{A96885E3-0A0E-4A0B-BFE0-B83B47A4677C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9A4A6BD1-8EB8-4C9B-8E4D-2F2A43BE4CAE}" type="sibTrans" cxnId="{A96885E3-0A0E-4A0B-BFE0-B83B47A4677C}">
      <dgm:prSet/>
      <dgm:spPr/>
      <dgm:t>
        <a:bodyPr/>
        <a:lstStyle/>
        <a:p>
          <a:endParaRPr lang="en-US"/>
        </a:p>
      </dgm:t>
    </dgm:pt>
    <dgm:pt modelId="{D2C9D5AA-95B1-46B9-B353-2365975D3EEF}">
      <dgm:prSet phldrT="[Text]"/>
      <dgm:spPr>
        <a:solidFill>
          <a:schemeClr val="bg1">
            <a:lumMod val="65000"/>
          </a:schemeClr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Practice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B31B9A4B-16DB-4E49-93AD-6D53F6137659}" type="parTrans" cxnId="{5345D4E4-DC5F-4B0A-A06E-9260AB7FA638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D4DDAE1F-3E5C-48B3-82D7-B13E55842B3C}" type="sibTrans" cxnId="{5345D4E4-DC5F-4B0A-A06E-9260AB7FA638}">
      <dgm:prSet/>
      <dgm:spPr/>
      <dgm:t>
        <a:bodyPr/>
        <a:lstStyle/>
        <a:p>
          <a:endParaRPr lang="en-US"/>
        </a:p>
      </dgm:t>
    </dgm:pt>
    <dgm:pt modelId="{88A99C8B-61A9-4BA5-B059-B232DE710ABC}">
      <dgm:prSet phldrT="[Text]"/>
      <dgm:spPr>
        <a:solidFill>
          <a:schemeClr val="bg1">
            <a:lumMod val="65000"/>
          </a:schemeClr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Question 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529E795D-9641-46EB-A1F9-4C395C9DD8E7}" type="parTrans" cxnId="{440F1E04-17C2-431A-93DC-6686FFBDCF87}">
      <dgm:prSet/>
      <dgm:spPr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093BA88D-002C-40BF-AD52-61FAD214A07F}" type="sibTrans" cxnId="{440F1E04-17C2-431A-93DC-6686FFBDCF87}">
      <dgm:prSet/>
      <dgm:spPr/>
      <dgm:t>
        <a:bodyPr/>
        <a:lstStyle/>
        <a:p>
          <a:endParaRPr lang="en-US"/>
        </a:p>
      </dgm:t>
    </dgm:pt>
    <dgm:pt modelId="{1F0214E2-8F2B-4FC2-9C09-2EC8D18854A1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cardInput</a:t>
          </a:r>
          <a:endParaRPr lang="en-US" dirty="0"/>
        </a:p>
      </dgm:t>
    </dgm:pt>
    <dgm:pt modelId="{CFE51ED1-AC75-4A0D-839E-1FEEC730988E}" type="parTrans" cxnId="{FE7B8862-5874-4571-9172-331510574590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1C834F6E-3DDB-4B51-9153-9C1925D48E78}" type="sibTrans" cxnId="{FE7B8862-5874-4571-9172-331510574590}">
      <dgm:prSet/>
      <dgm:spPr/>
      <dgm:t>
        <a:bodyPr/>
        <a:lstStyle/>
        <a:p>
          <a:endParaRPr lang="en-US"/>
        </a:p>
      </dgm:t>
    </dgm:pt>
    <dgm:pt modelId="{B16D12D9-70C8-4FA3-94A4-5FCD0C6314D8}">
      <dgm:prSet phldrT="[Text]"/>
      <dgm:spPr>
        <a:solidFill>
          <a:schemeClr val="bg1">
            <a:lumMod val="65000"/>
          </a:schemeClr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Test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176874B7-EEC5-4EBE-A759-BD1DAEC8B4AE}" type="parTrans" cxnId="{6C4948F2-5956-41D7-83F3-40FB16CBAFBE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72454390-927E-44D9-BF65-DCE7297BECCF}" type="sibTrans" cxnId="{6C4948F2-5956-41D7-83F3-40FB16CBAFBE}">
      <dgm:prSet/>
      <dgm:spPr/>
      <dgm:t>
        <a:bodyPr/>
        <a:lstStyle/>
        <a:p>
          <a:endParaRPr lang="en-US"/>
        </a:p>
      </dgm:t>
    </dgm:pt>
    <dgm:pt modelId="{D9C7C2CA-434E-49B5-A1E5-E6001E59A43F}">
      <dgm:prSet phldrT="[Text]"/>
      <dgm:spPr>
        <a:solidFill>
          <a:schemeClr val="bg1">
            <a:lumMod val="65000"/>
          </a:schemeClr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>
                  <a:lumMod val="85000"/>
                </a:schemeClr>
              </a:solidFill>
            </a:rPr>
            <a:t>Question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FBE49655-A8B8-4017-BD93-97827E67D2C2}" type="parTrans" cxnId="{D4572882-328E-4DF3-8DEE-FF8D45F24142}">
      <dgm:prSet/>
      <dgm:spPr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FC96CAFC-F9EC-4AC3-8C95-D30DFF614B4C}" type="sibTrans" cxnId="{D4572882-328E-4DF3-8DEE-FF8D45F24142}">
      <dgm:prSet/>
      <dgm:spPr/>
      <dgm:t>
        <a:bodyPr/>
        <a:lstStyle/>
        <a:p>
          <a:endParaRPr lang="en-US"/>
        </a:p>
      </dgm:t>
    </dgm:pt>
    <dgm:pt modelId="{451EFCF6-ED10-4C2F-B2C5-EB750C542AE0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EndScreen</a:t>
          </a:r>
          <a:endParaRPr lang="en-US" dirty="0"/>
        </a:p>
      </dgm:t>
    </dgm:pt>
    <dgm:pt modelId="{591EFF60-65BB-4ADC-96AD-DB82D8960F90}" type="parTrans" cxnId="{32199852-2284-4554-B093-4F3EA652B317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A1A26685-5BC3-425F-889F-2D11B6BEC174}" type="sibTrans" cxnId="{32199852-2284-4554-B093-4F3EA652B317}">
      <dgm:prSet/>
      <dgm:spPr/>
      <dgm:t>
        <a:bodyPr/>
        <a:lstStyle/>
        <a:p>
          <a:endParaRPr lang="en-US"/>
        </a:p>
      </dgm:t>
    </dgm:pt>
    <dgm:pt modelId="{9CDF2204-DF35-4930-8BEC-6ED3226E8D4C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MainScreen</a:t>
          </a:r>
          <a:endParaRPr lang="en-US" dirty="0"/>
        </a:p>
      </dgm:t>
    </dgm:pt>
    <dgm:pt modelId="{C8B9830C-6D70-4FCD-ACA0-417D261B7E99}" type="parTrans" cxnId="{A67B218B-5781-4CFB-B0E6-6A83DE101BD3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4AACA5E1-0C09-4463-9909-9F09077CAEE2}" type="sibTrans" cxnId="{A67B218B-5781-4CFB-B0E6-6A83DE101BD3}">
      <dgm:prSet/>
      <dgm:spPr/>
      <dgm:t>
        <a:bodyPr/>
        <a:lstStyle/>
        <a:p>
          <a:endParaRPr lang="en-US"/>
        </a:p>
      </dgm:t>
    </dgm:pt>
    <dgm:pt modelId="{B49E01E3-7CF0-4A02-977A-75AF04B690A5}">
      <dgm:prSet phldrT="[Text]" custT="1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sz="1200" dirty="0" err="1" smtClean="0"/>
            <a:t>CustomInput</a:t>
          </a:r>
          <a:r>
            <a:rPr lang="en-US" sz="1200" dirty="0" smtClean="0"/>
            <a:t> – </a:t>
          </a:r>
          <a:r>
            <a:rPr lang="en-US" sz="800" dirty="0" smtClean="0"/>
            <a:t>used for titles</a:t>
          </a:r>
          <a:endParaRPr lang="en-US" sz="800" dirty="0"/>
        </a:p>
      </dgm:t>
    </dgm:pt>
    <dgm:pt modelId="{2E57C3C5-4903-445D-823A-42BE0737490C}" type="parTrans" cxnId="{879E1AE5-D2C5-4E57-96CC-7238A6FA6E13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EAB6871B-40EE-4808-B0D6-A2691815F094}" type="sibTrans" cxnId="{879E1AE5-D2C5-4E57-96CC-7238A6FA6E13}">
      <dgm:prSet/>
      <dgm:spPr/>
      <dgm:t>
        <a:bodyPr/>
        <a:lstStyle/>
        <a:p>
          <a:pPr rtl="1"/>
          <a:endParaRPr lang="he-IL"/>
        </a:p>
      </dgm:t>
    </dgm:pt>
    <dgm:pt modelId="{C435BF3D-3F50-4781-911F-1403A325BDAF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/>
            <a:t>Card</a:t>
          </a:r>
          <a:endParaRPr lang="en-US" dirty="0"/>
        </a:p>
      </dgm:t>
    </dgm:pt>
    <dgm:pt modelId="{05D8FB53-F9E3-4EDF-98D0-39C4240FA4DC}" type="sibTrans" cxnId="{CE3E13B5-2284-46AB-A736-18D99F1DDD2A}">
      <dgm:prSet/>
      <dgm:spPr/>
      <dgm:t>
        <a:bodyPr/>
        <a:lstStyle/>
        <a:p>
          <a:pPr rtl="1"/>
          <a:endParaRPr lang="he-IL"/>
        </a:p>
      </dgm:t>
    </dgm:pt>
    <dgm:pt modelId="{9D2C36C9-572B-4D13-A39F-1155445FD442}" type="parTrans" cxnId="{CE3E13B5-2284-46AB-A736-18D99F1DDD2A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B156CFBF-8FB9-4C28-93CE-3580C2B16D4E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DropDownCard</a:t>
          </a:r>
          <a:endParaRPr lang="en-US" dirty="0"/>
        </a:p>
      </dgm:t>
    </dgm:pt>
    <dgm:pt modelId="{9F878B2F-24E6-454F-977A-16EAB2A26CF1}" type="parTrans" cxnId="{BC324AA7-AB8D-42B5-8C6D-EE4FC2C5FF10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2B22AF17-3C55-4B88-B385-8558A702E22E}" type="sibTrans" cxnId="{BC324AA7-AB8D-42B5-8C6D-EE4FC2C5FF10}">
      <dgm:prSet/>
      <dgm:spPr/>
      <dgm:t>
        <a:bodyPr/>
        <a:lstStyle/>
        <a:p>
          <a:pPr rtl="1"/>
          <a:endParaRPr lang="he-IL"/>
        </a:p>
      </dgm:t>
    </dgm:pt>
    <dgm:pt modelId="{33A55FD1-C916-43B2-A6E5-649031493C92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DropDown</a:t>
          </a:r>
          <a:endParaRPr lang="en-US" dirty="0"/>
        </a:p>
      </dgm:t>
    </dgm:pt>
    <dgm:pt modelId="{6C08CD29-9B4F-4608-824F-45B3CB8FF9FB}" type="parTrans" cxnId="{16BA1D4C-9740-4233-8AC4-830173883048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CEC76D3D-9E2E-484F-AB81-844C76169042}" type="sibTrans" cxnId="{16BA1D4C-9740-4233-8AC4-830173883048}">
      <dgm:prSet/>
      <dgm:spPr/>
      <dgm:t>
        <a:bodyPr/>
        <a:lstStyle/>
        <a:p>
          <a:pPr rtl="1"/>
          <a:endParaRPr lang="he-IL"/>
        </a:p>
      </dgm:t>
    </dgm:pt>
    <dgm:pt modelId="{55F33DDB-F3FE-49EF-9E6E-D918B5B59CEC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InputScreen</a:t>
          </a:r>
          <a:endParaRPr lang="en-US" dirty="0"/>
        </a:p>
      </dgm:t>
    </dgm:pt>
    <dgm:pt modelId="{F4A42AD6-1952-4546-8D3F-CD7E5AC16FFE}" type="sibTrans" cxnId="{6B0947E4-3C52-431D-B3A5-803B73992F60}">
      <dgm:prSet/>
      <dgm:spPr/>
      <dgm:t>
        <a:bodyPr/>
        <a:lstStyle/>
        <a:p>
          <a:endParaRPr lang="en-US"/>
        </a:p>
      </dgm:t>
    </dgm:pt>
    <dgm:pt modelId="{C330D18D-477B-4F4C-A084-52BC2E257722}" type="parTrans" cxnId="{6B0947E4-3C52-431D-B3A5-803B73992F60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endParaRPr lang="en-US"/>
        </a:p>
      </dgm:t>
    </dgm:pt>
    <dgm:pt modelId="{67FAC17F-112D-4DE1-87A6-FAEFBF0C05C8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ColorPicker</a:t>
          </a:r>
          <a:endParaRPr lang="en-US" dirty="0"/>
        </a:p>
      </dgm:t>
    </dgm:pt>
    <dgm:pt modelId="{404A3F45-3A54-4659-817E-B99C1EE11929}" type="parTrans" cxnId="{5AE6A116-7DB4-4702-9E7A-5C299FFD1E8C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77C2CAEF-738B-4EEC-98FE-C101544ED9C0}" type="sibTrans" cxnId="{5AE6A116-7DB4-4702-9E7A-5C299FFD1E8C}">
      <dgm:prSet/>
      <dgm:spPr/>
      <dgm:t>
        <a:bodyPr/>
        <a:lstStyle/>
        <a:p>
          <a:pPr rtl="1"/>
          <a:endParaRPr lang="he-IL"/>
        </a:p>
      </dgm:t>
    </dgm:pt>
    <dgm:pt modelId="{1695B8AE-F47A-40F1-A3F2-691EC3C5C9DD}">
      <dgm:prSet phldrT="[Text]" custT="1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sz="1200" dirty="0" err="1" smtClean="0"/>
            <a:t>CustomInput</a:t>
          </a:r>
          <a:r>
            <a:rPr lang="en-US" sz="1200" dirty="0" smtClean="0"/>
            <a:t> – </a:t>
          </a:r>
          <a:r>
            <a:rPr lang="en-US" sz="800" dirty="0" smtClean="0"/>
            <a:t>used for titles</a:t>
          </a:r>
          <a:endParaRPr lang="en-US" sz="800" dirty="0"/>
        </a:p>
      </dgm:t>
    </dgm:pt>
    <dgm:pt modelId="{DBE85596-CA97-4160-B69D-2C6E7888E444}" type="parTrans" cxnId="{788C97C8-3F50-4946-B973-B0AD5D00DEEA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42FFA051-F5DD-46EC-B13D-D031A0C36ADA}" type="sibTrans" cxnId="{788C97C8-3F50-4946-B973-B0AD5D00DEEA}">
      <dgm:prSet/>
      <dgm:spPr/>
      <dgm:t>
        <a:bodyPr/>
        <a:lstStyle/>
        <a:p>
          <a:pPr rtl="1"/>
          <a:endParaRPr lang="he-IL"/>
        </a:p>
      </dgm:t>
    </dgm:pt>
    <dgm:pt modelId="{C08534DF-810C-4C4A-A162-CBC854E24ADC}">
      <dgm:prSet phldrT="[Text]" custT="1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sz="1100" dirty="0" err="1" smtClean="0"/>
            <a:t>CustomInput</a:t>
          </a:r>
          <a:r>
            <a:rPr lang="en-US" sz="1100" dirty="0" smtClean="0"/>
            <a:t> – </a:t>
          </a:r>
          <a:r>
            <a:rPr lang="en-US" sz="800" dirty="0" smtClean="0"/>
            <a:t>used for titles</a:t>
          </a:r>
          <a:endParaRPr lang="en-US" sz="800" dirty="0"/>
        </a:p>
      </dgm:t>
    </dgm:pt>
    <dgm:pt modelId="{109D664E-1681-4CD1-845F-12DB0FD5BECA}" type="parTrans" cxnId="{3009FEB7-54C2-41C1-9557-62F63A299277}">
      <dgm:prSet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1"/>
          <a:endParaRPr lang="he-IL"/>
        </a:p>
      </dgm:t>
    </dgm:pt>
    <dgm:pt modelId="{AA47121E-C243-4D0D-A3F8-9E5D90EDBDE2}" type="sibTrans" cxnId="{3009FEB7-54C2-41C1-9557-62F63A299277}">
      <dgm:prSet/>
      <dgm:spPr/>
      <dgm:t>
        <a:bodyPr/>
        <a:lstStyle/>
        <a:p>
          <a:pPr rtl="1"/>
          <a:endParaRPr lang="he-IL"/>
        </a:p>
      </dgm:t>
    </dgm:pt>
    <dgm:pt modelId="{8410C6A1-C0F5-4CA5-A1A1-5F41CEB57DD4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smtClean="0"/>
            <a:t>LoadingScreen</a:t>
          </a:r>
          <a:endParaRPr lang="en-US" dirty="0"/>
        </a:p>
      </dgm:t>
    </dgm:pt>
    <dgm:pt modelId="{3FD591D2-CB3A-4B1A-B5D3-02F9DF85F558}" type="parTrans" cxnId="{EB16A013-FE1E-40EC-AE47-FA075C68A239}">
      <dgm:prSet/>
      <dgm:spPr/>
      <dgm:t>
        <a:bodyPr/>
        <a:lstStyle/>
        <a:p>
          <a:pPr rtl="1"/>
          <a:endParaRPr lang="he-IL"/>
        </a:p>
      </dgm:t>
    </dgm:pt>
    <dgm:pt modelId="{315A9D24-1055-411E-A54A-C46EE95A7F4D}" type="sibTrans" cxnId="{EB16A013-FE1E-40EC-AE47-FA075C68A239}">
      <dgm:prSet/>
      <dgm:spPr/>
      <dgm:t>
        <a:bodyPr/>
        <a:lstStyle/>
        <a:p>
          <a:pPr rtl="1"/>
          <a:endParaRPr lang="he-IL"/>
        </a:p>
      </dgm:t>
    </dgm:pt>
    <dgm:pt modelId="{7979330E-D5D4-4A4A-8516-5E820A4F947E}">
      <dgm:prSet phldrT="[Text]"/>
      <dgm:spPr>
        <a:solidFill>
          <a:srgbClr val="FBF3FF"/>
        </a:solidFill>
        <a:ln>
          <a:solidFill>
            <a:srgbClr val="9E2A7D"/>
          </a:solidFill>
        </a:ln>
      </dgm:spPr>
      <dgm:t>
        <a:bodyPr/>
        <a:lstStyle/>
        <a:p>
          <a:pPr rtl="0"/>
          <a:r>
            <a:rPr lang="en-US" dirty="0" err="1" smtClean="0"/>
            <a:t>InfoScreen</a:t>
          </a:r>
          <a:endParaRPr lang="en-US" dirty="0"/>
        </a:p>
      </dgm:t>
    </dgm:pt>
    <dgm:pt modelId="{9017FBA4-D0F2-4D41-B83D-E6CF6C5445B3}" type="parTrans" cxnId="{738F7AFA-E50E-4CA5-8C10-F893CCBD6641}">
      <dgm:prSet/>
      <dgm:spPr/>
    </dgm:pt>
    <dgm:pt modelId="{ABF74151-6FFD-42BB-81AC-1D7F1421F6C5}" type="sibTrans" cxnId="{738F7AFA-E50E-4CA5-8C10-F893CCBD6641}">
      <dgm:prSet/>
      <dgm:spPr/>
    </dgm:pt>
    <dgm:pt modelId="{357217D7-E997-4DC1-9529-B7B2E839F24F}" type="pres">
      <dgm:prSet presAssocID="{30D72F0B-8627-4509-BD07-206D93348A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he-IL"/>
        </a:p>
      </dgm:t>
    </dgm:pt>
    <dgm:pt modelId="{6C4A2A22-5130-46D4-B092-209F5E6DDA59}" type="pres">
      <dgm:prSet presAssocID="{BC679AAB-B4EF-431E-97D6-04B868D47101}" presName="hierRoot1" presStyleCnt="0">
        <dgm:presLayoutVars>
          <dgm:hierBranch val="init"/>
        </dgm:presLayoutVars>
      </dgm:prSet>
      <dgm:spPr/>
    </dgm:pt>
    <dgm:pt modelId="{19D831CB-458C-47D6-8D9C-3FE9F674AFC8}" type="pres">
      <dgm:prSet presAssocID="{BC679AAB-B4EF-431E-97D6-04B868D47101}" presName="rootComposite1" presStyleCnt="0"/>
      <dgm:spPr/>
    </dgm:pt>
    <dgm:pt modelId="{2F22C519-FE96-4D2C-9E49-C86A0F2C0CCC}" type="pres">
      <dgm:prSet presAssocID="{BC679AAB-B4EF-431E-97D6-04B868D4710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CCA99-E23F-44B6-82FE-CE4D95358963}" type="pres">
      <dgm:prSet presAssocID="{BC679AAB-B4EF-431E-97D6-04B868D47101}" presName="rootConnector1" presStyleLbl="node1" presStyleIdx="0" presStyleCnt="0"/>
      <dgm:spPr/>
      <dgm:t>
        <a:bodyPr/>
        <a:lstStyle/>
        <a:p>
          <a:pPr rtl="1"/>
          <a:endParaRPr lang="he-IL"/>
        </a:p>
      </dgm:t>
    </dgm:pt>
    <dgm:pt modelId="{A08970C6-44B9-458D-9583-9D4E7E8C5AE9}" type="pres">
      <dgm:prSet presAssocID="{BC679AAB-B4EF-431E-97D6-04B868D47101}" presName="hierChild2" presStyleCnt="0"/>
      <dgm:spPr/>
    </dgm:pt>
    <dgm:pt modelId="{429AA90F-03C1-41A5-9E95-EB63D2C5E337}" type="pres">
      <dgm:prSet presAssocID="{1B4F5134-75F2-40BF-9FE6-09D1BDE96C4F}" presName="Name37" presStyleLbl="parChTrans1D2" presStyleIdx="0" presStyleCnt="5"/>
      <dgm:spPr/>
      <dgm:t>
        <a:bodyPr/>
        <a:lstStyle/>
        <a:p>
          <a:pPr rtl="1"/>
          <a:endParaRPr lang="he-IL"/>
        </a:p>
      </dgm:t>
    </dgm:pt>
    <dgm:pt modelId="{9E98F418-C3C0-4FA8-B0F5-104150C101AD}" type="pres">
      <dgm:prSet presAssocID="{3B4C7DB4-D5BF-4797-8143-5B2EE5A93FA3}" presName="hierRoot2" presStyleCnt="0">
        <dgm:presLayoutVars>
          <dgm:hierBranch val="init"/>
        </dgm:presLayoutVars>
      </dgm:prSet>
      <dgm:spPr/>
    </dgm:pt>
    <dgm:pt modelId="{0D9A7426-F4CE-4C80-8FBD-22835CBFFC35}" type="pres">
      <dgm:prSet presAssocID="{3B4C7DB4-D5BF-4797-8143-5B2EE5A93FA3}" presName="rootComposite" presStyleCnt="0"/>
      <dgm:spPr/>
    </dgm:pt>
    <dgm:pt modelId="{34815BF1-3058-43F4-AF44-7072D129B949}" type="pres">
      <dgm:prSet presAssocID="{3B4C7DB4-D5BF-4797-8143-5B2EE5A93FA3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6678178-EAD0-433A-B360-19818A42A0B9}" type="pres">
      <dgm:prSet presAssocID="{3B4C7DB4-D5BF-4797-8143-5B2EE5A93FA3}" presName="rootConnector" presStyleLbl="node2" presStyleIdx="0" presStyleCnt="5"/>
      <dgm:spPr/>
      <dgm:t>
        <a:bodyPr/>
        <a:lstStyle/>
        <a:p>
          <a:pPr rtl="1"/>
          <a:endParaRPr lang="he-IL"/>
        </a:p>
      </dgm:t>
    </dgm:pt>
    <dgm:pt modelId="{20E0EE3B-5F5C-4E6F-9B30-FD89F10A73AD}" type="pres">
      <dgm:prSet presAssocID="{3B4C7DB4-D5BF-4797-8143-5B2EE5A93FA3}" presName="hierChild4" presStyleCnt="0"/>
      <dgm:spPr/>
    </dgm:pt>
    <dgm:pt modelId="{36926A5B-8E9A-487D-8420-6418B8BE7EF7}" type="pres">
      <dgm:prSet presAssocID="{3B4C7DB4-D5BF-4797-8143-5B2EE5A93FA3}" presName="hierChild5" presStyleCnt="0"/>
      <dgm:spPr/>
    </dgm:pt>
    <dgm:pt modelId="{77393199-4630-4A5C-A719-115C0DC9B8D9}" type="pres">
      <dgm:prSet presAssocID="{2DD68A91-10FE-4222-92EE-13E57FCE63AB}" presName="Name37" presStyleLbl="parChTrans1D2" presStyleIdx="1" presStyleCnt="5"/>
      <dgm:spPr/>
      <dgm:t>
        <a:bodyPr/>
        <a:lstStyle/>
        <a:p>
          <a:pPr rtl="1"/>
          <a:endParaRPr lang="he-IL"/>
        </a:p>
      </dgm:t>
    </dgm:pt>
    <dgm:pt modelId="{374148EE-509E-485C-8A10-FEA6CAFCE5B1}" type="pres">
      <dgm:prSet presAssocID="{C9FDA09F-4D0F-44D6-995C-D46D1E859300}" presName="hierRoot2" presStyleCnt="0">
        <dgm:presLayoutVars>
          <dgm:hierBranch val="init"/>
        </dgm:presLayoutVars>
      </dgm:prSet>
      <dgm:spPr/>
    </dgm:pt>
    <dgm:pt modelId="{7E25A136-9B48-481E-B9C2-510E49110738}" type="pres">
      <dgm:prSet presAssocID="{C9FDA09F-4D0F-44D6-995C-D46D1E859300}" presName="rootComposite" presStyleCnt="0"/>
      <dgm:spPr/>
    </dgm:pt>
    <dgm:pt modelId="{8F30FBC8-D80D-42A6-BB4B-72A945E2212D}" type="pres">
      <dgm:prSet presAssocID="{C9FDA09F-4D0F-44D6-995C-D46D1E85930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3590E3-E4B7-4C71-9644-4DD31CBD934B}" type="pres">
      <dgm:prSet presAssocID="{C9FDA09F-4D0F-44D6-995C-D46D1E859300}" presName="rootConnector" presStyleLbl="node2" presStyleIdx="1" presStyleCnt="5"/>
      <dgm:spPr/>
      <dgm:t>
        <a:bodyPr/>
        <a:lstStyle/>
        <a:p>
          <a:pPr rtl="1"/>
          <a:endParaRPr lang="he-IL"/>
        </a:p>
      </dgm:t>
    </dgm:pt>
    <dgm:pt modelId="{248361A4-E938-4980-BE27-07F65DD1B049}" type="pres">
      <dgm:prSet presAssocID="{C9FDA09F-4D0F-44D6-995C-D46D1E859300}" presName="hierChild4" presStyleCnt="0"/>
      <dgm:spPr/>
    </dgm:pt>
    <dgm:pt modelId="{F04F016E-5687-4BED-A80A-FF23F6E7021D}" type="pres">
      <dgm:prSet presAssocID="{C9FDA09F-4D0F-44D6-995C-D46D1E859300}" presName="hierChild5" presStyleCnt="0"/>
      <dgm:spPr/>
    </dgm:pt>
    <dgm:pt modelId="{E76B8D6A-5940-4854-8CA7-4C00FEE573D6}" type="pres">
      <dgm:prSet presAssocID="{3FD591D2-CB3A-4B1A-B5D3-02F9DF85F558}" presName="Name37" presStyleLbl="parChTrans1D2" presStyleIdx="2" presStyleCnt="5"/>
      <dgm:spPr/>
      <dgm:t>
        <a:bodyPr/>
        <a:lstStyle/>
        <a:p>
          <a:pPr rtl="1"/>
          <a:endParaRPr lang="he-IL"/>
        </a:p>
      </dgm:t>
    </dgm:pt>
    <dgm:pt modelId="{A35C3966-5BAA-4642-8E06-4A55C10C28F7}" type="pres">
      <dgm:prSet presAssocID="{8410C6A1-C0F5-4CA5-A1A1-5F41CEB57DD4}" presName="hierRoot2" presStyleCnt="0">
        <dgm:presLayoutVars>
          <dgm:hierBranch val="init"/>
        </dgm:presLayoutVars>
      </dgm:prSet>
      <dgm:spPr/>
    </dgm:pt>
    <dgm:pt modelId="{B8B776F3-1D48-4885-9744-E12127A633FB}" type="pres">
      <dgm:prSet presAssocID="{8410C6A1-C0F5-4CA5-A1A1-5F41CEB57DD4}" presName="rootComposite" presStyleCnt="0"/>
      <dgm:spPr/>
    </dgm:pt>
    <dgm:pt modelId="{C9EA0331-E1A5-4161-AED6-4013BA0E2278}" type="pres">
      <dgm:prSet presAssocID="{8410C6A1-C0F5-4CA5-A1A1-5F41CEB57DD4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31AA37E8-89E9-4D38-8D57-8365EAF07506}" type="pres">
      <dgm:prSet presAssocID="{8410C6A1-C0F5-4CA5-A1A1-5F41CEB57DD4}" presName="rootConnector" presStyleLbl="node2" presStyleIdx="2" presStyleCnt="5"/>
      <dgm:spPr/>
      <dgm:t>
        <a:bodyPr/>
        <a:lstStyle/>
        <a:p>
          <a:pPr rtl="1"/>
          <a:endParaRPr lang="he-IL"/>
        </a:p>
      </dgm:t>
    </dgm:pt>
    <dgm:pt modelId="{38048164-DE6C-4673-8077-3D07D8DD7405}" type="pres">
      <dgm:prSet presAssocID="{8410C6A1-C0F5-4CA5-A1A1-5F41CEB57DD4}" presName="hierChild4" presStyleCnt="0"/>
      <dgm:spPr/>
    </dgm:pt>
    <dgm:pt modelId="{48EE343C-CBB6-426F-8FD8-2FE062F5C201}" type="pres">
      <dgm:prSet presAssocID="{8410C6A1-C0F5-4CA5-A1A1-5F41CEB57DD4}" presName="hierChild5" presStyleCnt="0"/>
      <dgm:spPr/>
    </dgm:pt>
    <dgm:pt modelId="{78D95E5D-F882-4706-914A-CD22C555EFDF}" type="pres">
      <dgm:prSet presAssocID="{591EFF60-65BB-4ADC-96AD-DB82D8960F90}" presName="Name37" presStyleLbl="parChTrans1D2" presStyleIdx="3" presStyleCnt="5"/>
      <dgm:spPr/>
      <dgm:t>
        <a:bodyPr/>
        <a:lstStyle/>
        <a:p>
          <a:pPr rtl="1"/>
          <a:endParaRPr lang="he-IL"/>
        </a:p>
      </dgm:t>
    </dgm:pt>
    <dgm:pt modelId="{2B4FD490-75DB-49CF-BAC0-F19EDF797A39}" type="pres">
      <dgm:prSet presAssocID="{451EFCF6-ED10-4C2F-B2C5-EB750C542AE0}" presName="hierRoot2" presStyleCnt="0">
        <dgm:presLayoutVars>
          <dgm:hierBranch val="init"/>
        </dgm:presLayoutVars>
      </dgm:prSet>
      <dgm:spPr/>
    </dgm:pt>
    <dgm:pt modelId="{588125E7-DB93-4317-9F65-7CBC02C5C628}" type="pres">
      <dgm:prSet presAssocID="{451EFCF6-ED10-4C2F-B2C5-EB750C542AE0}" presName="rootComposite" presStyleCnt="0"/>
      <dgm:spPr/>
    </dgm:pt>
    <dgm:pt modelId="{7637BC07-282D-4D14-9142-A0BB3442E843}" type="pres">
      <dgm:prSet presAssocID="{451EFCF6-ED10-4C2F-B2C5-EB750C542AE0}" presName="rootText" presStyleLbl="node2" presStyleIdx="3" presStyleCnt="5" custLinFactNeighborX="655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AA78D04-F27D-4CDF-AC21-38321A1ED0B5}" type="pres">
      <dgm:prSet presAssocID="{451EFCF6-ED10-4C2F-B2C5-EB750C542AE0}" presName="rootConnector" presStyleLbl="node2" presStyleIdx="3" presStyleCnt="5"/>
      <dgm:spPr/>
      <dgm:t>
        <a:bodyPr/>
        <a:lstStyle/>
        <a:p>
          <a:pPr rtl="1"/>
          <a:endParaRPr lang="he-IL"/>
        </a:p>
      </dgm:t>
    </dgm:pt>
    <dgm:pt modelId="{718818FB-B8B8-4741-8925-C012068B9FEC}" type="pres">
      <dgm:prSet presAssocID="{451EFCF6-ED10-4C2F-B2C5-EB750C542AE0}" presName="hierChild4" presStyleCnt="0"/>
      <dgm:spPr/>
    </dgm:pt>
    <dgm:pt modelId="{84D7F63E-C1B3-4BD3-B3B4-D6143B4F4BC7}" type="pres">
      <dgm:prSet presAssocID="{451EFCF6-ED10-4C2F-B2C5-EB750C542AE0}" presName="hierChild5" presStyleCnt="0"/>
      <dgm:spPr/>
    </dgm:pt>
    <dgm:pt modelId="{6FAFB9AE-8928-4169-893F-33077E1764D7}" type="pres">
      <dgm:prSet presAssocID="{E09CAA5C-462A-46B3-86FE-53B262FD9C67}" presName="Name37" presStyleLbl="parChTrans1D2" presStyleIdx="4" presStyleCnt="5"/>
      <dgm:spPr/>
      <dgm:t>
        <a:bodyPr/>
        <a:lstStyle/>
        <a:p>
          <a:pPr rtl="1"/>
          <a:endParaRPr lang="he-IL"/>
        </a:p>
      </dgm:t>
    </dgm:pt>
    <dgm:pt modelId="{1A0CB7B4-33CB-4F16-A86D-5B89D85768BF}" type="pres">
      <dgm:prSet presAssocID="{3716FBD4-3C5F-4D6C-94F0-71A031BDD296}" presName="hierRoot2" presStyleCnt="0">
        <dgm:presLayoutVars>
          <dgm:hierBranch val="init"/>
        </dgm:presLayoutVars>
      </dgm:prSet>
      <dgm:spPr/>
    </dgm:pt>
    <dgm:pt modelId="{34E1EF08-9BBC-4C74-9CE2-C989C2BC6790}" type="pres">
      <dgm:prSet presAssocID="{3716FBD4-3C5F-4D6C-94F0-71A031BDD296}" presName="rootComposite" presStyleCnt="0"/>
      <dgm:spPr/>
    </dgm:pt>
    <dgm:pt modelId="{B4362041-D265-4273-BBF3-BBDD1CC8F357}" type="pres">
      <dgm:prSet presAssocID="{3716FBD4-3C5F-4D6C-94F0-71A031BDD29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D767F4-FF62-4CA2-94D9-6E4015EDBFA2}" type="pres">
      <dgm:prSet presAssocID="{3716FBD4-3C5F-4D6C-94F0-71A031BDD296}" presName="rootConnector" presStyleLbl="node2" presStyleIdx="4" presStyleCnt="5"/>
      <dgm:spPr/>
      <dgm:t>
        <a:bodyPr/>
        <a:lstStyle/>
        <a:p>
          <a:pPr rtl="1"/>
          <a:endParaRPr lang="he-IL"/>
        </a:p>
      </dgm:t>
    </dgm:pt>
    <dgm:pt modelId="{A55062B0-9FD3-43CC-B5BC-0B8DEFEA703B}" type="pres">
      <dgm:prSet presAssocID="{3716FBD4-3C5F-4D6C-94F0-71A031BDD296}" presName="hierChild4" presStyleCnt="0"/>
      <dgm:spPr/>
    </dgm:pt>
    <dgm:pt modelId="{ACA96EDD-3CA6-4167-A11B-957E107A250E}" type="pres">
      <dgm:prSet presAssocID="{9017FBA4-D0F2-4D41-B83D-E6CF6C5445B3}" presName="Name37" presStyleLbl="parChTrans1D3" presStyleIdx="0" presStyleCnt="4"/>
      <dgm:spPr/>
    </dgm:pt>
    <dgm:pt modelId="{DC5FD263-2ED0-44B9-8FA3-5EEFA5011B80}" type="pres">
      <dgm:prSet presAssocID="{7979330E-D5D4-4A4A-8516-5E820A4F947E}" presName="hierRoot2" presStyleCnt="0">
        <dgm:presLayoutVars>
          <dgm:hierBranch val="init"/>
        </dgm:presLayoutVars>
      </dgm:prSet>
      <dgm:spPr/>
    </dgm:pt>
    <dgm:pt modelId="{4DA6A65E-753F-423D-A487-F93757ACCBF5}" type="pres">
      <dgm:prSet presAssocID="{7979330E-D5D4-4A4A-8516-5E820A4F947E}" presName="rootComposite" presStyleCnt="0"/>
      <dgm:spPr/>
    </dgm:pt>
    <dgm:pt modelId="{88E9A28C-7D5F-42DB-AF86-68098B6C6099}" type="pres">
      <dgm:prSet presAssocID="{7979330E-D5D4-4A4A-8516-5E820A4F947E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E6260200-7DC6-4A85-8E57-006D1C292FF4}" type="pres">
      <dgm:prSet presAssocID="{7979330E-D5D4-4A4A-8516-5E820A4F947E}" presName="rootConnector" presStyleLbl="node3" presStyleIdx="0" presStyleCnt="4"/>
      <dgm:spPr/>
      <dgm:t>
        <a:bodyPr/>
        <a:lstStyle/>
        <a:p>
          <a:pPr rtl="1"/>
          <a:endParaRPr lang="he-IL"/>
        </a:p>
      </dgm:t>
    </dgm:pt>
    <dgm:pt modelId="{3F7D2FA7-546F-403F-A968-1D7C656791C3}" type="pres">
      <dgm:prSet presAssocID="{7979330E-D5D4-4A4A-8516-5E820A4F947E}" presName="hierChild4" presStyleCnt="0"/>
      <dgm:spPr/>
    </dgm:pt>
    <dgm:pt modelId="{79585A00-00CB-4C6F-9575-354F49F44106}" type="pres">
      <dgm:prSet presAssocID="{7979330E-D5D4-4A4A-8516-5E820A4F947E}" presName="hierChild5" presStyleCnt="0"/>
      <dgm:spPr/>
    </dgm:pt>
    <dgm:pt modelId="{2F5BB800-7A86-49A9-B404-D8FD24275A24}" type="pres">
      <dgm:prSet presAssocID="{176874B7-EEC5-4EBE-A759-BD1DAEC8B4AE}" presName="Name37" presStyleLbl="parChTrans1D3" presStyleIdx="1" presStyleCnt="4"/>
      <dgm:spPr/>
      <dgm:t>
        <a:bodyPr/>
        <a:lstStyle/>
        <a:p>
          <a:pPr rtl="1"/>
          <a:endParaRPr lang="he-IL"/>
        </a:p>
      </dgm:t>
    </dgm:pt>
    <dgm:pt modelId="{D7003E84-33E0-4E0A-AD4E-D97A446E8784}" type="pres">
      <dgm:prSet presAssocID="{B16D12D9-70C8-4FA3-94A4-5FCD0C6314D8}" presName="hierRoot2" presStyleCnt="0">
        <dgm:presLayoutVars>
          <dgm:hierBranch val="init"/>
        </dgm:presLayoutVars>
      </dgm:prSet>
      <dgm:spPr/>
    </dgm:pt>
    <dgm:pt modelId="{114C9BE5-DF29-446B-AE89-E4D1C6F85EA4}" type="pres">
      <dgm:prSet presAssocID="{B16D12D9-70C8-4FA3-94A4-5FCD0C6314D8}" presName="rootComposite" presStyleCnt="0"/>
      <dgm:spPr/>
    </dgm:pt>
    <dgm:pt modelId="{F9747D89-83FC-4FED-BC11-4F28DE71050F}" type="pres">
      <dgm:prSet presAssocID="{B16D12D9-70C8-4FA3-94A4-5FCD0C6314D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5D0227-452F-4594-8F39-12D0C1149FB4}" type="pres">
      <dgm:prSet presAssocID="{B16D12D9-70C8-4FA3-94A4-5FCD0C6314D8}" presName="rootConnector" presStyleLbl="node3" presStyleIdx="1" presStyleCnt="4"/>
      <dgm:spPr/>
      <dgm:t>
        <a:bodyPr/>
        <a:lstStyle/>
        <a:p>
          <a:pPr rtl="1"/>
          <a:endParaRPr lang="he-IL"/>
        </a:p>
      </dgm:t>
    </dgm:pt>
    <dgm:pt modelId="{1F59AF9A-F228-4F10-B8A9-F473F8F19EA6}" type="pres">
      <dgm:prSet presAssocID="{B16D12D9-70C8-4FA3-94A4-5FCD0C6314D8}" presName="hierChild4" presStyleCnt="0"/>
      <dgm:spPr/>
    </dgm:pt>
    <dgm:pt modelId="{A3A6F7C8-397C-4BEE-8F83-883196A60EF1}" type="pres">
      <dgm:prSet presAssocID="{FBE49655-A8B8-4017-BD93-97827E67D2C2}" presName="Name37" presStyleLbl="parChTrans1D4" presStyleIdx="0" presStyleCnt="13"/>
      <dgm:spPr/>
      <dgm:t>
        <a:bodyPr/>
        <a:lstStyle/>
        <a:p>
          <a:pPr rtl="1"/>
          <a:endParaRPr lang="he-IL"/>
        </a:p>
      </dgm:t>
    </dgm:pt>
    <dgm:pt modelId="{34F17463-477D-49C5-8519-41F6C9C76D5B}" type="pres">
      <dgm:prSet presAssocID="{D9C7C2CA-434E-49B5-A1E5-E6001E59A43F}" presName="hierRoot2" presStyleCnt="0">
        <dgm:presLayoutVars>
          <dgm:hierBranch val="init"/>
        </dgm:presLayoutVars>
      </dgm:prSet>
      <dgm:spPr/>
    </dgm:pt>
    <dgm:pt modelId="{12D2E28F-1552-446A-B1D4-752436C90C03}" type="pres">
      <dgm:prSet presAssocID="{D9C7C2CA-434E-49B5-A1E5-E6001E59A43F}" presName="rootComposite" presStyleCnt="0"/>
      <dgm:spPr/>
    </dgm:pt>
    <dgm:pt modelId="{BDD7F359-A772-4273-A9B8-42DA708CB8D8}" type="pres">
      <dgm:prSet presAssocID="{D9C7C2CA-434E-49B5-A1E5-E6001E59A43F}" presName="rootText" presStyleLbl="node4" presStyleIdx="0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27F2C-556C-4D98-80C1-A657A2ECFCBF}" type="pres">
      <dgm:prSet presAssocID="{D9C7C2CA-434E-49B5-A1E5-E6001E59A43F}" presName="rootConnector" presStyleLbl="node4" presStyleIdx="0" presStyleCnt="13"/>
      <dgm:spPr/>
      <dgm:t>
        <a:bodyPr/>
        <a:lstStyle/>
        <a:p>
          <a:pPr rtl="1"/>
          <a:endParaRPr lang="he-IL"/>
        </a:p>
      </dgm:t>
    </dgm:pt>
    <dgm:pt modelId="{7D58D658-1EF8-420F-945B-FBCD7B329600}" type="pres">
      <dgm:prSet presAssocID="{D9C7C2CA-434E-49B5-A1E5-E6001E59A43F}" presName="hierChild4" presStyleCnt="0"/>
      <dgm:spPr/>
    </dgm:pt>
    <dgm:pt modelId="{FA1E003D-60FB-422F-A787-9C8CD821BD15}" type="pres">
      <dgm:prSet presAssocID="{D9C7C2CA-434E-49B5-A1E5-E6001E59A43F}" presName="hierChild5" presStyleCnt="0"/>
      <dgm:spPr/>
    </dgm:pt>
    <dgm:pt modelId="{B896A797-0970-48B3-B80F-BF9911397FDE}" type="pres">
      <dgm:prSet presAssocID="{B16D12D9-70C8-4FA3-94A4-5FCD0C6314D8}" presName="hierChild5" presStyleCnt="0"/>
      <dgm:spPr/>
    </dgm:pt>
    <dgm:pt modelId="{4A96A4EA-CDD2-468D-8CF1-E8DCEA727108}" type="pres">
      <dgm:prSet presAssocID="{C8B9830C-6D70-4FCD-ACA0-417D261B7E99}" presName="Name37" presStyleLbl="parChTrans1D3" presStyleIdx="2" presStyleCnt="4"/>
      <dgm:spPr/>
      <dgm:t>
        <a:bodyPr/>
        <a:lstStyle/>
        <a:p>
          <a:pPr rtl="1"/>
          <a:endParaRPr lang="he-IL"/>
        </a:p>
      </dgm:t>
    </dgm:pt>
    <dgm:pt modelId="{81B23CA5-982B-4230-8E5C-4103EB66F1C7}" type="pres">
      <dgm:prSet presAssocID="{9CDF2204-DF35-4930-8BEC-6ED3226E8D4C}" presName="hierRoot2" presStyleCnt="0">
        <dgm:presLayoutVars>
          <dgm:hierBranch val="init"/>
        </dgm:presLayoutVars>
      </dgm:prSet>
      <dgm:spPr/>
    </dgm:pt>
    <dgm:pt modelId="{DCC1ED4D-ACAF-4302-B453-DA3DB81563DC}" type="pres">
      <dgm:prSet presAssocID="{9CDF2204-DF35-4930-8BEC-6ED3226E8D4C}" presName="rootComposite" presStyleCnt="0"/>
      <dgm:spPr/>
    </dgm:pt>
    <dgm:pt modelId="{CC0EFF5C-38AD-48E6-86A5-F01F47114886}" type="pres">
      <dgm:prSet presAssocID="{9CDF2204-DF35-4930-8BEC-6ED3226E8D4C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3D5C4-3B99-458B-818A-9ACD1707FC6E}" type="pres">
      <dgm:prSet presAssocID="{9CDF2204-DF35-4930-8BEC-6ED3226E8D4C}" presName="rootConnector" presStyleLbl="node3" presStyleIdx="2" presStyleCnt="4"/>
      <dgm:spPr/>
      <dgm:t>
        <a:bodyPr/>
        <a:lstStyle/>
        <a:p>
          <a:pPr rtl="1"/>
          <a:endParaRPr lang="he-IL"/>
        </a:p>
      </dgm:t>
    </dgm:pt>
    <dgm:pt modelId="{B7CDDF09-3908-499C-AD53-03784217AD7A}" type="pres">
      <dgm:prSet presAssocID="{9CDF2204-DF35-4930-8BEC-6ED3226E8D4C}" presName="hierChild4" presStyleCnt="0"/>
      <dgm:spPr/>
    </dgm:pt>
    <dgm:pt modelId="{3696C109-D2B8-4DDF-B71D-63D26E08D8BF}" type="pres">
      <dgm:prSet presAssocID="{DBE85596-CA97-4160-B69D-2C6E7888E444}" presName="Name37" presStyleLbl="parChTrans1D4" presStyleIdx="1" presStyleCnt="13"/>
      <dgm:spPr/>
      <dgm:t>
        <a:bodyPr/>
        <a:lstStyle/>
        <a:p>
          <a:pPr rtl="1"/>
          <a:endParaRPr lang="he-IL"/>
        </a:p>
      </dgm:t>
    </dgm:pt>
    <dgm:pt modelId="{CC34AD6A-A0BC-4603-B682-5437D931C83F}" type="pres">
      <dgm:prSet presAssocID="{1695B8AE-F47A-40F1-A3F2-691EC3C5C9DD}" presName="hierRoot2" presStyleCnt="0">
        <dgm:presLayoutVars>
          <dgm:hierBranch val="init"/>
        </dgm:presLayoutVars>
      </dgm:prSet>
      <dgm:spPr/>
    </dgm:pt>
    <dgm:pt modelId="{6DC41E98-F9D2-475A-8053-D3F523D571AF}" type="pres">
      <dgm:prSet presAssocID="{1695B8AE-F47A-40F1-A3F2-691EC3C5C9DD}" presName="rootComposite" presStyleCnt="0"/>
      <dgm:spPr/>
    </dgm:pt>
    <dgm:pt modelId="{1FDC30F1-387E-4DB9-8503-8DE4AC0489F0}" type="pres">
      <dgm:prSet presAssocID="{1695B8AE-F47A-40F1-A3F2-691EC3C5C9DD}" presName="rootText" presStyleLbl="node4" presStyleIdx="1" presStyleCnt="1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8C06F057-B079-47C7-9295-C4614CF74D64}" type="pres">
      <dgm:prSet presAssocID="{1695B8AE-F47A-40F1-A3F2-691EC3C5C9DD}" presName="rootConnector" presStyleLbl="node4" presStyleIdx="1" presStyleCnt="13"/>
      <dgm:spPr/>
      <dgm:t>
        <a:bodyPr/>
        <a:lstStyle/>
        <a:p>
          <a:pPr rtl="1"/>
          <a:endParaRPr lang="he-IL"/>
        </a:p>
      </dgm:t>
    </dgm:pt>
    <dgm:pt modelId="{BEEDE547-E129-4351-9240-7F7A24C9BBB3}" type="pres">
      <dgm:prSet presAssocID="{1695B8AE-F47A-40F1-A3F2-691EC3C5C9DD}" presName="hierChild4" presStyleCnt="0"/>
      <dgm:spPr/>
    </dgm:pt>
    <dgm:pt modelId="{B4D24DFD-DFA0-47B8-B280-90252E7C5C2B}" type="pres">
      <dgm:prSet presAssocID="{1695B8AE-F47A-40F1-A3F2-691EC3C5C9DD}" presName="hierChild5" presStyleCnt="0"/>
      <dgm:spPr/>
    </dgm:pt>
    <dgm:pt modelId="{64100A3E-937A-4304-B967-3B8B3D1B0D56}" type="pres">
      <dgm:prSet presAssocID="{404A3F45-3A54-4659-817E-B99C1EE11929}" presName="Name37" presStyleLbl="parChTrans1D4" presStyleIdx="2" presStyleCnt="13"/>
      <dgm:spPr/>
      <dgm:t>
        <a:bodyPr/>
        <a:lstStyle/>
        <a:p>
          <a:pPr rtl="1"/>
          <a:endParaRPr lang="he-IL"/>
        </a:p>
      </dgm:t>
    </dgm:pt>
    <dgm:pt modelId="{3641ACEC-0F63-4577-9A48-B0389FFA280F}" type="pres">
      <dgm:prSet presAssocID="{67FAC17F-112D-4DE1-87A6-FAEFBF0C05C8}" presName="hierRoot2" presStyleCnt="0">
        <dgm:presLayoutVars>
          <dgm:hierBranch val="init"/>
        </dgm:presLayoutVars>
      </dgm:prSet>
      <dgm:spPr/>
    </dgm:pt>
    <dgm:pt modelId="{C97EFCC2-535C-4A45-BBEE-430B29F26BB4}" type="pres">
      <dgm:prSet presAssocID="{67FAC17F-112D-4DE1-87A6-FAEFBF0C05C8}" presName="rootComposite" presStyleCnt="0"/>
      <dgm:spPr/>
    </dgm:pt>
    <dgm:pt modelId="{1CA50B8E-5051-4B05-BD18-73373B9C07E4}" type="pres">
      <dgm:prSet presAssocID="{67FAC17F-112D-4DE1-87A6-FAEFBF0C05C8}" presName="rootText" presStyleLbl="node4" presStyleIdx="2" presStyleCnt="1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018D4EAD-AEC9-4483-942A-187A631DE38F}" type="pres">
      <dgm:prSet presAssocID="{67FAC17F-112D-4DE1-87A6-FAEFBF0C05C8}" presName="rootConnector" presStyleLbl="node4" presStyleIdx="2" presStyleCnt="13"/>
      <dgm:spPr/>
      <dgm:t>
        <a:bodyPr/>
        <a:lstStyle/>
        <a:p>
          <a:pPr rtl="1"/>
          <a:endParaRPr lang="he-IL"/>
        </a:p>
      </dgm:t>
    </dgm:pt>
    <dgm:pt modelId="{25E7A0C7-FDD2-4ADB-A315-634D22BD886C}" type="pres">
      <dgm:prSet presAssocID="{67FAC17F-112D-4DE1-87A6-FAEFBF0C05C8}" presName="hierChild4" presStyleCnt="0"/>
      <dgm:spPr/>
    </dgm:pt>
    <dgm:pt modelId="{A4C2DCC6-0C85-4377-980D-202402FA7239}" type="pres">
      <dgm:prSet presAssocID="{67FAC17F-112D-4DE1-87A6-FAEFBF0C05C8}" presName="hierChild5" presStyleCnt="0"/>
      <dgm:spPr/>
    </dgm:pt>
    <dgm:pt modelId="{45F16F36-3566-45C7-BBEF-1B0F9D602372}" type="pres">
      <dgm:prSet presAssocID="{9CDF2204-DF35-4930-8BEC-6ED3226E8D4C}" presName="hierChild5" presStyleCnt="0"/>
      <dgm:spPr/>
    </dgm:pt>
    <dgm:pt modelId="{7B059F1C-2A77-45CC-B8BA-795A28DAEB50}" type="pres">
      <dgm:prSet presAssocID="{C330D18D-477B-4F4C-A084-52BC2E257722}" presName="Name37" presStyleLbl="parChTrans1D3" presStyleIdx="3" presStyleCnt="4"/>
      <dgm:spPr/>
      <dgm:t>
        <a:bodyPr/>
        <a:lstStyle/>
        <a:p>
          <a:pPr rtl="1"/>
          <a:endParaRPr lang="he-IL"/>
        </a:p>
      </dgm:t>
    </dgm:pt>
    <dgm:pt modelId="{74EC8C06-B137-45E0-954B-83F6BA3AE99E}" type="pres">
      <dgm:prSet presAssocID="{55F33DDB-F3FE-49EF-9E6E-D918B5B59CEC}" presName="hierRoot2" presStyleCnt="0">
        <dgm:presLayoutVars>
          <dgm:hierBranch val="init"/>
        </dgm:presLayoutVars>
      </dgm:prSet>
      <dgm:spPr/>
    </dgm:pt>
    <dgm:pt modelId="{C5BBFA1D-4DBE-404D-A27F-417239BF80D9}" type="pres">
      <dgm:prSet presAssocID="{55F33DDB-F3FE-49EF-9E6E-D918B5B59CEC}" presName="rootComposite" presStyleCnt="0"/>
      <dgm:spPr/>
    </dgm:pt>
    <dgm:pt modelId="{B7301427-B76D-4A92-BE88-2ADB332D4263}" type="pres">
      <dgm:prSet presAssocID="{55F33DDB-F3FE-49EF-9E6E-D918B5B59CEC}" presName="rootText" presStyleLbl="node3" presStyleIdx="3" presStyleCnt="4" custLinFactNeighborX="64863" custLinFactNeighborY="-65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0DE215-8FC4-4A5E-8A91-2B3056656056}" type="pres">
      <dgm:prSet presAssocID="{55F33DDB-F3FE-49EF-9E6E-D918B5B59CEC}" presName="rootConnector" presStyleLbl="node3" presStyleIdx="3" presStyleCnt="4"/>
      <dgm:spPr/>
      <dgm:t>
        <a:bodyPr/>
        <a:lstStyle/>
        <a:p>
          <a:pPr rtl="1"/>
          <a:endParaRPr lang="he-IL"/>
        </a:p>
      </dgm:t>
    </dgm:pt>
    <dgm:pt modelId="{26D001F6-360D-42E2-B061-954A40BB3043}" type="pres">
      <dgm:prSet presAssocID="{55F33DDB-F3FE-49EF-9E6E-D918B5B59CEC}" presName="hierChild4" presStyleCnt="0"/>
      <dgm:spPr/>
    </dgm:pt>
    <dgm:pt modelId="{54504B6F-BACC-4F6A-A379-C64AE0971DA4}" type="pres">
      <dgm:prSet presAssocID="{109D664E-1681-4CD1-845F-12DB0FD5BECA}" presName="Name37" presStyleLbl="parChTrans1D4" presStyleIdx="3" presStyleCnt="13"/>
      <dgm:spPr/>
      <dgm:t>
        <a:bodyPr/>
        <a:lstStyle/>
        <a:p>
          <a:pPr rtl="1"/>
          <a:endParaRPr lang="he-IL"/>
        </a:p>
      </dgm:t>
    </dgm:pt>
    <dgm:pt modelId="{7F952B3A-DAFD-466C-9141-DD76AC8E98CE}" type="pres">
      <dgm:prSet presAssocID="{C08534DF-810C-4C4A-A162-CBC854E24ADC}" presName="hierRoot2" presStyleCnt="0">
        <dgm:presLayoutVars>
          <dgm:hierBranch val="init"/>
        </dgm:presLayoutVars>
      </dgm:prSet>
      <dgm:spPr/>
    </dgm:pt>
    <dgm:pt modelId="{13B9EF16-C78F-494F-9AA0-2D9F68A349D3}" type="pres">
      <dgm:prSet presAssocID="{C08534DF-810C-4C4A-A162-CBC854E24ADC}" presName="rootComposite" presStyleCnt="0"/>
      <dgm:spPr/>
    </dgm:pt>
    <dgm:pt modelId="{81CAB74E-900C-44DA-A097-595FC72C39A4}" type="pres">
      <dgm:prSet presAssocID="{C08534DF-810C-4C4A-A162-CBC854E24ADC}" presName="rootText" presStyleLbl="node4" presStyleIdx="3" presStyleCnt="13" custScaleX="85590" custLinFactNeighborX="41932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25206967-D74C-4BE5-BB8F-CC411DC4D379}" type="pres">
      <dgm:prSet presAssocID="{C08534DF-810C-4C4A-A162-CBC854E24ADC}" presName="rootConnector" presStyleLbl="node4" presStyleIdx="3" presStyleCnt="13"/>
      <dgm:spPr/>
      <dgm:t>
        <a:bodyPr/>
        <a:lstStyle/>
        <a:p>
          <a:pPr rtl="1"/>
          <a:endParaRPr lang="he-IL"/>
        </a:p>
      </dgm:t>
    </dgm:pt>
    <dgm:pt modelId="{2F2621E2-035C-401F-BFA6-5416ECB1B600}" type="pres">
      <dgm:prSet presAssocID="{C08534DF-810C-4C4A-A162-CBC854E24ADC}" presName="hierChild4" presStyleCnt="0"/>
      <dgm:spPr/>
    </dgm:pt>
    <dgm:pt modelId="{F71065B9-7074-4C23-AEAF-0AF73F2D0ACB}" type="pres">
      <dgm:prSet presAssocID="{C08534DF-810C-4C4A-A162-CBC854E24ADC}" presName="hierChild5" presStyleCnt="0"/>
      <dgm:spPr/>
    </dgm:pt>
    <dgm:pt modelId="{ED02F395-49D8-4077-9DE2-95636B94DCD8}" type="pres">
      <dgm:prSet presAssocID="{C0669DE6-7488-4277-AB5A-C897F06723CE}" presName="Name37" presStyleLbl="parChTrans1D4" presStyleIdx="4" presStyleCnt="13"/>
      <dgm:spPr/>
      <dgm:t>
        <a:bodyPr/>
        <a:lstStyle/>
        <a:p>
          <a:pPr rtl="1"/>
          <a:endParaRPr lang="he-IL"/>
        </a:p>
      </dgm:t>
    </dgm:pt>
    <dgm:pt modelId="{9841DF79-0E8B-48E7-B769-0C5346A95A3C}" type="pres">
      <dgm:prSet presAssocID="{EE6960EE-FA4C-4892-AAFC-9BA1416C69B6}" presName="hierRoot2" presStyleCnt="0">
        <dgm:presLayoutVars>
          <dgm:hierBranch val="init"/>
        </dgm:presLayoutVars>
      </dgm:prSet>
      <dgm:spPr/>
    </dgm:pt>
    <dgm:pt modelId="{65B935C4-C9C6-47F7-B938-0F50ACB64A35}" type="pres">
      <dgm:prSet presAssocID="{EE6960EE-FA4C-4892-AAFC-9BA1416C69B6}" presName="rootComposite" presStyleCnt="0"/>
      <dgm:spPr/>
    </dgm:pt>
    <dgm:pt modelId="{F2A6A286-5031-4E4E-88A4-4B1B4D30917E}" type="pres">
      <dgm:prSet presAssocID="{EE6960EE-FA4C-4892-AAFC-9BA1416C69B6}" presName="rootText" presStyleLbl="node4" presStyleIdx="4" presStyleCnt="13" custLinFactNeighborX="53725" custLinFactNeighborY="1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35DA40-52DC-4B8F-84A3-B0975FF99609}" type="pres">
      <dgm:prSet presAssocID="{EE6960EE-FA4C-4892-AAFC-9BA1416C69B6}" presName="rootConnector" presStyleLbl="node4" presStyleIdx="4" presStyleCnt="13"/>
      <dgm:spPr/>
      <dgm:t>
        <a:bodyPr/>
        <a:lstStyle/>
        <a:p>
          <a:pPr rtl="1"/>
          <a:endParaRPr lang="he-IL"/>
        </a:p>
      </dgm:t>
    </dgm:pt>
    <dgm:pt modelId="{E068BD6F-17F7-4712-AB08-C1364B01F7DD}" type="pres">
      <dgm:prSet presAssocID="{EE6960EE-FA4C-4892-AAFC-9BA1416C69B6}" presName="hierChild4" presStyleCnt="0"/>
      <dgm:spPr/>
    </dgm:pt>
    <dgm:pt modelId="{BB548C89-C98C-4DC4-8330-A28280CCED94}" type="pres">
      <dgm:prSet presAssocID="{2E57C3C5-4903-445D-823A-42BE0737490C}" presName="Name37" presStyleLbl="parChTrans1D4" presStyleIdx="5" presStyleCnt="13"/>
      <dgm:spPr/>
      <dgm:t>
        <a:bodyPr/>
        <a:lstStyle/>
        <a:p>
          <a:pPr rtl="1"/>
          <a:endParaRPr lang="he-IL"/>
        </a:p>
      </dgm:t>
    </dgm:pt>
    <dgm:pt modelId="{21BEE7E9-325D-44C5-A29C-16462E6A702E}" type="pres">
      <dgm:prSet presAssocID="{B49E01E3-7CF0-4A02-977A-75AF04B690A5}" presName="hierRoot2" presStyleCnt="0">
        <dgm:presLayoutVars>
          <dgm:hierBranch val="init"/>
        </dgm:presLayoutVars>
      </dgm:prSet>
      <dgm:spPr/>
    </dgm:pt>
    <dgm:pt modelId="{8BF8CF8F-2724-487A-A0B9-0FA426B5FBE0}" type="pres">
      <dgm:prSet presAssocID="{B49E01E3-7CF0-4A02-977A-75AF04B690A5}" presName="rootComposite" presStyleCnt="0"/>
      <dgm:spPr/>
    </dgm:pt>
    <dgm:pt modelId="{197E904F-99D5-4CDD-9C91-07E78832DDD6}" type="pres">
      <dgm:prSet presAssocID="{B49E01E3-7CF0-4A02-977A-75AF04B690A5}" presName="rootText" presStyleLbl="node4" presStyleIdx="5" presStyleCnt="13" custScaleX="83476" custLinFactNeighborX="13104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9217255E-81B6-43C1-8C48-572EEF1DDACE}" type="pres">
      <dgm:prSet presAssocID="{B49E01E3-7CF0-4A02-977A-75AF04B690A5}" presName="rootConnector" presStyleLbl="node4" presStyleIdx="5" presStyleCnt="13"/>
      <dgm:spPr/>
      <dgm:t>
        <a:bodyPr/>
        <a:lstStyle/>
        <a:p>
          <a:pPr rtl="1"/>
          <a:endParaRPr lang="he-IL"/>
        </a:p>
      </dgm:t>
    </dgm:pt>
    <dgm:pt modelId="{EBB5A06D-6A39-413C-9DE5-41B31124FDC1}" type="pres">
      <dgm:prSet presAssocID="{B49E01E3-7CF0-4A02-977A-75AF04B690A5}" presName="hierChild4" presStyleCnt="0"/>
      <dgm:spPr/>
    </dgm:pt>
    <dgm:pt modelId="{59587DB9-C4A2-4F00-843D-DEE0DE036ACD}" type="pres">
      <dgm:prSet presAssocID="{B49E01E3-7CF0-4A02-977A-75AF04B690A5}" presName="hierChild5" presStyleCnt="0"/>
      <dgm:spPr/>
    </dgm:pt>
    <dgm:pt modelId="{F601E592-7A11-4289-A717-589F96F0E7C1}" type="pres">
      <dgm:prSet presAssocID="{9D2C36C9-572B-4D13-A39F-1155445FD442}" presName="Name37" presStyleLbl="parChTrans1D4" presStyleIdx="6" presStyleCnt="13"/>
      <dgm:spPr/>
      <dgm:t>
        <a:bodyPr/>
        <a:lstStyle/>
        <a:p>
          <a:pPr rtl="1"/>
          <a:endParaRPr lang="he-IL"/>
        </a:p>
      </dgm:t>
    </dgm:pt>
    <dgm:pt modelId="{134E1854-3766-4817-93DA-4D94F56F3A65}" type="pres">
      <dgm:prSet presAssocID="{C435BF3D-3F50-4781-911F-1403A325BDAF}" presName="hierRoot2" presStyleCnt="0">
        <dgm:presLayoutVars>
          <dgm:hierBranch val="init"/>
        </dgm:presLayoutVars>
      </dgm:prSet>
      <dgm:spPr/>
    </dgm:pt>
    <dgm:pt modelId="{D125C118-81CF-4341-9B5D-25BB188DD032}" type="pres">
      <dgm:prSet presAssocID="{C435BF3D-3F50-4781-911F-1403A325BDAF}" presName="rootComposite" presStyleCnt="0"/>
      <dgm:spPr/>
    </dgm:pt>
    <dgm:pt modelId="{502E229C-B5D4-494D-A93B-300A4CC6AA74}" type="pres">
      <dgm:prSet presAssocID="{C435BF3D-3F50-4781-911F-1403A325BDAF}" presName="rootText" presStyleLbl="node4" presStyleIdx="6" presStyleCnt="13" custLinFactNeighborX="12448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AE0F7EC3-81E9-4CFB-A882-9E51998501C7}" type="pres">
      <dgm:prSet presAssocID="{C435BF3D-3F50-4781-911F-1403A325BDAF}" presName="rootConnector" presStyleLbl="node4" presStyleIdx="6" presStyleCnt="13"/>
      <dgm:spPr/>
      <dgm:t>
        <a:bodyPr/>
        <a:lstStyle/>
        <a:p>
          <a:pPr rtl="1"/>
          <a:endParaRPr lang="he-IL"/>
        </a:p>
      </dgm:t>
    </dgm:pt>
    <dgm:pt modelId="{D50DD254-23A6-4868-A391-5F43998EA32A}" type="pres">
      <dgm:prSet presAssocID="{C435BF3D-3F50-4781-911F-1403A325BDAF}" presName="hierChild4" presStyleCnt="0"/>
      <dgm:spPr/>
    </dgm:pt>
    <dgm:pt modelId="{ED1DDAC8-7232-4885-9A76-3154A9CCEC4F}" type="pres">
      <dgm:prSet presAssocID="{C435BF3D-3F50-4781-911F-1403A325BDAF}" presName="hierChild5" presStyleCnt="0"/>
      <dgm:spPr/>
    </dgm:pt>
    <dgm:pt modelId="{BEA9CC4C-6381-40BF-9897-F80C23F3E44E}" type="pres">
      <dgm:prSet presAssocID="{91BD2826-9564-4E68-A2DE-B95E59BD0ABA}" presName="Name37" presStyleLbl="parChTrans1D4" presStyleIdx="7" presStyleCnt="13"/>
      <dgm:spPr/>
      <dgm:t>
        <a:bodyPr/>
        <a:lstStyle/>
        <a:p>
          <a:pPr rtl="1"/>
          <a:endParaRPr lang="he-IL"/>
        </a:p>
      </dgm:t>
    </dgm:pt>
    <dgm:pt modelId="{259CACC0-417F-46F5-BC7B-01F1CA654BF0}" type="pres">
      <dgm:prSet presAssocID="{9C5F8BBA-795F-4B0B-AB83-3DC27CE2B835}" presName="hierRoot2" presStyleCnt="0">
        <dgm:presLayoutVars>
          <dgm:hierBranch val="init"/>
        </dgm:presLayoutVars>
      </dgm:prSet>
      <dgm:spPr/>
    </dgm:pt>
    <dgm:pt modelId="{5053F257-D9A3-43AE-8E29-78DBF1009618}" type="pres">
      <dgm:prSet presAssocID="{9C5F8BBA-795F-4B0B-AB83-3DC27CE2B835}" presName="rootComposite" presStyleCnt="0"/>
      <dgm:spPr/>
    </dgm:pt>
    <dgm:pt modelId="{5484E96B-9D16-4DB0-8F1D-242C4DA2623A}" type="pres">
      <dgm:prSet presAssocID="{9C5F8BBA-795F-4B0B-AB83-3DC27CE2B835}" presName="rootText" presStyleLbl="node4" presStyleIdx="7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856F03-06B7-41D7-90A4-34E0B8767D59}" type="pres">
      <dgm:prSet presAssocID="{9C5F8BBA-795F-4B0B-AB83-3DC27CE2B835}" presName="rootConnector" presStyleLbl="node4" presStyleIdx="7" presStyleCnt="13"/>
      <dgm:spPr/>
      <dgm:t>
        <a:bodyPr/>
        <a:lstStyle/>
        <a:p>
          <a:pPr rtl="1"/>
          <a:endParaRPr lang="he-IL"/>
        </a:p>
      </dgm:t>
    </dgm:pt>
    <dgm:pt modelId="{FA4C7E46-478B-44AF-9ED8-95D4F878B288}" type="pres">
      <dgm:prSet presAssocID="{9C5F8BBA-795F-4B0B-AB83-3DC27CE2B835}" presName="hierChild4" presStyleCnt="0"/>
      <dgm:spPr/>
    </dgm:pt>
    <dgm:pt modelId="{C3E3873B-E45D-45B5-89AF-9B4493DD4BA4}" type="pres">
      <dgm:prSet presAssocID="{CFE51ED1-AC75-4A0D-839E-1FEEC730988E}" presName="Name37" presStyleLbl="parChTrans1D4" presStyleIdx="8" presStyleCnt="13"/>
      <dgm:spPr/>
      <dgm:t>
        <a:bodyPr/>
        <a:lstStyle/>
        <a:p>
          <a:pPr rtl="1"/>
          <a:endParaRPr lang="he-IL"/>
        </a:p>
      </dgm:t>
    </dgm:pt>
    <dgm:pt modelId="{32278296-88F4-4B50-82BF-D48CBF6A789B}" type="pres">
      <dgm:prSet presAssocID="{1F0214E2-8F2B-4FC2-9C09-2EC8D18854A1}" presName="hierRoot2" presStyleCnt="0">
        <dgm:presLayoutVars>
          <dgm:hierBranch val="init"/>
        </dgm:presLayoutVars>
      </dgm:prSet>
      <dgm:spPr/>
    </dgm:pt>
    <dgm:pt modelId="{80784CAB-ED58-425D-8D98-487E0023720B}" type="pres">
      <dgm:prSet presAssocID="{1F0214E2-8F2B-4FC2-9C09-2EC8D18854A1}" presName="rootComposite" presStyleCnt="0"/>
      <dgm:spPr/>
    </dgm:pt>
    <dgm:pt modelId="{D5306EEC-79F4-4003-82E3-A11E6B2AB031}" type="pres">
      <dgm:prSet presAssocID="{1F0214E2-8F2B-4FC2-9C09-2EC8D18854A1}" presName="rootText" presStyleLbl="node4" presStyleIdx="8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F84986-8C30-43FB-998C-2C108CE22EAC}" type="pres">
      <dgm:prSet presAssocID="{1F0214E2-8F2B-4FC2-9C09-2EC8D18854A1}" presName="rootConnector" presStyleLbl="node4" presStyleIdx="8" presStyleCnt="13"/>
      <dgm:spPr/>
      <dgm:t>
        <a:bodyPr/>
        <a:lstStyle/>
        <a:p>
          <a:pPr rtl="1"/>
          <a:endParaRPr lang="he-IL"/>
        </a:p>
      </dgm:t>
    </dgm:pt>
    <dgm:pt modelId="{BA49C9FA-C6E3-4068-87A7-0BE6223974A2}" type="pres">
      <dgm:prSet presAssocID="{1F0214E2-8F2B-4FC2-9C09-2EC8D18854A1}" presName="hierChild4" presStyleCnt="0"/>
      <dgm:spPr/>
    </dgm:pt>
    <dgm:pt modelId="{FC82D9F5-178E-4F36-B11C-7FF58C3D700A}" type="pres">
      <dgm:prSet presAssocID="{1F0214E2-8F2B-4FC2-9C09-2EC8D18854A1}" presName="hierChild5" presStyleCnt="0"/>
      <dgm:spPr/>
    </dgm:pt>
    <dgm:pt modelId="{D0F0F30A-D848-4F6F-8492-76DA19E76746}" type="pres">
      <dgm:prSet presAssocID="{9C5F8BBA-795F-4B0B-AB83-3DC27CE2B835}" presName="hierChild5" presStyleCnt="0"/>
      <dgm:spPr/>
    </dgm:pt>
    <dgm:pt modelId="{38120314-31DC-478F-8C57-EBAFAA562BAB}" type="pres">
      <dgm:prSet presAssocID="{9F878B2F-24E6-454F-977A-16EAB2A26CF1}" presName="Name37" presStyleLbl="parChTrans1D4" presStyleIdx="9" presStyleCnt="13"/>
      <dgm:spPr/>
      <dgm:t>
        <a:bodyPr/>
        <a:lstStyle/>
        <a:p>
          <a:pPr rtl="1"/>
          <a:endParaRPr lang="he-IL"/>
        </a:p>
      </dgm:t>
    </dgm:pt>
    <dgm:pt modelId="{9AE62195-5338-42B7-A55D-2681B0632028}" type="pres">
      <dgm:prSet presAssocID="{B156CFBF-8FB9-4C28-93CE-3580C2B16D4E}" presName="hierRoot2" presStyleCnt="0">
        <dgm:presLayoutVars>
          <dgm:hierBranch val="init"/>
        </dgm:presLayoutVars>
      </dgm:prSet>
      <dgm:spPr/>
    </dgm:pt>
    <dgm:pt modelId="{1D28838B-F8F6-4502-BB68-66FB8F824C20}" type="pres">
      <dgm:prSet presAssocID="{B156CFBF-8FB9-4C28-93CE-3580C2B16D4E}" presName="rootComposite" presStyleCnt="0"/>
      <dgm:spPr/>
    </dgm:pt>
    <dgm:pt modelId="{F4D3BADB-F675-4F0D-AC78-77D2F55085CE}" type="pres">
      <dgm:prSet presAssocID="{B156CFBF-8FB9-4C28-93CE-3580C2B16D4E}" presName="rootText" presStyleLbl="node4" presStyleIdx="9" presStyleCnt="1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770877B4-D7EA-4869-8F5D-8078F35418DA}" type="pres">
      <dgm:prSet presAssocID="{B156CFBF-8FB9-4C28-93CE-3580C2B16D4E}" presName="rootConnector" presStyleLbl="node4" presStyleIdx="9" presStyleCnt="13"/>
      <dgm:spPr/>
      <dgm:t>
        <a:bodyPr/>
        <a:lstStyle/>
        <a:p>
          <a:pPr rtl="1"/>
          <a:endParaRPr lang="he-IL"/>
        </a:p>
      </dgm:t>
    </dgm:pt>
    <dgm:pt modelId="{9D06B258-140C-4DB7-BA83-86D5580723A4}" type="pres">
      <dgm:prSet presAssocID="{B156CFBF-8FB9-4C28-93CE-3580C2B16D4E}" presName="hierChild4" presStyleCnt="0"/>
      <dgm:spPr/>
    </dgm:pt>
    <dgm:pt modelId="{658B4E26-1420-462B-995F-19C8E2CC3357}" type="pres">
      <dgm:prSet presAssocID="{6C08CD29-9B4F-4608-824F-45B3CB8FF9FB}" presName="Name37" presStyleLbl="parChTrans1D4" presStyleIdx="10" presStyleCnt="13"/>
      <dgm:spPr/>
      <dgm:t>
        <a:bodyPr/>
        <a:lstStyle/>
        <a:p>
          <a:pPr rtl="1"/>
          <a:endParaRPr lang="he-IL"/>
        </a:p>
      </dgm:t>
    </dgm:pt>
    <dgm:pt modelId="{367A1DC3-1D96-42E7-AC3F-3240CB684DA1}" type="pres">
      <dgm:prSet presAssocID="{33A55FD1-C916-43B2-A6E5-649031493C92}" presName="hierRoot2" presStyleCnt="0">
        <dgm:presLayoutVars>
          <dgm:hierBranch val="init"/>
        </dgm:presLayoutVars>
      </dgm:prSet>
      <dgm:spPr/>
    </dgm:pt>
    <dgm:pt modelId="{FEE20894-16D5-4752-A4A0-49B11412380E}" type="pres">
      <dgm:prSet presAssocID="{33A55FD1-C916-43B2-A6E5-649031493C92}" presName="rootComposite" presStyleCnt="0"/>
      <dgm:spPr/>
    </dgm:pt>
    <dgm:pt modelId="{22202725-6EDB-40AA-853E-A71830DA2C87}" type="pres">
      <dgm:prSet presAssocID="{33A55FD1-C916-43B2-A6E5-649031493C92}" presName="rootText" presStyleLbl="node4" presStyleIdx="10" presStyleCnt="13">
        <dgm:presLayoutVars>
          <dgm:chPref val="3"/>
        </dgm:presLayoutVars>
      </dgm:prSet>
      <dgm:spPr/>
      <dgm:t>
        <a:bodyPr/>
        <a:lstStyle/>
        <a:p>
          <a:pPr rtl="1"/>
          <a:endParaRPr lang="he-IL"/>
        </a:p>
      </dgm:t>
    </dgm:pt>
    <dgm:pt modelId="{6A5CFB99-A6C1-4AF7-8BE3-612ED22C908D}" type="pres">
      <dgm:prSet presAssocID="{33A55FD1-C916-43B2-A6E5-649031493C92}" presName="rootConnector" presStyleLbl="node4" presStyleIdx="10" presStyleCnt="13"/>
      <dgm:spPr/>
      <dgm:t>
        <a:bodyPr/>
        <a:lstStyle/>
        <a:p>
          <a:pPr rtl="1"/>
          <a:endParaRPr lang="he-IL"/>
        </a:p>
      </dgm:t>
    </dgm:pt>
    <dgm:pt modelId="{4DA37158-5572-4E76-B2E1-46706B3B8CB8}" type="pres">
      <dgm:prSet presAssocID="{33A55FD1-C916-43B2-A6E5-649031493C92}" presName="hierChild4" presStyleCnt="0"/>
      <dgm:spPr/>
    </dgm:pt>
    <dgm:pt modelId="{093E0B8D-2E5A-4CFC-982F-C2EA8F5B8B51}" type="pres">
      <dgm:prSet presAssocID="{33A55FD1-C916-43B2-A6E5-649031493C92}" presName="hierChild5" presStyleCnt="0"/>
      <dgm:spPr/>
    </dgm:pt>
    <dgm:pt modelId="{E14153A1-BE37-41E7-B87F-DC6C7787C886}" type="pres">
      <dgm:prSet presAssocID="{B156CFBF-8FB9-4C28-93CE-3580C2B16D4E}" presName="hierChild5" presStyleCnt="0"/>
      <dgm:spPr/>
    </dgm:pt>
    <dgm:pt modelId="{61A0BCF7-78FF-4A9C-88D8-F83C1523AA1F}" type="pres">
      <dgm:prSet presAssocID="{EE6960EE-FA4C-4892-AAFC-9BA1416C69B6}" presName="hierChild5" presStyleCnt="0"/>
      <dgm:spPr/>
    </dgm:pt>
    <dgm:pt modelId="{7E8D883E-EDC2-4950-8E0C-7115A153DFF2}" type="pres">
      <dgm:prSet presAssocID="{B31B9A4B-16DB-4E49-93AD-6D53F6137659}" presName="Name37" presStyleLbl="parChTrans1D4" presStyleIdx="11" presStyleCnt="13"/>
      <dgm:spPr/>
      <dgm:t>
        <a:bodyPr/>
        <a:lstStyle/>
        <a:p>
          <a:pPr rtl="1"/>
          <a:endParaRPr lang="he-IL"/>
        </a:p>
      </dgm:t>
    </dgm:pt>
    <dgm:pt modelId="{B3EBF534-6C84-49F3-81A3-737746911158}" type="pres">
      <dgm:prSet presAssocID="{D2C9D5AA-95B1-46B9-B353-2365975D3EEF}" presName="hierRoot2" presStyleCnt="0">
        <dgm:presLayoutVars>
          <dgm:hierBranch val="init"/>
        </dgm:presLayoutVars>
      </dgm:prSet>
      <dgm:spPr/>
    </dgm:pt>
    <dgm:pt modelId="{C3F0C572-4D21-4A4C-AC9A-A28AA9F0074A}" type="pres">
      <dgm:prSet presAssocID="{D2C9D5AA-95B1-46B9-B353-2365975D3EEF}" presName="rootComposite" presStyleCnt="0"/>
      <dgm:spPr/>
    </dgm:pt>
    <dgm:pt modelId="{2AB27E19-3434-4D1E-8B90-F342FC85AF8E}" type="pres">
      <dgm:prSet presAssocID="{D2C9D5AA-95B1-46B9-B353-2365975D3EEF}" presName="rootText" presStyleLbl="node4" presStyleIdx="11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CC252B-A416-49BC-BDD3-B3B11793EB57}" type="pres">
      <dgm:prSet presAssocID="{D2C9D5AA-95B1-46B9-B353-2365975D3EEF}" presName="rootConnector" presStyleLbl="node4" presStyleIdx="11" presStyleCnt="13"/>
      <dgm:spPr/>
      <dgm:t>
        <a:bodyPr/>
        <a:lstStyle/>
        <a:p>
          <a:pPr rtl="1"/>
          <a:endParaRPr lang="he-IL"/>
        </a:p>
      </dgm:t>
    </dgm:pt>
    <dgm:pt modelId="{E74635EC-486E-490D-82B5-409E635F1711}" type="pres">
      <dgm:prSet presAssocID="{D2C9D5AA-95B1-46B9-B353-2365975D3EEF}" presName="hierChild4" presStyleCnt="0"/>
      <dgm:spPr/>
    </dgm:pt>
    <dgm:pt modelId="{F0DA768B-60EE-4EA6-92BA-3A73EC52CB7C}" type="pres">
      <dgm:prSet presAssocID="{529E795D-9641-46EB-A1F9-4C395C9DD8E7}" presName="Name37" presStyleLbl="parChTrans1D4" presStyleIdx="12" presStyleCnt="13"/>
      <dgm:spPr/>
      <dgm:t>
        <a:bodyPr/>
        <a:lstStyle/>
        <a:p>
          <a:pPr rtl="1"/>
          <a:endParaRPr lang="he-IL"/>
        </a:p>
      </dgm:t>
    </dgm:pt>
    <dgm:pt modelId="{76236EE8-E116-4E4D-826D-982EC548F8BC}" type="pres">
      <dgm:prSet presAssocID="{88A99C8B-61A9-4BA5-B059-B232DE710ABC}" presName="hierRoot2" presStyleCnt="0">
        <dgm:presLayoutVars>
          <dgm:hierBranch val="init"/>
        </dgm:presLayoutVars>
      </dgm:prSet>
      <dgm:spPr/>
    </dgm:pt>
    <dgm:pt modelId="{D39959A2-8791-4B5F-BE3D-D906A6C7A375}" type="pres">
      <dgm:prSet presAssocID="{88A99C8B-61A9-4BA5-B059-B232DE710ABC}" presName="rootComposite" presStyleCnt="0"/>
      <dgm:spPr/>
    </dgm:pt>
    <dgm:pt modelId="{382C2874-AC17-4C6C-AF45-9743FCBC0C75}" type="pres">
      <dgm:prSet presAssocID="{88A99C8B-61A9-4BA5-B059-B232DE710ABC}" presName="rootText" presStyleLbl="node4" presStyleIdx="12" presStyleCnt="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2BD52C-24BD-44EE-B696-68AE54825E8B}" type="pres">
      <dgm:prSet presAssocID="{88A99C8B-61A9-4BA5-B059-B232DE710ABC}" presName="rootConnector" presStyleLbl="node4" presStyleIdx="12" presStyleCnt="13"/>
      <dgm:spPr/>
      <dgm:t>
        <a:bodyPr/>
        <a:lstStyle/>
        <a:p>
          <a:pPr rtl="1"/>
          <a:endParaRPr lang="he-IL"/>
        </a:p>
      </dgm:t>
    </dgm:pt>
    <dgm:pt modelId="{0FCA0F70-4E0A-4B4A-9E99-BFBAF2D629F8}" type="pres">
      <dgm:prSet presAssocID="{88A99C8B-61A9-4BA5-B059-B232DE710ABC}" presName="hierChild4" presStyleCnt="0"/>
      <dgm:spPr/>
    </dgm:pt>
    <dgm:pt modelId="{D9F7E894-D70B-40DD-80B0-727E1949C672}" type="pres">
      <dgm:prSet presAssocID="{88A99C8B-61A9-4BA5-B059-B232DE710ABC}" presName="hierChild5" presStyleCnt="0"/>
      <dgm:spPr/>
    </dgm:pt>
    <dgm:pt modelId="{0E76A7C4-1B5A-47CA-AF17-782C6E9A1489}" type="pres">
      <dgm:prSet presAssocID="{D2C9D5AA-95B1-46B9-B353-2365975D3EEF}" presName="hierChild5" presStyleCnt="0"/>
      <dgm:spPr/>
    </dgm:pt>
    <dgm:pt modelId="{FA4E6E20-5668-4053-B140-A2F94EA5B47B}" type="pres">
      <dgm:prSet presAssocID="{55F33DDB-F3FE-49EF-9E6E-D918B5B59CEC}" presName="hierChild5" presStyleCnt="0"/>
      <dgm:spPr/>
    </dgm:pt>
    <dgm:pt modelId="{A4B61C13-3AD0-4C5F-8C9A-FA905C744F02}" type="pres">
      <dgm:prSet presAssocID="{3716FBD4-3C5F-4D6C-94F0-71A031BDD296}" presName="hierChild5" presStyleCnt="0"/>
      <dgm:spPr/>
    </dgm:pt>
    <dgm:pt modelId="{DA97EA75-69C3-4B40-ACEB-4C94600A3522}" type="pres">
      <dgm:prSet presAssocID="{BC679AAB-B4EF-431E-97D6-04B868D47101}" presName="hierChild3" presStyleCnt="0"/>
      <dgm:spPr/>
    </dgm:pt>
  </dgm:ptLst>
  <dgm:cxnLst>
    <dgm:cxn modelId="{439C6037-8D77-423D-BFB7-4B88080CC94B}" type="presOf" srcId="{9CDF2204-DF35-4930-8BEC-6ED3226E8D4C}" destId="{AF23D5C4-3B99-458B-818A-9ACD1707FC6E}" srcOrd="1" destOrd="0" presId="urn:microsoft.com/office/officeart/2005/8/layout/orgChart1"/>
    <dgm:cxn modelId="{C29FAF13-E11A-4FDA-860E-3D3F72BE4F9E}" type="presOf" srcId="{B49E01E3-7CF0-4A02-977A-75AF04B690A5}" destId="{197E904F-99D5-4CDD-9C91-07E78832DDD6}" srcOrd="0" destOrd="0" presId="urn:microsoft.com/office/officeart/2005/8/layout/orgChart1"/>
    <dgm:cxn modelId="{DDA5A756-9299-4917-AAFC-981DFE8E02A3}" type="presOf" srcId="{1F0214E2-8F2B-4FC2-9C09-2EC8D18854A1}" destId="{84F84986-8C30-43FB-998C-2C108CE22EAC}" srcOrd="1" destOrd="0" presId="urn:microsoft.com/office/officeart/2005/8/layout/orgChart1"/>
    <dgm:cxn modelId="{5AE6A116-7DB4-4702-9E7A-5C299FFD1E8C}" srcId="{9CDF2204-DF35-4930-8BEC-6ED3226E8D4C}" destId="{67FAC17F-112D-4DE1-87A6-FAEFBF0C05C8}" srcOrd="1" destOrd="0" parTransId="{404A3F45-3A54-4659-817E-B99C1EE11929}" sibTransId="{77C2CAEF-738B-4EEC-98FE-C101544ED9C0}"/>
    <dgm:cxn modelId="{D9A9CC3C-5C5B-412F-B9B0-7AC7EE108559}" type="presOf" srcId="{91BD2826-9564-4E68-A2DE-B95E59BD0ABA}" destId="{BEA9CC4C-6381-40BF-9897-F80C23F3E44E}" srcOrd="0" destOrd="0" presId="urn:microsoft.com/office/officeart/2005/8/layout/orgChart1"/>
    <dgm:cxn modelId="{5209A91F-CDA0-4C50-9AAA-193F85905A9A}" type="presOf" srcId="{109D664E-1681-4CD1-845F-12DB0FD5BECA}" destId="{54504B6F-BACC-4F6A-A379-C64AE0971DA4}" srcOrd="0" destOrd="0" presId="urn:microsoft.com/office/officeart/2005/8/layout/orgChart1"/>
    <dgm:cxn modelId="{4410BF44-C030-4922-9AEB-EF6EAF12B09D}" type="presOf" srcId="{88A99C8B-61A9-4BA5-B059-B232DE710ABC}" destId="{652BD52C-24BD-44EE-B696-68AE54825E8B}" srcOrd="1" destOrd="0" presId="urn:microsoft.com/office/officeart/2005/8/layout/orgChart1"/>
    <dgm:cxn modelId="{BE114542-B6A4-40A7-95E4-130576B63869}" type="presOf" srcId="{404A3F45-3A54-4659-817E-B99C1EE11929}" destId="{64100A3E-937A-4304-B967-3B8B3D1B0D56}" srcOrd="0" destOrd="0" presId="urn:microsoft.com/office/officeart/2005/8/layout/orgChart1"/>
    <dgm:cxn modelId="{C1A32411-261D-4B48-B53E-6EE529B5A6A1}" type="presOf" srcId="{3716FBD4-3C5F-4D6C-94F0-71A031BDD296}" destId="{B4362041-D265-4273-BBF3-BBDD1CC8F357}" srcOrd="0" destOrd="0" presId="urn:microsoft.com/office/officeart/2005/8/layout/orgChart1"/>
    <dgm:cxn modelId="{79D37E03-1C02-4A37-A0A3-EA0223DE4022}" type="presOf" srcId="{3716FBD4-3C5F-4D6C-94F0-71A031BDD296}" destId="{80D767F4-FF62-4CA2-94D9-6E4015EDBFA2}" srcOrd="1" destOrd="0" presId="urn:microsoft.com/office/officeart/2005/8/layout/orgChart1"/>
    <dgm:cxn modelId="{F7BEA0CC-A49E-45E2-A056-D3C593780058}" type="presOf" srcId="{B156CFBF-8FB9-4C28-93CE-3580C2B16D4E}" destId="{F4D3BADB-F675-4F0D-AC78-77D2F55085CE}" srcOrd="0" destOrd="0" presId="urn:microsoft.com/office/officeart/2005/8/layout/orgChart1"/>
    <dgm:cxn modelId="{6FC91CB5-9B12-409D-B620-0519E26FC63F}" type="presOf" srcId="{DBE85596-CA97-4160-B69D-2C6E7888E444}" destId="{3696C109-D2B8-4DDF-B71D-63D26E08D8BF}" srcOrd="0" destOrd="0" presId="urn:microsoft.com/office/officeart/2005/8/layout/orgChart1"/>
    <dgm:cxn modelId="{03D0D80A-04AD-4641-A28C-05839B674D5E}" type="presOf" srcId="{B31B9A4B-16DB-4E49-93AD-6D53F6137659}" destId="{7E8D883E-EDC2-4950-8E0C-7115A153DFF2}" srcOrd="0" destOrd="0" presId="urn:microsoft.com/office/officeart/2005/8/layout/orgChart1"/>
    <dgm:cxn modelId="{440F1E04-17C2-431A-93DC-6686FFBDCF87}" srcId="{D2C9D5AA-95B1-46B9-B353-2365975D3EEF}" destId="{88A99C8B-61A9-4BA5-B059-B232DE710ABC}" srcOrd="0" destOrd="0" parTransId="{529E795D-9641-46EB-A1F9-4C395C9DD8E7}" sibTransId="{093BA88D-002C-40BF-AD52-61FAD214A07F}"/>
    <dgm:cxn modelId="{788C97C8-3F50-4946-B973-B0AD5D00DEEA}" srcId="{9CDF2204-DF35-4930-8BEC-6ED3226E8D4C}" destId="{1695B8AE-F47A-40F1-A3F2-691EC3C5C9DD}" srcOrd="0" destOrd="0" parTransId="{DBE85596-CA97-4160-B69D-2C6E7888E444}" sibTransId="{42FFA051-F5DD-46EC-B13D-D031A0C36ADA}"/>
    <dgm:cxn modelId="{A2BB8665-80F8-4482-8A3E-357F66B41F13}" srcId="{BC679AAB-B4EF-431E-97D6-04B868D47101}" destId="{3B4C7DB4-D5BF-4797-8143-5B2EE5A93FA3}" srcOrd="0" destOrd="0" parTransId="{1B4F5134-75F2-40BF-9FE6-09D1BDE96C4F}" sibTransId="{A41E1FCB-CECC-4CEC-8A64-67693FA22BDB}"/>
    <dgm:cxn modelId="{879E1AE5-D2C5-4E57-96CC-7238A6FA6E13}" srcId="{EE6960EE-FA4C-4892-AAFC-9BA1416C69B6}" destId="{B49E01E3-7CF0-4A02-977A-75AF04B690A5}" srcOrd="0" destOrd="0" parTransId="{2E57C3C5-4903-445D-823A-42BE0737490C}" sibTransId="{EAB6871B-40EE-4808-B0D6-A2691815F094}"/>
    <dgm:cxn modelId="{9272F00E-F0CB-4861-9F35-9E37303F8900}" type="presOf" srcId="{C0669DE6-7488-4277-AB5A-C897F06723CE}" destId="{ED02F395-49D8-4077-9DE2-95636B94DCD8}" srcOrd="0" destOrd="0" presId="urn:microsoft.com/office/officeart/2005/8/layout/orgChart1"/>
    <dgm:cxn modelId="{6B21FAA6-5B58-42BE-8DEE-4D805BE0B0E9}" type="presOf" srcId="{B156CFBF-8FB9-4C28-93CE-3580C2B16D4E}" destId="{770877B4-D7EA-4869-8F5D-8078F35418DA}" srcOrd="1" destOrd="0" presId="urn:microsoft.com/office/officeart/2005/8/layout/orgChart1"/>
    <dgm:cxn modelId="{68514341-A1F1-4EBC-B6DE-D7E3B02366B1}" type="presOf" srcId="{C8B9830C-6D70-4FCD-ACA0-417D261B7E99}" destId="{4A96A4EA-CDD2-468D-8CF1-E8DCEA727108}" srcOrd="0" destOrd="0" presId="urn:microsoft.com/office/officeart/2005/8/layout/orgChart1"/>
    <dgm:cxn modelId="{5E18F997-BFCA-4651-8CFF-3939455D4247}" srcId="{30D72F0B-8627-4509-BD07-206D93348A6D}" destId="{BC679AAB-B4EF-431E-97D6-04B868D47101}" srcOrd="0" destOrd="0" parTransId="{90CD970A-C5F8-436D-BE8D-0D9054D3040E}" sibTransId="{AB0A3252-6781-4A32-9DCA-26765CA1D771}"/>
    <dgm:cxn modelId="{EB16A013-FE1E-40EC-AE47-FA075C68A239}" srcId="{BC679AAB-B4EF-431E-97D6-04B868D47101}" destId="{8410C6A1-C0F5-4CA5-A1A1-5F41CEB57DD4}" srcOrd="2" destOrd="0" parTransId="{3FD591D2-CB3A-4B1A-B5D3-02F9DF85F558}" sibTransId="{315A9D24-1055-411E-A54A-C46EE95A7F4D}"/>
    <dgm:cxn modelId="{9BDFE948-A85E-43B0-96E6-A42844D2B994}" type="presOf" srcId="{BC679AAB-B4EF-431E-97D6-04B868D47101}" destId="{81FCCA99-E23F-44B6-82FE-CE4D95358963}" srcOrd="1" destOrd="0" presId="urn:microsoft.com/office/officeart/2005/8/layout/orgChart1"/>
    <dgm:cxn modelId="{D4572882-328E-4DF3-8DEE-FF8D45F24142}" srcId="{B16D12D9-70C8-4FA3-94A4-5FCD0C6314D8}" destId="{D9C7C2CA-434E-49B5-A1E5-E6001E59A43F}" srcOrd="0" destOrd="0" parTransId="{FBE49655-A8B8-4017-BD93-97827E67D2C2}" sibTransId="{FC96CAFC-F9EC-4AC3-8C95-D30DFF614B4C}"/>
    <dgm:cxn modelId="{81D3B3C8-7762-40D5-A996-C2661C705FA5}" type="presOf" srcId="{C08534DF-810C-4C4A-A162-CBC854E24ADC}" destId="{81CAB74E-900C-44DA-A097-595FC72C39A4}" srcOrd="0" destOrd="0" presId="urn:microsoft.com/office/officeart/2005/8/layout/orgChart1"/>
    <dgm:cxn modelId="{58D0659C-A78A-4484-9406-CC99D38CB04D}" type="presOf" srcId="{6C08CD29-9B4F-4608-824F-45B3CB8FF9FB}" destId="{658B4E26-1420-462B-995F-19C8E2CC3357}" srcOrd="0" destOrd="0" presId="urn:microsoft.com/office/officeart/2005/8/layout/orgChart1"/>
    <dgm:cxn modelId="{58C7FF6D-5FC0-4A3D-9AAD-21C1DB58DE9A}" srcId="{55F33DDB-F3FE-49EF-9E6E-D918B5B59CEC}" destId="{EE6960EE-FA4C-4892-AAFC-9BA1416C69B6}" srcOrd="1" destOrd="0" parTransId="{C0669DE6-7488-4277-AB5A-C897F06723CE}" sibTransId="{87C1BC26-4383-4EAA-AAA3-C05C3D493E38}"/>
    <dgm:cxn modelId="{0394C306-BD6F-4640-A524-FB888D9A131C}" type="presOf" srcId="{B16D12D9-70C8-4FA3-94A4-5FCD0C6314D8}" destId="{F9747D89-83FC-4FED-BC11-4F28DE71050F}" srcOrd="0" destOrd="0" presId="urn:microsoft.com/office/officeart/2005/8/layout/orgChart1"/>
    <dgm:cxn modelId="{E9B6D672-2010-4E51-BE97-9770F43B0918}" type="presOf" srcId="{C435BF3D-3F50-4781-911F-1403A325BDAF}" destId="{502E229C-B5D4-494D-A93B-300A4CC6AA74}" srcOrd="0" destOrd="0" presId="urn:microsoft.com/office/officeart/2005/8/layout/orgChart1"/>
    <dgm:cxn modelId="{1AED60B8-215F-4E45-B7E7-3482F80E1CC7}" type="presOf" srcId="{8410C6A1-C0F5-4CA5-A1A1-5F41CEB57DD4}" destId="{31AA37E8-89E9-4D38-8D57-8365EAF07506}" srcOrd="1" destOrd="0" presId="urn:microsoft.com/office/officeart/2005/8/layout/orgChart1"/>
    <dgm:cxn modelId="{BC324AA7-AB8D-42B5-8C6D-EE4FC2C5FF10}" srcId="{EE6960EE-FA4C-4892-AAFC-9BA1416C69B6}" destId="{B156CFBF-8FB9-4C28-93CE-3580C2B16D4E}" srcOrd="3" destOrd="0" parTransId="{9F878B2F-24E6-454F-977A-16EAB2A26CF1}" sibTransId="{2B22AF17-3C55-4B88-B385-8558A702E22E}"/>
    <dgm:cxn modelId="{16BA1D4C-9740-4233-8AC4-830173883048}" srcId="{B156CFBF-8FB9-4C28-93CE-3580C2B16D4E}" destId="{33A55FD1-C916-43B2-A6E5-649031493C92}" srcOrd="0" destOrd="0" parTransId="{6C08CD29-9B4F-4608-824F-45B3CB8FF9FB}" sibTransId="{CEC76D3D-9E2E-484F-AB81-844C76169042}"/>
    <dgm:cxn modelId="{C0A37E3B-E6A6-4291-92D0-7C16C61354C2}" type="presOf" srcId="{BC679AAB-B4EF-431E-97D6-04B868D47101}" destId="{2F22C519-FE96-4D2C-9E49-C86A0F2C0CCC}" srcOrd="0" destOrd="0" presId="urn:microsoft.com/office/officeart/2005/8/layout/orgChart1"/>
    <dgm:cxn modelId="{F9590B18-1DF4-43B4-A18E-2D76AB4C01EB}" type="presOf" srcId="{CFE51ED1-AC75-4A0D-839E-1FEEC730988E}" destId="{C3E3873B-E45D-45B5-89AF-9B4493DD4BA4}" srcOrd="0" destOrd="0" presId="urn:microsoft.com/office/officeart/2005/8/layout/orgChart1"/>
    <dgm:cxn modelId="{E7E501E1-2215-4BD0-8B1E-30E76753E799}" type="presOf" srcId="{451EFCF6-ED10-4C2F-B2C5-EB750C542AE0}" destId="{0AA78D04-F27D-4CDF-AC21-38321A1ED0B5}" srcOrd="1" destOrd="0" presId="urn:microsoft.com/office/officeart/2005/8/layout/orgChart1"/>
    <dgm:cxn modelId="{32199852-2284-4554-B093-4F3EA652B317}" srcId="{BC679AAB-B4EF-431E-97D6-04B868D47101}" destId="{451EFCF6-ED10-4C2F-B2C5-EB750C542AE0}" srcOrd="3" destOrd="0" parTransId="{591EFF60-65BB-4ADC-96AD-DB82D8960F90}" sibTransId="{A1A26685-5BC3-425F-889F-2D11B6BEC174}"/>
    <dgm:cxn modelId="{0A8D42D0-6A02-4229-BF9F-1A733E1A465C}" type="presOf" srcId="{3FD591D2-CB3A-4B1A-B5D3-02F9DF85F558}" destId="{E76B8D6A-5940-4854-8CA7-4C00FEE573D6}" srcOrd="0" destOrd="0" presId="urn:microsoft.com/office/officeart/2005/8/layout/orgChart1"/>
    <dgm:cxn modelId="{3009FEB7-54C2-41C1-9557-62F63A299277}" srcId="{55F33DDB-F3FE-49EF-9E6E-D918B5B59CEC}" destId="{C08534DF-810C-4C4A-A162-CBC854E24ADC}" srcOrd="0" destOrd="0" parTransId="{109D664E-1681-4CD1-845F-12DB0FD5BECA}" sibTransId="{AA47121E-C243-4D0D-A3F8-9E5D90EDBDE2}"/>
    <dgm:cxn modelId="{D5BF218F-270A-435A-872A-CB4BE9E49E98}" type="presOf" srcId="{B49E01E3-7CF0-4A02-977A-75AF04B690A5}" destId="{9217255E-81B6-43C1-8C48-572EEF1DDACE}" srcOrd="1" destOrd="0" presId="urn:microsoft.com/office/officeart/2005/8/layout/orgChart1"/>
    <dgm:cxn modelId="{DA38C74B-4E66-4827-84E0-BD6699F7DBB6}" type="presOf" srcId="{529E795D-9641-46EB-A1F9-4C395C9DD8E7}" destId="{F0DA768B-60EE-4EA6-92BA-3A73EC52CB7C}" srcOrd="0" destOrd="0" presId="urn:microsoft.com/office/officeart/2005/8/layout/orgChart1"/>
    <dgm:cxn modelId="{A67B218B-5781-4CFB-B0E6-6A83DE101BD3}" srcId="{3716FBD4-3C5F-4D6C-94F0-71A031BDD296}" destId="{9CDF2204-DF35-4930-8BEC-6ED3226E8D4C}" srcOrd="2" destOrd="0" parTransId="{C8B9830C-6D70-4FCD-ACA0-417D261B7E99}" sibTransId="{4AACA5E1-0C09-4463-9909-9F09077CAEE2}"/>
    <dgm:cxn modelId="{0ECF264B-C5EC-4F94-8005-3216D10D161E}" type="presOf" srcId="{67FAC17F-112D-4DE1-87A6-FAEFBF0C05C8}" destId="{018D4EAD-AEC9-4483-942A-187A631DE38F}" srcOrd="1" destOrd="0" presId="urn:microsoft.com/office/officeart/2005/8/layout/orgChart1"/>
    <dgm:cxn modelId="{FE7B8862-5874-4571-9172-331510574590}" srcId="{9C5F8BBA-795F-4B0B-AB83-3DC27CE2B835}" destId="{1F0214E2-8F2B-4FC2-9C09-2EC8D18854A1}" srcOrd="0" destOrd="0" parTransId="{CFE51ED1-AC75-4A0D-839E-1FEEC730988E}" sibTransId="{1C834F6E-3DDB-4B51-9153-9C1925D48E78}"/>
    <dgm:cxn modelId="{CB4C2E1A-2396-4EDD-BD27-35E6451A408E}" type="presOf" srcId="{C08534DF-810C-4C4A-A162-CBC854E24ADC}" destId="{25206967-D74C-4BE5-BB8F-CC411DC4D379}" srcOrd="1" destOrd="0" presId="urn:microsoft.com/office/officeart/2005/8/layout/orgChart1"/>
    <dgm:cxn modelId="{2CD38859-C5C7-4476-BD28-95076A21BFE0}" type="presOf" srcId="{EE6960EE-FA4C-4892-AAFC-9BA1416C69B6}" destId="{8135DA40-52DC-4B8F-84A3-B0975FF99609}" srcOrd="1" destOrd="0" presId="urn:microsoft.com/office/officeart/2005/8/layout/orgChart1"/>
    <dgm:cxn modelId="{54F2789E-DD68-4A7E-B200-71994D692DB1}" type="presOf" srcId="{9D2C36C9-572B-4D13-A39F-1155445FD442}" destId="{F601E592-7A11-4289-A717-589F96F0E7C1}" srcOrd="0" destOrd="0" presId="urn:microsoft.com/office/officeart/2005/8/layout/orgChart1"/>
    <dgm:cxn modelId="{05AD5439-A99E-40DD-8BE8-E049A3C54C40}" srcId="{BC679AAB-B4EF-431E-97D6-04B868D47101}" destId="{C9FDA09F-4D0F-44D6-995C-D46D1E859300}" srcOrd="1" destOrd="0" parTransId="{2DD68A91-10FE-4222-92EE-13E57FCE63AB}" sibTransId="{F302BB99-5295-4C20-AAD3-F458A086B84E}"/>
    <dgm:cxn modelId="{D429EBFF-B971-4B7A-BCC1-D23FF7DC2326}" type="presOf" srcId="{7979330E-D5D4-4A4A-8516-5E820A4F947E}" destId="{88E9A28C-7D5F-42DB-AF86-68098B6C6099}" srcOrd="0" destOrd="0" presId="urn:microsoft.com/office/officeart/2005/8/layout/orgChart1"/>
    <dgm:cxn modelId="{7BAE2429-BF1A-4EE0-84F4-9DFE94AC6995}" type="presOf" srcId="{1695B8AE-F47A-40F1-A3F2-691EC3C5C9DD}" destId="{1FDC30F1-387E-4DB9-8503-8DE4AC0489F0}" srcOrd="0" destOrd="0" presId="urn:microsoft.com/office/officeart/2005/8/layout/orgChart1"/>
    <dgm:cxn modelId="{66A6A7FF-1430-433D-9C87-88797ED7A6D8}" type="presOf" srcId="{3B4C7DB4-D5BF-4797-8143-5B2EE5A93FA3}" destId="{86678178-EAD0-433A-B360-19818A42A0B9}" srcOrd="1" destOrd="0" presId="urn:microsoft.com/office/officeart/2005/8/layout/orgChart1"/>
    <dgm:cxn modelId="{5EAA0F02-322E-45B6-B8AD-F92D60F7691C}" type="presOf" srcId="{EE6960EE-FA4C-4892-AAFC-9BA1416C69B6}" destId="{F2A6A286-5031-4E4E-88A4-4B1B4D30917E}" srcOrd="0" destOrd="0" presId="urn:microsoft.com/office/officeart/2005/8/layout/orgChart1"/>
    <dgm:cxn modelId="{FF3E37FF-1AC6-4F3E-A87D-9E0ED9593117}" type="presOf" srcId="{9017FBA4-D0F2-4D41-B83D-E6CF6C5445B3}" destId="{ACA96EDD-3CA6-4167-A11B-957E107A250E}" srcOrd="0" destOrd="0" presId="urn:microsoft.com/office/officeart/2005/8/layout/orgChart1"/>
    <dgm:cxn modelId="{E66952FA-5155-417F-BB76-FB02A9C08676}" type="presOf" srcId="{1F0214E2-8F2B-4FC2-9C09-2EC8D18854A1}" destId="{D5306EEC-79F4-4003-82E3-A11E6B2AB031}" srcOrd="0" destOrd="0" presId="urn:microsoft.com/office/officeart/2005/8/layout/orgChart1"/>
    <dgm:cxn modelId="{CC7AFE17-FDDE-4BCB-AF5D-8DA6021C6A77}" type="presOf" srcId="{D2C9D5AA-95B1-46B9-B353-2365975D3EEF}" destId="{D0CC252B-A416-49BC-BDD3-B3B11793EB57}" srcOrd="1" destOrd="0" presId="urn:microsoft.com/office/officeart/2005/8/layout/orgChart1"/>
    <dgm:cxn modelId="{9E555A53-64F2-4775-ADE5-11DF1C3F4C12}" type="presOf" srcId="{C9FDA09F-4D0F-44D6-995C-D46D1E859300}" destId="{8F30FBC8-D80D-42A6-BB4B-72A945E2212D}" srcOrd="0" destOrd="0" presId="urn:microsoft.com/office/officeart/2005/8/layout/orgChart1"/>
    <dgm:cxn modelId="{0A1DD8C3-8AC4-41BC-A086-50535B5B2A8C}" type="presOf" srcId="{1695B8AE-F47A-40F1-A3F2-691EC3C5C9DD}" destId="{8C06F057-B079-47C7-9295-C4614CF74D64}" srcOrd="1" destOrd="0" presId="urn:microsoft.com/office/officeart/2005/8/layout/orgChart1"/>
    <dgm:cxn modelId="{3BF6536E-D29A-4BF0-B985-DA1ECA056E27}" type="presOf" srcId="{7979330E-D5D4-4A4A-8516-5E820A4F947E}" destId="{E6260200-7DC6-4A85-8E57-006D1C292FF4}" srcOrd="1" destOrd="0" presId="urn:microsoft.com/office/officeart/2005/8/layout/orgChart1"/>
    <dgm:cxn modelId="{55CBB418-8F0A-42F3-8289-6AD37D6F0B55}" type="presOf" srcId="{67FAC17F-112D-4DE1-87A6-FAEFBF0C05C8}" destId="{1CA50B8E-5051-4B05-BD18-73373B9C07E4}" srcOrd="0" destOrd="0" presId="urn:microsoft.com/office/officeart/2005/8/layout/orgChart1"/>
    <dgm:cxn modelId="{13FE1BEE-8950-425C-A617-4296F1A2685D}" type="presOf" srcId="{D9C7C2CA-434E-49B5-A1E5-E6001E59A43F}" destId="{CA327F2C-556C-4D98-80C1-A657A2ECFCBF}" srcOrd="1" destOrd="0" presId="urn:microsoft.com/office/officeart/2005/8/layout/orgChart1"/>
    <dgm:cxn modelId="{CE3E13B5-2284-46AB-A736-18D99F1DDD2A}" srcId="{EE6960EE-FA4C-4892-AAFC-9BA1416C69B6}" destId="{C435BF3D-3F50-4781-911F-1403A325BDAF}" srcOrd="1" destOrd="0" parTransId="{9D2C36C9-572B-4D13-A39F-1155445FD442}" sibTransId="{05D8FB53-F9E3-4EDF-98D0-39C4240FA4DC}"/>
    <dgm:cxn modelId="{E5984B82-7620-406A-908B-5EE2C23C9D69}" type="presOf" srcId="{C435BF3D-3F50-4781-911F-1403A325BDAF}" destId="{AE0F7EC3-81E9-4CFB-A882-9E51998501C7}" srcOrd="1" destOrd="0" presId="urn:microsoft.com/office/officeart/2005/8/layout/orgChart1"/>
    <dgm:cxn modelId="{1171F323-973A-4201-850D-C960FBAB36B3}" type="presOf" srcId="{33A55FD1-C916-43B2-A6E5-649031493C92}" destId="{6A5CFB99-A6C1-4AF7-8BE3-612ED22C908D}" srcOrd="1" destOrd="0" presId="urn:microsoft.com/office/officeart/2005/8/layout/orgChart1"/>
    <dgm:cxn modelId="{CAE1B8D3-2E85-499C-93E1-A0DC6EBB5722}" type="presOf" srcId="{9C5F8BBA-795F-4B0B-AB83-3DC27CE2B835}" destId="{5B856F03-06B7-41D7-90A4-34E0B8767D59}" srcOrd="1" destOrd="0" presId="urn:microsoft.com/office/officeart/2005/8/layout/orgChart1"/>
    <dgm:cxn modelId="{4D5EA6BA-0F03-490B-803D-1F22AA47E8D7}" srcId="{BC679AAB-B4EF-431E-97D6-04B868D47101}" destId="{3716FBD4-3C5F-4D6C-94F0-71A031BDD296}" srcOrd="4" destOrd="0" parTransId="{E09CAA5C-462A-46B3-86FE-53B262FD9C67}" sibTransId="{F26809A2-EC37-430F-AB2C-D4F965425CE4}"/>
    <dgm:cxn modelId="{0728366D-7377-4F98-AB45-E43C6F430427}" type="presOf" srcId="{55F33DDB-F3FE-49EF-9E6E-D918B5B59CEC}" destId="{B7301427-B76D-4A92-BE88-2ADB332D4263}" srcOrd="0" destOrd="0" presId="urn:microsoft.com/office/officeart/2005/8/layout/orgChart1"/>
    <dgm:cxn modelId="{2565436C-330A-4E93-9C5D-525B2D540D78}" type="presOf" srcId="{9F878B2F-24E6-454F-977A-16EAB2A26CF1}" destId="{38120314-31DC-478F-8C57-EBAFAA562BAB}" srcOrd="0" destOrd="0" presId="urn:microsoft.com/office/officeart/2005/8/layout/orgChart1"/>
    <dgm:cxn modelId="{4C1A9132-D9D5-46CB-A4FC-33620DF32398}" type="presOf" srcId="{9C5F8BBA-795F-4B0B-AB83-3DC27CE2B835}" destId="{5484E96B-9D16-4DB0-8F1D-242C4DA2623A}" srcOrd="0" destOrd="0" presId="urn:microsoft.com/office/officeart/2005/8/layout/orgChart1"/>
    <dgm:cxn modelId="{C27B00CD-CF9E-4FFE-9BBE-E3E61D43ED3A}" type="presOf" srcId="{2DD68A91-10FE-4222-92EE-13E57FCE63AB}" destId="{77393199-4630-4A5C-A719-115C0DC9B8D9}" srcOrd="0" destOrd="0" presId="urn:microsoft.com/office/officeart/2005/8/layout/orgChart1"/>
    <dgm:cxn modelId="{0CC35F8D-5043-4D07-94CD-9CA821CCEDF8}" type="presOf" srcId="{B16D12D9-70C8-4FA3-94A4-5FCD0C6314D8}" destId="{535D0227-452F-4594-8F39-12D0C1149FB4}" srcOrd="1" destOrd="0" presId="urn:microsoft.com/office/officeart/2005/8/layout/orgChart1"/>
    <dgm:cxn modelId="{4B96A610-AF8E-4882-8A68-3835388F1870}" type="presOf" srcId="{C330D18D-477B-4F4C-A084-52BC2E257722}" destId="{7B059F1C-2A77-45CC-B8BA-795A28DAEB50}" srcOrd="0" destOrd="0" presId="urn:microsoft.com/office/officeart/2005/8/layout/orgChart1"/>
    <dgm:cxn modelId="{5E2DE12A-506E-4A33-AC44-9C06E9D0D258}" type="presOf" srcId="{8410C6A1-C0F5-4CA5-A1A1-5F41CEB57DD4}" destId="{C9EA0331-E1A5-4161-AED6-4013BA0E2278}" srcOrd="0" destOrd="0" presId="urn:microsoft.com/office/officeart/2005/8/layout/orgChart1"/>
    <dgm:cxn modelId="{3F89FEEF-7463-4245-BD51-EA9D6EE2E091}" type="presOf" srcId="{176874B7-EEC5-4EBE-A759-BD1DAEC8B4AE}" destId="{2F5BB800-7A86-49A9-B404-D8FD24275A24}" srcOrd="0" destOrd="0" presId="urn:microsoft.com/office/officeart/2005/8/layout/orgChart1"/>
    <dgm:cxn modelId="{46EE5A8A-A40A-4033-98C7-1C720B74366E}" type="presOf" srcId="{1B4F5134-75F2-40BF-9FE6-09D1BDE96C4F}" destId="{429AA90F-03C1-41A5-9E95-EB63D2C5E337}" srcOrd="0" destOrd="0" presId="urn:microsoft.com/office/officeart/2005/8/layout/orgChart1"/>
    <dgm:cxn modelId="{0BBEC4A7-E8A9-4CCE-9338-B462E7EAA05F}" type="presOf" srcId="{30D72F0B-8627-4509-BD07-206D93348A6D}" destId="{357217D7-E997-4DC1-9529-B7B2E839F24F}" srcOrd="0" destOrd="0" presId="urn:microsoft.com/office/officeart/2005/8/layout/orgChart1"/>
    <dgm:cxn modelId="{FDD27683-E3FE-4C36-8818-3A7181DA7E7D}" type="presOf" srcId="{9CDF2204-DF35-4930-8BEC-6ED3226E8D4C}" destId="{CC0EFF5C-38AD-48E6-86A5-F01F47114886}" srcOrd="0" destOrd="0" presId="urn:microsoft.com/office/officeart/2005/8/layout/orgChart1"/>
    <dgm:cxn modelId="{E4FA17AA-3E32-4DB3-8828-C3DB865BAF0F}" type="presOf" srcId="{FBE49655-A8B8-4017-BD93-97827E67D2C2}" destId="{A3A6F7C8-397C-4BEE-8F83-883196A60EF1}" srcOrd="0" destOrd="0" presId="urn:microsoft.com/office/officeart/2005/8/layout/orgChart1"/>
    <dgm:cxn modelId="{6B0947E4-3C52-431D-B3A5-803B73992F60}" srcId="{3716FBD4-3C5F-4D6C-94F0-71A031BDD296}" destId="{55F33DDB-F3FE-49EF-9E6E-D918B5B59CEC}" srcOrd="3" destOrd="0" parTransId="{C330D18D-477B-4F4C-A084-52BC2E257722}" sibTransId="{F4A42AD6-1952-4546-8D3F-CD7E5AC16FFE}"/>
    <dgm:cxn modelId="{B147FE05-6489-4BC4-BEF1-0FFF84D7C26E}" type="presOf" srcId="{33A55FD1-C916-43B2-A6E5-649031493C92}" destId="{22202725-6EDB-40AA-853E-A71830DA2C87}" srcOrd="0" destOrd="0" presId="urn:microsoft.com/office/officeart/2005/8/layout/orgChart1"/>
    <dgm:cxn modelId="{124EBF50-6999-464E-AA96-49107BB659C8}" type="presOf" srcId="{2E57C3C5-4903-445D-823A-42BE0737490C}" destId="{BB548C89-C98C-4DC4-8330-A28280CCED94}" srcOrd="0" destOrd="0" presId="urn:microsoft.com/office/officeart/2005/8/layout/orgChart1"/>
    <dgm:cxn modelId="{3A1413B9-5776-464F-B650-37C31A741BD2}" type="presOf" srcId="{88A99C8B-61A9-4BA5-B059-B232DE710ABC}" destId="{382C2874-AC17-4C6C-AF45-9743FCBC0C75}" srcOrd="0" destOrd="0" presId="urn:microsoft.com/office/officeart/2005/8/layout/orgChart1"/>
    <dgm:cxn modelId="{78ABC1C8-BDB1-4F2A-BC62-6B2DCFA48B7D}" type="presOf" srcId="{591EFF60-65BB-4ADC-96AD-DB82D8960F90}" destId="{78D95E5D-F882-4706-914A-CD22C555EFDF}" srcOrd="0" destOrd="0" presId="urn:microsoft.com/office/officeart/2005/8/layout/orgChart1"/>
    <dgm:cxn modelId="{6C4948F2-5956-41D7-83F3-40FB16CBAFBE}" srcId="{3716FBD4-3C5F-4D6C-94F0-71A031BDD296}" destId="{B16D12D9-70C8-4FA3-94A4-5FCD0C6314D8}" srcOrd="1" destOrd="0" parTransId="{176874B7-EEC5-4EBE-A759-BD1DAEC8B4AE}" sibTransId="{72454390-927E-44D9-BF65-DCE7297BECCF}"/>
    <dgm:cxn modelId="{5345D4E4-DC5F-4B0A-A06E-9260AB7FA638}" srcId="{55F33DDB-F3FE-49EF-9E6E-D918B5B59CEC}" destId="{D2C9D5AA-95B1-46B9-B353-2365975D3EEF}" srcOrd="2" destOrd="0" parTransId="{B31B9A4B-16DB-4E49-93AD-6D53F6137659}" sibTransId="{D4DDAE1F-3E5C-48B3-82D7-B13E55842B3C}"/>
    <dgm:cxn modelId="{9DC98E56-CADB-41EE-B825-D7C01C9BCD68}" type="presOf" srcId="{D2C9D5AA-95B1-46B9-B353-2365975D3EEF}" destId="{2AB27E19-3434-4D1E-8B90-F342FC85AF8E}" srcOrd="0" destOrd="0" presId="urn:microsoft.com/office/officeart/2005/8/layout/orgChart1"/>
    <dgm:cxn modelId="{E22CEE99-42B1-47AB-B6F5-DFC648A3D704}" type="presOf" srcId="{55F33DDB-F3FE-49EF-9E6E-D918B5B59CEC}" destId="{7F0DE215-8FC4-4A5E-8A91-2B3056656056}" srcOrd="1" destOrd="0" presId="urn:microsoft.com/office/officeart/2005/8/layout/orgChart1"/>
    <dgm:cxn modelId="{CB9870A7-F773-4D23-AFD8-41A07E24AFA6}" type="presOf" srcId="{451EFCF6-ED10-4C2F-B2C5-EB750C542AE0}" destId="{7637BC07-282D-4D14-9142-A0BB3442E843}" srcOrd="0" destOrd="0" presId="urn:microsoft.com/office/officeart/2005/8/layout/orgChart1"/>
    <dgm:cxn modelId="{E1BDECC1-A23C-4796-ABD5-9DC2DD3BD694}" type="presOf" srcId="{3B4C7DB4-D5BF-4797-8143-5B2EE5A93FA3}" destId="{34815BF1-3058-43F4-AF44-7072D129B949}" srcOrd="0" destOrd="0" presId="urn:microsoft.com/office/officeart/2005/8/layout/orgChart1"/>
    <dgm:cxn modelId="{A96885E3-0A0E-4A0B-BFE0-B83B47A4677C}" srcId="{EE6960EE-FA4C-4892-AAFC-9BA1416C69B6}" destId="{9C5F8BBA-795F-4B0B-AB83-3DC27CE2B835}" srcOrd="2" destOrd="0" parTransId="{91BD2826-9564-4E68-A2DE-B95E59BD0ABA}" sibTransId="{9A4A6BD1-8EB8-4C9B-8E4D-2F2A43BE4CAE}"/>
    <dgm:cxn modelId="{F0DD0928-8309-43E7-8212-90A2EA14547C}" type="presOf" srcId="{D9C7C2CA-434E-49B5-A1E5-E6001E59A43F}" destId="{BDD7F359-A772-4273-A9B8-42DA708CB8D8}" srcOrd="0" destOrd="0" presId="urn:microsoft.com/office/officeart/2005/8/layout/orgChart1"/>
    <dgm:cxn modelId="{AA8ABE5A-B3C5-436F-8929-052D88B81B44}" type="presOf" srcId="{C9FDA09F-4D0F-44D6-995C-D46D1E859300}" destId="{0A3590E3-E4B7-4C71-9644-4DD31CBD934B}" srcOrd="1" destOrd="0" presId="urn:microsoft.com/office/officeart/2005/8/layout/orgChart1"/>
    <dgm:cxn modelId="{738F7AFA-E50E-4CA5-8C10-F893CCBD6641}" srcId="{3716FBD4-3C5F-4D6C-94F0-71A031BDD296}" destId="{7979330E-D5D4-4A4A-8516-5E820A4F947E}" srcOrd="0" destOrd="0" parTransId="{9017FBA4-D0F2-4D41-B83D-E6CF6C5445B3}" sibTransId="{ABF74151-6FFD-42BB-81AC-1D7F1421F6C5}"/>
    <dgm:cxn modelId="{2E074ED4-C901-4B12-85A3-6DC1F67AA91C}" type="presOf" srcId="{E09CAA5C-462A-46B3-86FE-53B262FD9C67}" destId="{6FAFB9AE-8928-4169-893F-33077E1764D7}" srcOrd="0" destOrd="0" presId="urn:microsoft.com/office/officeart/2005/8/layout/orgChart1"/>
    <dgm:cxn modelId="{F7B92415-8EA8-432D-8781-6457A4DA8728}" type="presParOf" srcId="{357217D7-E997-4DC1-9529-B7B2E839F24F}" destId="{6C4A2A22-5130-46D4-B092-209F5E6DDA59}" srcOrd="0" destOrd="0" presId="urn:microsoft.com/office/officeart/2005/8/layout/orgChart1"/>
    <dgm:cxn modelId="{38BBF95D-F95E-46EC-8DAE-C266FA5614F2}" type="presParOf" srcId="{6C4A2A22-5130-46D4-B092-209F5E6DDA59}" destId="{19D831CB-458C-47D6-8D9C-3FE9F674AFC8}" srcOrd="0" destOrd="0" presId="urn:microsoft.com/office/officeart/2005/8/layout/orgChart1"/>
    <dgm:cxn modelId="{FDF0875E-95DC-4C59-8E00-30DAD4B544F1}" type="presParOf" srcId="{19D831CB-458C-47D6-8D9C-3FE9F674AFC8}" destId="{2F22C519-FE96-4D2C-9E49-C86A0F2C0CCC}" srcOrd="0" destOrd="0" presId="urn:microsoft.com/office/officeart/2005/8/layout/orgChart1"/>
    <dgm:cxn modelId="{CEE406C0-E1B1-4FCE-AB90-C3CF15F2995E}" type="presParOf" srcId="{19D831CB-458C-47D6-8D9C-3FE9F674AFC8}" destId="{81FCCA99-E23F-44B6-82FE-CE4D95358963}" srcOrd="1" destOrd="0" presId="urn:microsoft.com/office/officeart/2005/8/layout/orgChart1"/>
    <dgm:cxn modelId="{33C1E451-5905-45BA-80FF-F98EBAB49C03}" type="presParOf" srcId="{6C4A2A22-5130-46D4-B092-209F5E6DDA59}" destId="{A08970C6-44B9-458D-9583-9D4E7E8C5AE9}" srcOrd="1" destOrd="0" presId="urn:microsoft.com/office/officeart/2005/8/layout/orgChart1"/>
    <dgm:cxn modelId="{076119EC-9D07-47E7-8919-8F1B7FE52C86}" type="presParOf" srcId="{A08970C6-44B9-458D-9583-9D4E7E8C5AE9}" destId="{429AA90F-03C1-41A5-9E95-EB63D2C5E337}" srcOrd="0" destOrd="0" presId="urn:microsoft.com/office/officeart/2005/8/layout/orgChart1"/>
    <dgm:cxn modelId="{E7A045BD-8D70-482D-9B9C-8F7C0606F8B4}" type="presParOf" srcId="{A08970C6-44B9-458D-9583-9D4E7E8C5AE9}" destId="{9E98F418-C3C0-4FA8-B0F5-104150C101AD}" srcOrd="1" destOrd="0" presId="urn:microsoft.com/office/officeart/2005/8/layout/orgChart1"/>
    <dgm:cxn modelId="{FE714B1F-1B27-4B81-9836-3E77407A7507}" type="presParOf" srcId="{9E98F418-C3C0-4FA8-B0F5-104150C101AD}" destId="{0D9A7426-F4CE-4C80-8FBD-22835CBFFC35}" srcOrd="0" destOrd="0" presId="urn:microsoft.com/office/officeart/2005/8/layout/orgChart1"/>
    <dgm:cxn modelId="{BDAA12DF-DA7A-42F7-9C58-3CA21A9FCE3E}" type="presParOf" srcId="{0D9A7426-F4CE-4C80-8FBD-22835CBFFC35}" destId="{34815BF1-3058-43F4-AF44-7072D129B949}" srcOrd="0" destOrd="0" presId="urn:microsoft.com/office/officeart/2005/8/layout/orgChart1"/>
    <dgm:cxn modelId="{DE8BBCCB-E9A3-4470-94F1-0A15AC4CEA79}" type="presParOf" srcId="{0D9A7426-F4CE-4C80-8FBD-22835CBFFC35}" destId="{86678178-EAD0-433A-B360-19818A42A0B9}" srcOrd="1" destOrd="0" presId="urn:microsoft.com/office/officeart/2005/8/layout/orgChart1"/>
    <dgm:cxn modelId="{B3C5FF4B-BB80-411D-8814-EC7A105D1D6E}" type="presParOf" srcId="{9E98F418-C3C0-4FA8-B0F5-104150C101AD}" destId="{20E0EE3B-5F5C-4E6F-9B30-FD89F10A73AD}" srcOrd="1" destOrd="0" presId="urn:microsoft.com/office/officeart/2005/8/layout/orgChart1"/>
    <dgm:cxn modelId="{BCADA2D7-AE19-46E7-BC79-3CE925977A57}" type="presParOf" srcId="{9E98F418-C3C0-4FA8-B0F5-104150C101AD}" destId="{36926A5B-8E9A-487D-8420-6418B8BE7EF7}" srcOrd="2" destOrd="0" presId="urn:microsoft.com/office/officeart/2005/8/layout/orgChart1"/>
    <dgm:cxn modelId="{9DD1B3FB-A7E3-4B32-834D-E46F2ADBFB3B}" type="presParOf" srcId="{A08970C6-44B9-458D-9583-9D4E7E8C5AE9}" destId="{77393199-4630-4A5C-A719-115C0DC9B8D9}" srcOrd="2" destOrd="0" presId="urn:microsoft.com/office/officeart/2005/8/layout/orgChart1"/>
    <dgm:cxn modelId="{3CBDAD5C-A0F2-4124-A33B-BC278406C151}" type="presParOf" srcId="{A08970C6-44B9-458D-9583-9D4E7E8C5AE9}" destId="{374148EE-509E-485C-8A10-FEA6CAFCE5B1}" srcOrd="3" destOrd="0" presId="urn:microsoft.com/office/officeart/2005/8/layout/orgChart1"/>
    <dgm:cxn modelId="{EC5729FE-7E5C-4D0F-B26C-12DAC43A1BC3}" type="presParOf" srcId="{374148EE-509E-485C-8A10-FEA6CAFCE5B1}" destId="{7E25A136-9B48-481E-B9C2-510E49110738}" srcOrd="0" destOrd="0" presId="urn:microsoft.com/office/officeart/2005/8/layout/orgChart1"/>
    <dgm:cxn modelId="{0A45A6AD-A7E1-4AF3-B30B-03065A98DF74}" type="presParOf" srcId="{7E25A136-9B48-481E-B9C2-510E49110738}" destId="{8F30FBC8-D80D-42A6-BB4B-72A945E2212D}" srcOrd="0" destOrd="0" presId="urn:microsoft.com/office/officeart/2005/8/layout/orgChart1"/>
    <dgm:cxn modelId="{2D9C4BD5-7AB0-4DD9-9CF5-CEFF84B41043}" type="presParOf" srcId="{7E25A136-9B48-481E-B9C2-510E49110738}" destId="{0A3590E3-E4B7-4C71-9644-4DD31CBD934B}" srcOrd="1" destOrd="0" presId="urn:microsoft.com/office/officeart/2005/8/layout/orgChart1"/>
    <dgm:cxn modelId="{01C3FC77-931C-4999-BF6C-1DD75B2A8C20}" type="presParOf" srcId="{374148EE-509E-485C-8A10-FEA6CAFCE5B1}" destId="{248361A4-E938-4980-BE27-07F65DD1B049}" srcOrd="1" destOrd="0" presId="urn:microsoft.com/office/officeart/2005/8/layout/orgChart1"/>
    <dgm:cxn modelId="{4A456812-5312-4FCF-A65C-4C7B94010618}" type="presParOf" srcId="{374148EE-509E-485C-8A10-FEA6CAFCE5B1}" destId="{F04F016E-5687-4BED-A80A-FF23F6E7021D}" srcOrd="2" destOrd="0" presId="urn:microsoft.com/office/officeart/2005/8/layout/orgChart1"/>
    <dgm:cxn modelId="{1F9A4CD0-2CEE-4039-906C-777DBDBB5CC8}" type="presParOf" srcId="{A08970C6-44B9-458D-9583-9D4E7E8C5AE9}" destId="{E76B8D6A-5940-4854-8CA7-4C00FEE573D6}" srcOrd="4" destOrd="0" presId="urn:microsoft.com/office/officeart/2005/8/layout/orgChart1"/>
    <dgm:cxn modelId="{0CB54C35-D485-4D2B-A2F4-CED7E6264CD0}" type="presParOf" srcId="{A08970C6-44B9-458D-9583-9D4E7E8C5AE9}" destId="{A35C3966-5BAA-4642-8E06-4A55C10C28F7}" srcOrd="5" destOrd="0" presId="urn:microsoft.com/office/officeart/2005/8/layout/orgChart1"/>
    <dgm:cxn modelId="{AA6884B4-7EF6-4DB5-95B0-0F825EB17C2D}" type="presParOf" srcId="{A35C3966-5BAA-4642-8E06-4A55C10C28F7}" destId="{B8B776F3-1D48-4885-9744-E12127A633FB}" srcOrd="0" destOrd="0" presId="urn:microsoft.com/office/officeart/2005/8/layout/orgChart1"/>
    <dgm:cxn modelId="{674E00AC-D0DC-434B-B6C6-781A3C9F97C3}" type="presParOf" srcId="{B8B776F3-1D48-4885-9744-E12127A633FB}" destId="{C9EA0331-E1A5-4161-AED6-4013BA0E2278}" srcOrd="0" destOrd="0" presId="urn:microsoft.com/office/officeart/2005/8/layout/orgChart1"/>
    <dgm:cxn modelId="{58AC0475-6BAD-4AD2-B148-BCE72A0566B2}" type="presParOf" srcId="{B8B776F3-1D48-4885-9744-E12127A633FB}" destId="{31AA37E8-89E9-4D38-8D57-8365EAF07506}" srcOrd="1" destOrd="0" presId="urn:microsoft.com/office/officeart/2005/8/layout/orgChart1"/>
    <dgm:cxn modelId="{29D95070-42C2-4BAC-8A6C-C8A99C191D0B}" type="presParOf" srcId="{A35C3966-5BAA-4642-8E06-4A55C10C28F7}" destId="{38048164-DE6C-4673-8077-3D07D8DD7405}" srcOrd="1" destOrd="0" presId="urn:microsoft.com/office/officeart/2005/8/layout/orgChart1"/>
    <dgm:cxn modelId="{30EA9F7F-0054-4345-B8A4-367D2A8CFECA}" type="presParOf" srcId="{A35C3966-5BAA-4642-8E06-4A55C10C28F7}" destId="{48EE343C-CBB6-426F-8FD8-2FE062F5C201}" srcOrd="2" destOrd="0" presId="urn:microsoft.com/office/officeart/2005/8/layout/orgChart1"/>
    <dgm:cxn modelId="{E954FAE7-B310-471D-A199-ED9D4C438F9F}" type="presParOf" srcId="{A08970C6-44B9-458D-9583-9D4E7E8C5AE9}" destId="{78D95E5D-F882-4706-914A-CD22C555EFDF}" srcOrd="6" destOrd="0" presId="urn:microsoft.com/office/officeart/2005/8/layout/orgChart1"/>
    <dgm:cxn modelId="{30C054C5-8412-471C-A510-DCF184346044}" type="presParOf" srcId="{A08970C6-44B9-458D-9583-9D4E7E8C5AE9}" destId="{2B4FD490-75DB-49CF-BAC0-F19EDF797A39}" srcOrd="7" destOrd="0" presId="urn:microsoft.com/office/officeart/2005/8/layout/orgChart1"/>
    <dgm:cxn modelId="{DFFD2A5D-D66F-4A1C-80D1-CCEFEDE188B7}" type="presParOf" srcId="{2B4FD490-75DB-49CF-BAC0-F19EDF797A39}" destId="{588125E7-DB93-4317-9F65-7CBC02C5C628}" srcOrd="0" destOrd="0" presId="urn:microsoft.com/office/officeart/2005/8/layout/orgChart1"/>
    <dgm:cxn modelId="{F31928DD-5029-43AC-8BE5-E0F1CF4723E0}" type="presParOf" srcId="{588125E7-DB93-4317-9F65-7CBC02C5C628}" destId="{7637BC07-282D-4D14-9142-A0BB3442E843}" srcOrd="0" destOrd="0" presId="urn:microsoft.com/office/officeart/2005/8/layout/orgChart1"/>
    <dgm:cxn modelId="{6845FD61-73F3-4F6E-AA87-4541EBC31955}" type="presParOf" srcId="{588125E7-DB93-4317-9F65-7CBC02C5C628}" destId="{0AA78D04-F27D-4CDF-AC21-38321A1ED0B5}" srcOrd="1" destOrd="0" presId="urn:microsoft.com/office/officeart/2005/8/layout/orgChart1"/>
    <dgm:cxn modelId="{1CA361BC-26C6-47CF-9D4D-0BB8B2E291B7}" type="presParOf" srcId="{2B4FD490-75DB-49CF-BAC0-F19EDF797A39}" destId="{718818FB-B8B8-4741-8925-C012068B9FEC}" srcOrd="1" destOrd="0" presId="urn:microsoft.com/office/officeart/2005/8/layout/orgChart1"/>
    <dgm:cxn modelId="{45DA3C73-EFBF-4540-AD36-8A44B12CD18B}" type="presParOf" srcId="{2B4FD490-75DB-49CF-BAC0-F19EDF797A39}" destId="{84D7F63E-C1B3-4BD3-B3B4-D6143B4F4BC7}" srcOrd="2" destOrd="0" presId="urn:microsoft.com/office/officeart/2005/8/layout/orgChart1"/>
    <dgm:cxn modelId="{20B1D52F-854C-4161-8197-B5FFA0EC0306}" type="presParOf" srcId="{A08970C6-44B9-458D-9583-9D4E7E8C5AE9}" destId="{6FAFB9AE-8928-4169-893F-33077E1764D7}" srcOrd="8" destOrd="0" presId="urn:microsoft.com/office/officeart/2005/8/layout/orgChart1"/>
    <dgm:cxn modelId="{C85A570A-1A7A-4F04-A75B-D0A32AB72E23}" type="presParOf" srcId="{A08970C6-44B9-458D-9583-9D4E7E8C5AE9}" destId="{1A0CB7B4-33CB-4F16-A86D-5B89D85768BF}" srcOrd="9" destOrd="0" presId="urn:microsoft.com/office/officeart/2005/8/layout/orgChart1"/>
    <dgm:cxn modelId="{1A1B0B2B-B474-4988-A8A0-1E63E63A9B8B}" type="presParOf" srcId="{1A0CB7B4-33CB-4F16-A86D-5B89D85768BF}" destId="{34E1EF08-9BBC-4C74-9CE2-C989C2BC6790}" srcOrd="0" destOrd="0" presId="urn:microsoft.com/office/officeart/2005/8/layout/orgChart1"/>
    <dgm:cxn modelId="{4DEADD17-898D-4E08-B3FB-958F9000915F}" type="presParOf" srcId="{34E1EF08-9BBC-4C74-9CE2-C989C2BC6790}" destId="{B4362041-D265-4273-BBF3-BBDD1CC8F357}" srcOrd="0" destOrd="0" presId="urn:microsoft.com/office/officeart/2005/8/layout/orgChart1"/>
    <dgm:cxn modelId="{E52A3083-D566-4A69-BA95-86E461F5A74B}" type="presParOf" srcId="{34E1EF08-9BBC-4C74-9CE2-C989C2BC6790}" destId="{80D767F4-FF62-4CA2-94D9-6E4015EDBFA2}" srcOrd="1" destOrd="0" presId="urn:microsoft.com/office/officeart/2005/8/layout/orgChart1"/>
    <dgm:cxn modelId="{8CDAA3BF-E0C9-4CA1-A5C0-54C4F03021FB}" type="presParOf" srcId="{1A0CB7B4-33CB-4F16-A86D-5B89D85768BF}" destId="{A55062B0-9FD3-43CC-B5BC-0B8DEFEA703B}" srcOrd="1" destOrd="0" presId="urn:microsoft.com/office/officeart/2005/8/layout/orgChart1"/>
    <dgm:cxn modelId="{976F9DD9-D794-444E-B5DF-3A14D20DF527}" type="presParOf" srcId="{A55062B0-9FD3-43CC-B5BC-0B8DEFEA703B}" destId="{ACA96EDD-3CA6-4167-A11B-957E107A250E}" srcOrd="0" destOrd="0" presId="urn:microsoft.com/office/officeart/2005/8/layout/orgChart1"/>
    <dgm:cxn modelId="{CE90588F-52EF-479A-881E-4CF1669C81E2}" type="presParOf" srcId="{A55062B0-9FD3-43CC-B5BC-0B8DEFEA703B}" destId="{DC5FD263-2ED0-44B9-8FA3-5EEFA5011B80}" srcOrd="1" destOrd="0" presId="urn:microsoft.com/office/officeart/2005/8/layout/orgChart1"/>
    <dgm:cxn modelId="{C40B9729-5E12-4CB7-B42F-BDA2F23EE927}" type="presParOf" srcId="{DC5FD263-2ED0-44B9-8FA3-5EEFA5011B80}" destId="{4DA6A65E-753F-423D-A487-F93757ACCBF5}" srcOrd="0" destOrd="0" presId="urn:microsoft.com/office/officeart/2005/8/layout/orgChart1"/>
    <dgm:cxn modelId="{82FC4DAE-3B5C-4649-B03C-C0949ED3C282}" type="presParOf" srcId="{4DA6A65E-753F-423D-A487-F93757ACCBF5}" destId="{88E9A28C-7D5F-42DB-AF86-68098B6C6099}" srcOrd="0" destOrd="0" presId="urn:microsoft.com/office/officeart/2005/8/layout/orgChart1"/>
    <dgm:cxn modelId="{814DF60A-80C3-4B68-ACD7-DC02C8E49C2C}" type="presParOf" srcId="{4DA6A65E-753F-423D-A487-F93757ACCBF5}" destId="{E6260200-7DC6-4A85-8E57-006D1C292FF4}" srcOrd="1" destOrd="0" presId="urn:microsoft.com/office/officeart/2005/8/layout/orgChart1"/>
    <dgm:cxn modelId="{4710717C-EB0C-4058-BD3F-08AC5B4BF764}" type="presParOf" srcId="{DC5FD263-2ED0-44B9-8FA3-5EEFA5011B80}" destId="{3F7D2FA7-546F-403F-A968-1D7C656791C3}" srcOrd="1" destOrd="0" presId="urn:microsoft.com/office/officeart/2005/8/layout/orgChart1"/>
    <dgm:cxn modelId="{6C975AC4-4859-478E-9DA2-AA796BA2041B}" type="presParOf" srcId="{DC5FD263-2ED0-44B9-8FA3-5EEFA5011B80}" destId="{79585A00-00CB-4C6F-9575-354F49F44106}" srcOrd="2" destOrd="0" presId="urn:microsoft.com/office/officeart/2005/8/layout/orgChart1"/>
    <dgm:cxn modelId="{6986E0C2-B787-4851-9434-2121DB4671FE}" type="presParOf" srcId="{A55062B0-9FD3-43CC-B5BC-0B8DEFEA703B}" destId="{2F5BB800-7A86-49A9-B404-D8FD24275A24}" srcOrd="2" destOrd="0" presId="urn:microsoft.com/office/officeart/2005/8/layout/orgChart1"/>
    <dgm:cxn modelId="{D5AE1E33-6607-4830-B656-742EE1FB26D5}" type="presParOf" srcId="{A55062B0-9FD3-43CC-B5BC-0B8DEFEA703B}" destId="{D7003E84-33E0-4E0A-AD4E-D97A446E8784}" srcOrd="3" destOrd="0" presId="urn:microsoft.com/office/officeart/2005/8/layout/orgChart1"/>
    <dgm:cxn modelId="{C0106CBD-D982-45F7-A1BE-1E8569A64FDE}" type="presParOf" srcId="{D7003E84-33E0-4E0A-AD4E-D97A446E8784}" destId="{114C9BE5-DF29-446B-AE89-E4D1C6F85EA4}" srcOrd="0" destOrd="0" presId="urn:microsoft.com/office/officeart/2005/8/layout/orgChart1"/>
    <dgm:cxn modelId="{42097FF0-83D1-455C-9B6B-4C505ED9D4C5}" type="presParOf" srcId="{114C9BE5-DF29-446B-AE89-E4D1C6F85EA4}" destId="{F9747D89-83FC-4FED-BC11-4F28DE71050F}" srcOrd="0" destOrd="0" presId="urn:microsoft.com/office/officeart/2005/8/layout/orgChart1"/>
    <dgm:cxn modelId="{06CC4E1A-5D98-4C24-A0F1-C2402E16D257}" type="presParOf" srcId="{114C9BE5-DF29-446B-AE89-E4D1C6F85EA4}" destId="{535D0227-452F-4594-8F39-12D0C1149FB4}" srcOrd="1" destOrd="0" presId="urn:microsoft.com/office/officeart/2005/8/layout/orgChart1"/>
    <dgm:cxn modelId="{531D9592-854D-4E5C-8420-E9A9C28608B9}" type="presParOf" srcId="{D7003E84-33E0-4E0A-AD4E-D97A446E8784}" destId="{1F59AF9A-F228-4F10-B8A9-F473F8F19EA6}" srcOrd="1" destOrd="0" presId="urn:microsoft.com/office/officeart/2005/8/layout/orgChart1"/>
    <dgm:cxn modelId="{D261BD8B-F56A-4394-8D63-3B370BD93F65}" type="presParOf" srcId="{1F59AF9A-F228-4F10-B8A9-F473F8F19EA6}" destId="{A3A6F7C8-397C-4BEE-8F83-883196A60EF1}" srcOrd="0" destOrd="0" presId="urn:microsoft.com/office/officeart/2005/8/layout/orgChart1"/>
    <dgm:cxn modelId="{13A5FEEA-8B2C-48AF-9580-295109593BD1}" type="presParOf" srcId="{1F59AF9A-F228-4F10-B8A9-F473F8F19EA6}" destId="{34F17463-477D-49C5-8519-41F6C9C76D5B}" srcOrd="1" destOrd="0" presId="urn:microsoft.com/office/officeart/2005/8/layout/orgChart1"/>
    <dgm:cxn modelId="{3FD18ECF-1D37-4F49-A906-A202FBD7F443}" type="presParOf" srcId="{34F17463-477D-49C5-8519-41F6C9C76D5B}" destId="{12D2E28F-1552-446A-B1D4-752436C90C03}" srcOrd="0" destOrd="0" presId="urn:microsoft.com/office/officeart/2005/8/layout/orgChart1"/>
    <dgm:cxn modelId="{E95E12C5-E234-4B8C-BDE4-9C63750BA71E}" type="presParOf" srcId="{12D2E28F-1552-446A-B1D4-752436C90C03}" destId="{BDD7F359-A772-4273-A9B8-42DA708CB8D8}" srcOrd="0" destOrd="0" presId="urn:microsoft.com/office/officeart/2005/8/layout/orgChart1"/>
    <dgm:cxn modelId="{6CC5C18D-58F7-474D-B73E-23F641FD316B}" type="presParOf" srcId="{12D2E28F-1552-446A-B1D4-752436C90C03}" destId="{CA327F2C-556C-4D98-80C1-A657A2ECFCBF}" srcOrd="1" destOrd="0" presId="urn:microsoft.com/office/officeart/2005/8/layout/orgChart1"/>
    <dgm:cxn modelId="{1AA07994-61E1-419B-B5D1-FB6002DD93FC}" type="presParOf" srcId="{34F17463-477D-49C5-8519-41F6C9C76D5B}" destId="{7D58D658-1EF8-420F-945B-FBCD7B329600}" srcOrd="1" destOrd="0" presId="urn:microsoft.com/office/officeart/2005/8/layout/orgChart1"/>
    <dgm:cxn modelId="{DF1460CF-2443-4C25-BF4F-33D3DDC1CBE3}" type="presParOf" srcId="{34F17463-477D-49C5-8519-41F6C9C76D5B}" destId="{FA1E003D-60FB-422F-A787-9C8CD821BD15}" srcOrd="2" destOrd="0" presId="urn:microsoft.com/office/officeart/2005/8/layout/orgChart1"/>
    <dgm:cxn modelId="{F88B0B80-198C-4396-AB4F-E3A3060F49F0}" type="presParOf" srcId="{D7003E84-33E0-4E0A-AD4E-D97A446E8784}" destId="{B896A797-0970-48B3-B80F-BF9911397FDE}" srcOrd="2" destOrd="0" presId="urn:microsoft.com/office/officeart/2005/8/layout/orgChart1"/>
    <dgm:cxn modelId="{46222590-6077-4306-85FA-86DE162A1FB5}" type="presParOf" srcId="{A55062B0-9FD3-43CC-B5BC-0B8DEFEA703B}" destId="{4A96A4EA-CDD2-468D-8CF1-E8DCEA727108}" srcOrd="4" destOrd="0" presId="urn:microsoft.com/office/officeart/2005/8/layout/orgChart1"/>
    <dgm:cxn modelId="{79DC85FE-BD9C-423F-95CA-C7CE4B092183}" type="presParOf" srcId="{A55062B0-9FD3-43CC-B5BC-0B8DEFEA703B}" destId="{81B23CA5-982B-4230-8E5C-4103EB66F1C7}" srcOrd="5" destOrd="0" presId="urn:microsoft.com/office/officeart/2005/8/layout/orgChart1"/>
    <dgm:cxn modelId="{97EA7597-39E4-4B35-A79B-B6E8571FFBEB}" type="presParOf" srcId="{81B23CA5-982B-4230-8E5C-4103EB66F1C7}" destId="{DCC1ED4D-ACAF-4302-B453-DA3DB81563DC}" srcOrd="0" destOrd="0" presId="urn:microsoft.com/office/officeart/2005/8/layout/orgChart1"/>
    <dgm:cxn modelId="{474122CC-C30E-4C9F-8ACF-4568BD343DD0}" type="presParOf" srcId="{DCC1ED4D-ACAF-4302-B453-DA3DB81563DC}" destId="{CC0EFF5C-38AD-48E6-86A5-F01F47114886}" srcOrd="0" destOrd="0" presId="urn:microsoft.com/office/officeart/2005/8/layout/orgChart1"/>
    <dgm:cxn modelId="{A117FDAC-9F02-4E74-9CA9-45817BC58D5E}" type="presParOf" srcId="{DCC1ED4D-ACAF-4302-B453-DA3DB81563DC}" destId="{AF23D5C4-3B99-458B-818A-9ACD1707FC6E}" srcOrd="1" destOrd="0" presId="urn:microsoft.com/office/officeart/2005/8/layout/orgChart1"/>
    <dgm:cxn modelId="{E9069E0E-7975-4DAF-A5BC-7489937CD1CB}" type="presParOf" srcId="{81B23CA5-982B-4230-8E5C-4103EB66F1C7}" destId="{B7CDDF09-3908-499C-AD53-03784217AD7A}" srcOrd="1" destOrd="0" presId="urn:microsoft.com/office/officeart/2005/8/layout/orgChart1"/>
    <dgm:cxn modelId="{00328124-B4EB-4CB9-928C-7158D4E3DBEC}" type="presParOf" srcId="{B7CDDF09-3908-499C-AD53-03784217AD7A}" destId="{3696C109-D2B8-4DDF-B71D-63D26E08D8BF}" srcOrd="0" destOrd="0" presId="urn:microsoft.com/office/officeart/2005/8/layout/orgChart1"/>
    <dgm:cxn modelId="{DEEB6F7F-EF50-41F3-B820-C476EE038E22}" type="presParOf" srcId="{B7CDDF09-3908-499C-AD53-03784217AD7A}" destId="{CC34AD6A-A0BC-4603-B682-5437D931C83F}" srcOrd="1" destOrd="0" presId="urn:microsoft.com/office/officeart/2005/8/layout/orgChart1"/>
    <dgm:cxn modelId="{49859AC9-3FC9-4649-BF33-531742AACA7C}" type="presParOf" srcId="{CC34AD6A-A0BC-4603-B682-5437D931C83F}" destId="{6DC41E98-F9D2-475A-8053-D3F523D571AF}" srcOrd="0" destOrd="0" presId="urn:microsoft.com/office/officeart/2005/8/layout/orgChart1"/>
    <dgm:cxn modelId="{F08DFFA5-22C2-4B39-813E-79909AE16036}" type="presParOf" srcId="{6DC41E98-F9D2-475A-8053-D3F523D571AF}" destId="{1FDC30F1-387E-4DB9-8503-8DE4AC0489F0}" srcOrd="0" destOrd="0" presId="urn:microsoft.com/office/officeart/2005/8/layout/orgChart1"/>
    <dgm:cxn modelId="{CF78A069-0C8A-41BF-9B1F-2EF8C71C93E7}" type="presParOf" srcId="{6DC41E98-F9D2-475A-8053-D3F523D571AF}" destId="{8C06F057-B079-47C7-9295-C4614CF74D64}" srcOrd="1" destOrd="0" presId="urn:microsoft.com/office/officeart/2005/8/layout/orgChart1"/>
    <dgm:cxn modelId="{85A72B98-9640-4FB5-859C-6B9CB14AC14E}" type="presParOf" srcId="{CC34AD6A-A0BC-4603-B682-5437D931C83F}" destId="{BEEDE547-E129-4351-9240-7F7A24C9BBB3}" srcOrd="1" destOrd="0" presId="urn:microsoft.com/office/officeart/2005/8/layout/orgChart1"/>
    <dgm:cxn modelId="{E224A912-486C-46D0-9F92-F21C68B60EA0}" type="presParOf" srcId="{CC34AD6A-A0BC-4603-B682-5437D931C83F}" destId="{B4D24DFD-DFA0-47B8-B280-90252E7C5C2B}" srcOrd="2" destOrd="0" presId="urn:microsoft.com/office/officeart/2005/8/layout/orgChart1"/>
    <dgm:cxn modelId="{8BB5630E-B0D4-4161-9202-3906A82DF606}" type="presParOf" srcId="{B7CDDF09-3908-499C-AD53-03784217AD7A}" destId="{64100A3E-937A-4304-B967-3B8B3D1B0D56}" srcOrd="2" destOrd="0" presId="urn:microsoft.com/office/officeart/2005/8/layout/orgChart1"/>
    <dgm:cxn modelId="{E4733683-77C1-4322-8E23-91D73FF03752}" type="presParOf" srcId="{B7CDDF09-3908-499C-AD53-03784217AD7A}" destId="{3641ACEC-0F63-4577-9A48-B0389FFA280F}" srcOrd="3" destOrd="0" presId="urn:microsoft.com/office/officeart/2005/8/layout/orgChart1"/>
    <dgm:cxn modelId="{454C8D4C-B16E-4CB5-85E9-E5FD856EEEEA}" type="presParOf" srcId="{3641ACEC-0F63-4577-9A48-B0389FFA280F}" destId="{C97EFCC2-535C-4A45-BBEE-430B29F26BB4}" srcOrd="0" destOrd="0" presId="urn:microsoft.com/office/officeart/2005/8/layout/orgChart1"/>
    <dgm:cxn modelId="{7435291E-7E2C-4DCA-94EC-547E09B147CC}" type="presParOf" srcId="{C97EFCC2-535C-4A45-BBEE-430B29F26BB4}" destId="{1CA50B8E-5051-4B05-BD18-73373B9C07E4}" srcOrd="0" destOrd="0" presId="urn:microsoft.com/office/officeart/2005/8/layout/orgChart1"/>
    <dgm:cxn modelId="{D4D3BE07-30A8-4D95-950B-D97D42E33AB4}" type="presParOf" srcId="{C97EFCC2-535C-4A45-BBEE-430B29F26BB4}" destId="{018D4EAD-AEC9-4483-942A-187A631DE38F}" srcOrd="1" destOrd="0" presId="urn:microsoft.com/office/officeart/2005/8/layout/orgChart1"/>
    <dgm:cxn modelId="{7F8CD611-81D6-4926-9B37-CD45180A2578}" type="presParOf" srcId="{3641ACEC-0F63-4577-9A48-B0389FFA280F}" destId="{25E7A0C7-FDD2-4ADB-A315-634D22BD886C}" srcOrd="1" destOrd="0" presId="urn:microsoft.com/office/officeart/2005/8/layout/orgChart1"/>
    <dgm:cxn modelId="{30D0486A-5B42-4410-B857-DE6F8D0DB79D}" type="presParOf" srcId="{3641ACEC-0F63-4577-9A48-B0389FFA280F}" destId="{A4C2DCC6-0C85-4377-980D-202402FA7239}" srcOrd="2" destOrd="0" presId="urn:microsoft.com/office/officeart/2005/8/layout/orgChart1"/>
    <dgm:cxn modelId="{0319D3BE-D8E9-46B5-BD3E-608243B5C5CF}" type="presParOf" srcId="{81B23CA5-982B-4230-8E5C-4103EB66F1C7}" destId="{45F16F36-3566-45C7-BBEF-1B0F9D602372}" srcOrd="2" destOrd="0" presId="urn:microsoft.com/office/officeart/2005/8/layout/orgChart1"/>
    <dgm:cxn modelId="{844912AA-8365-4C98-9EC8-655CE0F67BD1}" type="presParOf" srcId="{A55062B0-9FD3-43CC-B5BC-0B8DEFEA703B}" destId="{7B059F1C-2A77-45CC-B8BA-795A28DAEB50}" srcOrd="6" destOrd="0" presId="urn:microsoft.com/office/officeart/2005/8/layout/orgChart1"/>
    <dgm:cxn modelId="{D5EBD27C-CC8A-49D3-B628-8A6D98C6F2FE}" type="presParOf" srcId="{A55062B0-9FD3-43CC-B5BC-0B8DEFEA703B}" destId="{74EC8C06-B137-45E0-954B-83F6BA3AE99E}" srcOrd="7" destOrd="0" presId="urn:microsoft.com/office/officeart/2005/8/layout/orgChart1"/>
    <dgm:cxn modelId="{71C709EE-3B9E-4CFC-A3B1-83A89517F0B7}" type="presParOf" srcId="{74EC8C06-B137-45E0-954B-83F6BA3AE99E}" destId="{C5BBFA1D-4DBE-404D-A27F-417239BF80D9}" srcOrd="0" destOrd="0" presId="urn:microsoft.com/office/officeart/2005/8/layout/orgChart1"/>
    <dgm:cxn modelId="{35A81BB5-F272-466E-B854-BD097B623928}" type="presParOf" srcId="{C5BBFA1D-4DBE-404D-A27F-417239BF80D9}" destId="{B7301427-B76D-4A92-BE88-2ADB332D4263}" srcOrd="0" destOrd="0" presId="urn:microsoft.com/office/officeart/2005/8/layout/orgChart1"/>
    <dgm:cxn modelId="{8CB635A1-2BC7-4FE9-A0F2-E0DF2188A525}" type="presParOf" srcId="{C5BBFA1D-4DBE-404D-A27F-417239BF80D9}" destId="{7F0DE215-8FC4-4A5E-8A91-2B3056656056}" srcOrd="1" destOrd="0" presId="urn:microsoft.com/office/officeart/2005/8/layout/orgChart1"/>
    <dgm:cxn modelId="{4798AE0B-A549-426E-AF15-2A7049EDB98D}" type="presParOf" srcId="{74EC8C06-B137-45E0-954B-83F6BA3AE99E}" destId="{26D001F6-360D-42E2-B061-954A40BB3043}" srcOrd="1" destOrd="0" presId="urn:microsoft.com/office/officeart/2005/8/layout/orgChart1"/>
    <dgm:cxn modelId="{3E57BE45-91A4-4396-87DA-37E9F6C6299F}" type="presParOf" srcId="{26D001F6-360D-42E2-B061-954A40BB3043}" destId="{54504B6F-BACC-4F6A-A379-C64AE0971DA4}" srcOrd="0" destOrd="0" presId="urn:microsoft.com/office/officeart/2005/8/layout/orgChart1"/>
    <dgm:cxn modelId="{62AB905A-77C9-4409-9FCB-EA2BE3009C9C}" type="presParOf" srcId="{26D001F6-360D-42E2-B061-954A40BB3043}" destId="{7F952B3A-DAFD-466C-9141-DD76AC8E98CE}" srcOrd="1" destOrd="0" presId="urn:microsoft.com/office/officeart/2005/8/layout/orgChart1"/>
    <dgm:cxn modelId="{BB476CA1-FDA9-4391-A85A-7475DCC3B8DE}" type="presParOf" srcId="{7F952B3A-DAFD-466C-9141-DD76AC8E98CE}" destId="{13B9EF16-C78F-494F-9AA0-2D9F68A349D3}" srcOrd="0" destOrd="0" presId="urn:microsoft.com/office/officeart/2005/8/layout/orgChart1"/>
    <dgm:cxn modelId="{BC88414F-BD99-4F33-92D8-BB60089A99CE}" type="presParOf" srcId="{13B9EF16-C78F-494F-9AA0-2D9F68A349D3}" destId="{81CAB74E-900C-44DA-A097-595FC72C39A4}" srcOrd="0" destOrd="0" presId="urn:microsoft.com/office/officeart/2005/8/layout/orgChart1"/>
    <dgm:cxn modelId="{D2AA54F6-FA99-4FDA-989E-ACF9C5E25071}" type="presParOf" srcId="{13B9EF16-C78F-494F-9AA0-2D9F68A349D3}" destId="{25206967-D74C-4BE5-BB8F-CC411DC4D379}" srcOrd="1" destOrd="0" presId="urn:microsoft.com/office/officeart/2005/8/layout/orgChart1"/>
    <dgm:cxn modelId="{007D8485-849C-4013-900D-69827899B2E6}" type="presParOf" srcId="{7F952B3A-DAFD-466C-9141-DD76AC8E98CE}" destId="{2F2621E2-035C-401F-BFA6-5416ECB1B600}" srcOrd="1" destOrd="0" presId="urn:microsoft.com/office/officeart/2005/8/layout/orgChart1"/>
    <dgm:cxn modelId="{156831B4-0F2E-45C5-B109-973EBFC2EC76}" type="presParOf" srcId="{7F952B3A-DAFD-466C-9141-DD76AC8E98CE}" destId="{F71065B9-7074-4C23-AEAF-0AF73F2D0ACB}" srcOrd="2" destOrd="0" presId="urn:microsoft.com/office/officeart/2005/8/layout/orgChart1"/>
    <dgm:cxn modelId="{1420D349-D84F-4BA3-AE25-DB23DA399875}" type="presParOf" srcId="{26D001F6-360D-42E2-B061-954A40BB3043}" destId="{ED02F395-49D8-4077-9DE2-95636B94DCD8}" srcOrd="2" destOrd="0" presId="urn:microsoft.com/office/officeart/2005/8/layout/orgChart1"/>
    <dgm:cxn modelId="{19DAF6F3-6DDB-47B2-823A-93CEA8B60599}" type="presParOf" srcId="{26D001F6-360D-42E2-B061-954A40BB3043}" destId="{9841DF79-0E8B-48E7-B769-0C5346A95A3C}" srcOrd="3" destOrd="0" presId="urn:microsoft.com/office/officeart/2005/8/layout/orgChart1"/>
    <dgm:cxn modelId="{99A7C7EC-2152-45FE-B446-40B0BD5F0298}" type="presParOf" srcId="{9841DF79-0E8B-48E7-B769-0C5346A95A3C}" destId="{65B935C4-C9C6-47F7-B938-0F50ACB64A35}" srcOrd="0" destOrd="0" presId="urn:microsoft.com/office/officeart/2005/8/layout/orgChart1"/>
    <dgm:cxn modelId="{ECF8551F-85FC-438D-B46B-71FA418BD9C6}" type="presParOf" srcId="{65B935C4-C9C6-47F7-B938-0F50ACB64A35}" destId="{F2A6A286-5031-4E4E-88A4-4B1B4D30917E}" srcOrd="0" destOrd="0" presId="urn:microsoft.com/office/officeart/2005/8/layout/orgChart1"/>
    <dgm:cxn modelId="{B18D649E-A3C9-457A-9028-F00B54BBD004}" type="presParOf" srcId="{65B935C4-C9C6-47F7-B938-0F50ACB64A35}" destId="{8135DA40-52DC-4B8F-84A3-B0975FF99609}" srcOrd="1" destOrd="0" presId="urn:microsoft.com/office/officeart/2005/8/layout/orgChart1"/>
    <dgm:cxn modelId="{4E8AA11A-E4E5-4173-BCEA-B8C8394DFAB4}" type="presParOf" srcId="{9841DF79-0E8B-48E7-B769-0C5346A95A3C}" destId="{E068BD6F-17F7-4712-AB08-C1364B01F7DD}" srcOrd="1" destOrd="0" presId="urn:microsoft.com/office/officeart/2005/8/layout/orgChart1"/>
    <dgm:cxn modelId="{F03DABD0-5E65-44D6-8781-76702531D3D3}" type="presParOf" srcId="{E068BD6F-17F7-4712-AB08-C1364B01F7DD}" destId="{BB548C89-C98C-4DC4-8330-A28280CCED94}" srcOrd="0" destOrd="0" presId="urn:microsoft.com/office/officeart/2005/8/layout/orgChart1"/>
    <dgm:cxn modelId="{422A3C81-FCF5-4016-BD94-865DBD160F2C}" type="presParOf" srcId="{E068BD6F-17F7-4712-AB08-C1364B01F7DD}" destId="{21BEE7E9-325D-44C5-A29C-16462E6A702E}" srcOrd="1" destOrd="0" presId="urn:microsoft.com/office/officeart/2005/8/layout/orgChart1"/>
    <dgm:cxn modelId="{927B0C9B-BC7E-4D61-9E8F-B220D1CA1371}" type="presParOf" srcId="{21BEE7E9-325D-44C5-A29C-16462E6A702E}" destId="{8BF8CF8F-2724-487A-A0B9-0FA426B5FBE0}" srcOrd="0" destOrd="0" presId="urn:microsoft.com/office/officeart/2005/8/layout/orgChart1"/>
    <dgm:cxn modelId="{008B3452-F712-4BEB-B857-0B3A76C823E1}" type="presParOf" srcId="{8BF8CF8F-2724-487A-A0B9-0FA426B5FBE0}" destId="{197E904F-99D5-4CDD-9C91-07E78832DDD6}" srcOrd="0" destOrd="0" presId="urn:microsoft.com/office/officeart/2005/8/layout/orgChart1"/>
    <dgm:cxn modelId="{008D96D9-B6A4-40D1-A08E-1F9E88103356}" type="presParOf" srcId="{8BF8CF8F-2724-487A-A0B9-0FA426B5FBE0}" destId="{9217255E-81B6-43C1-8C48-572EEF1DDACE}" srcOrd="1" destOrd="0" presId="urn:microsoft.com/office/officeart/2005/8/layout/orgChart1"/>
    <dgm:cxn modelId="{C92220FF-C26D-45B9-A1B1-DE92F8BBC5F9}" type="presParOf" srcId="{21BEE7E9-325D-44C5-A29C-16462E6A702E}" destId="{EBB5A06D-6A39-413C-9DE5-41B31124FDC1}" srcOrd="1" destOrd="0" presId="urn:microsoft.com/office/officeart/2005/8/layout/orgChart1"/>
    <dgm:cxn modelId="{3EA7DFFB-57B0-4071-B192-CBBE97507837}" type="presParOf" srcId="{21BEE7E9-325D-44C5-A29C-16462E6A702E}" destId="{59587DB9-C4A2-4F00-843D-DEE0DE036ACD}" srcOrd="2" destOrd="0" presId="urn:microsoft.com/office/officeart/2005/8/layout/orgChart1"/>
    <dgm:cxn modelId="{692776C7-6E73-44C8-ADC3-FA8EC9168C17}" type="presParOf" srcId="{E068BD6F-17F7-4712-AB08-C1364B01F7DD}" destId="{F601E592-7A11-4289-A717-589F96F0E7C1}" srcOrd="2" destOrd="0" presId="urn:microsoft.com/office/officeart/2005/8/layout/orgChart1"/>
    <dgm:cxn modelId="{7C8D079E-0F8E-4732-AED9-FC3456B295F9}" type="presParOf" srcId="{E068BD6F-17F7-4712-AB08-C1364B01F7DD}" destId="{134E1854-3766-4817-93DA-4D94F56F3A65}" srcOrd="3" destOrd="0" presId="urn:microsoft.com/office/officeart/2005/8/layout/orgChart1"/>
    <dgm:cxn modelId="{B7E9D40F-3328-4A36-B67D-D04BCE6612A1}" type="presParOf" srcId="{134E1854-3766-4817-93DA-4D94F56F3A65}" destId="{D125C118-81CF-4341-9B5D-25BB188DD032}" srcOrd="0" destOrd="0" presId="urn:microsoft.com/office/officeart/2005/8/layout/orgChart1"/>
    <dgm:cxn modelId="{98A66E1A-FEED-467E-8825-A945316DA64A}" type="presParOf" srcId="{D125C118-81CF-4341-9B5D-25BB188DD032}" destId="{502E229C-B5D4-494D-A93B-300A4CC6AA74}" srcOrd="0" destOrd="0" presId="urn:microsoft.com/office/officeart/2005/8/layout/orgChart1"/>
    <dgm:cxn modelId="{A3C60848-4AA0-40EA-887E-01E0417FC6F0}" type="presParOf" srcId="{D125C118-81CF-4341-9B5D-25BB188DD032}" destId="{AE0F7EC3-81E9-4CFB-A882-9E51998501C7}" srcOrd="1" destOrd="0" presId="urn:microsoft.com/office/officeart/2005/8/layout/orgChart1"/>
    <dgm:cxn modelId="{217E69D6-75CA-4586-87FF-8A01300AA2C2}" type="presParOf" srcId="{134E1854-3766-4817-93DA-4D94F56F3A65}" destId="{D50DD254-23A6-4868-A391-5F43998EA32A}" srcOrd="1" destOrd="0" presId="urn:microsoft.com/office/officeart/2005/8/layout/orgChart1"/>
    <dgm:cxn modelId="{023DC368-088A-4AF4-B9EA-1D35FD89228B}" type="presParOf" srcId="{134E1854-3766-4817-93DA-4D94F56F3A65}" destId="{ED1DDAC8-7232-4885-9A76-3154A9CCEC4F}" srcOrd="2" destOrd="0" presId="urn:microsoft.com/office/officeart/2005/8/layout/orgChart1"/>
    <dgm:cxn modelId="{85BC3EC9-2910-4623-8AA6-791BB9884B51}" type="presParOf" srcId="{E068BD6F-17F7-4712-AB08-C1364B01F7DD}" destId="{BEA9CC4C-6381-40BF-9897-F80C23F3E44E}" srcOrd="4" destOrd="0" presId="urn:microsoft.com/office/officeart/2005/8/layout/orgChart1"/>
    <dgm:cxn modelId="{2E28A51C-C33E-4AEA-A214-79BBB0ED8914}" type="presParOf" srcId="{E068BD6F-17F7-4712-AB08-C1364B01F7DD}" destId="{259CACC0-417F-46F5-BC7B-01F1CA654BF0}" srcOrd="5" destOrd="0" presId="urn:microsoft.com/office/officeart/2005/8/layout/orgChart1"/>
    <dgm:cxn modelId="{C617EF8E-1844-4221-B466-7CD2EF2B2FBC}" type="presParOf" srcId="{259CACC0-417F-46F5-BC7B-01F1CA654BF0}" destId="{5053F257-D9A3-43AE-8E29-78DBF1009618}" srcOrd="0" destOrd="0" presId="urn:microsoft.com/office/officeart/2005/8/layout/orgChart1"/>
    <dgm:cxn modelId="{B759FDD2-0B54-4D1B-9448-8615D5AC6200}" type="presParOf" srcId="{5053F257-D9A3-43AE-8E29-78DBF1009618}" destId="{5484E96B-9D16-4DB0-8F1D-242C4DA2623A}" srcOrd="0" destOrd="0" presId="urn:microsoft.com/office/officeart/2005/8/layout/orgChart1"/>
    <dgm:cxn modelId="{E5C5A72E-6479-4494-92BB-8CA630EBED8F}" type="presParOf" srcId="{5053F257-D9A3-43AE-8E29-78DBF1009618}" destId="{5B856F03-06B7-41D7-90A4-34E0B8767D59}" srcOrd="1" destOrd="0" presId="urn:microsoft.com/office/officeart/2005/8/layout/orgChart1"/>
    <dgm:cxn modelId="{E9FA2E61-E49E-4912-A56D-E234AE0359A9}" type="presParOf" srcId="{259CACC0-417F-46F5-BC7B-01F1CA654BF0}" destId="{FA4C7E46-478B-44AF-9ED8-95D4F878B288}" srcOrd="1" destOrd="0" presId="urn:microsoft.com/office/officeart/2005/8/layout/orgChart1"/>
    <dgm:cxn modelId="{CAE04752-19A0-4EB6-AD29-D841848B0352}" type="presParOf" srcId="{FA4C7E46-478B-44AF-9ED8-95D4F878B288}" destId="{C3E3873B-E45D-45B5-89AF-9B4493DD4BA4}" srcOrd="0" destOrd="0" presId="urn:microsoft.com/office/officeart/2005/8/layout/orgChart1"/>
    <dgm:cxn modelId="{A7D384F9-472F-471C-975E-4FBDEAFB1857}" type="presParOf" srcId="{FA4C7E46-478B-44AF-9ED8-95D4F878B288}" destId="{32278296-88F4-4B50-82BF-D48CBF6A789B}" srcOrd="1" destOrd="0" presId="urn:microsoft.com/office/officeart/2005/8/layout/orgChart1"/>
    <dgm:cxn modelId="{12C4799B-AB9A-4E08-B436-12D87177A288}" type="presParOf" srcId="{32278296-88F4-4B50-82BF-D48CBF6A789B}" destId="{80784CAB-ED58-425D-8D98-487E0023720B}" srcOrd="0" destOrd="0" presId="urn:microsoft.com/office/officeart/2005/8/layout/orgChart1"/>
    <dgm:cxn modelId="{7BFC27FB-1174-4A42-821D-2143ABD7D751}" type="presParOf" srcId="{80784CAB-ED58-425D-8D98-487E0023720B}" destId="{D5306EEC-79F4-4003-82E3-A11E6B2AB031}" srcOrd="0" destOrd="0" presId="urn:microsoft.com/office/officeart/2005/8/layout/orgChart1"/>
    <dgm:cxn modelId="{FD3A5EEA-0577-4677-8E94-FE319DEA7163}" type="presParOf" srcId="{80784CAB-ED58-425D-8D98-487E0023720B}" destId="{84F84986-8C30-43FB-998C-2C108CE22EAC}" srcOrd="1" destOrd="0" presId="urn:microsoft.com/office/officeart/2005/8/layout/orgChart1"/>
    <dgm:cxn modelId="{BA61849F-6CE7-411F-9AF4-E3701F34808A}" type="presParOf" srcId="{32278296-88F4-4B50-82BF-D48CBF6A789B}" destId="{BA49C9FA-C6E3-4068-87A7-0BE6223974A2}" srcOrd="1" destOrd="0" presId="urn:microsoft.com/office/officeart/2005/8/layout/orgChart1"/>
    <dgm:cxn modelId="{77052300-F1EA-4440-ABE3-474F62A6CF6A}" type="presParOf" srcId="{32278296-88F4-4B50-82BF-D48CBF6A789B}" destId="{FC82D9F5-178E-4F36-B11C-7FF58C3D700A}" srcOrd="2" destOrd="0" presId="urn:microsoft.com/office/officeart/2005/8/layout/orgChart1"/>
    <dgm:cxn modelId="{D3173926-C2C5-4D13-AD21-B941D10C3FE1}" type="presParOf" srcId="{259CACC0-417F-46F5-BC7B-01F1CA654BF0}" destId="{D0F0F30A-D848-4F6F-8492-76DA19E76746}" srcOrd="2" destOrd="0" presId="urn:microsoft.com/office/officeart/2005/8/layout/orgChart1"/>
    <dgm:cxn modelId="{981CDEAB-8AAB-4926-A81A-9AEBB9AF42D7}" type="presParOf" srcId="{E068BD6F-17F7-4712-AB08-C1364B01F7DD}" destId="{38120314-31DC-478F-8C57-EBAFAA562BAB}" srcOrd="6" destOrd="0" presId="urn:microsoft.com/office/officeart/2005/8/layout/orgChart1"/>
    <dgm:cxn modelId="{5E2162E7-0BEE-4F05-B300-0037B139CC8F}" type="presParOf" srcId="{E068BD6F-17F7-4712-AB08-C1364B01F7DD}" destId="{9AE62195-5338-42B7-A55D-2681B0632028}" srcOrd="7" destOrd="0" presId="urn:microsoft.com/office/officeart/2005/8/layout/orgChart1"/>
    <dgm:cxn modelId="{19155A9D-E5C6-4AFB-882B-22CEE9F089E9}" type="presParOf" srcId="{9AE62195-5338-42B7-A55D-2681B0632028}" destId="{1D28838B-F8F6-4502-BB68-66FB8F824C20}" srcOrd="0" destOrd="0" presId="urn:microsoft.com/office/officeart/2005/8/layout/orgChart1"/>
    <dgm:cxn modelId="{ECB591AD-9915-4067-ABE3-98AC7D3DC67A}" type="presParOf" srcId="{1D28838B-F8F6-4502-BB68-66FB8F824C20}" destId="{F4D3BADB-F675-4F0D-AC78-77D2F55085CE}" srcOrd="0" destOrd="0" presId="urn:microsoft.com/office/officeart/2005/8/layout/orgChart1"/>
    <dgm:cxn modelId="{DA0C954E-5DCE-49A3-B2D8-49E71A261C1D}" type="presParOf" srcId="{1D28838B-F8F6-4502-BB68-66FB8F824C20}" destId="{770877B4-D7EA-4869-8F5D-8078F35418DA}" srcOrd="1" destOrd="0" presId="urn:microsoft.com/office/officeart/2005/8/layout/orgChart1"/>
    <dgm:cxn modelId="{EB135842-DE6C-4BDC-97A0-8A02A2A574BB}" type="presParOf" srcId="{9AE62195-5338-42B7-A55D-2681B0632028}" destId="{9D06B258-140C-4DB7-BA83-86D5580723A4}" srcOrd="1" destOrd="0" presId="urn:microsoft.com/office/officeart/2005/8/layout/orgChart1"/>
    <dgm:cxn modelId="{913B0F75-03BB-477C-A6E2-025078946309}" type="presParOf" srcId="{9D06B258-140C-4DB7-BA83-86D5580723A4}" destId="{658B4E26-1420-462B-995F-19C8E2CC3357}" srcOrd="0" destOrd="0" presId="urn:microsoft.com/office/officeart/2005/8/layout/orgChart1"/>
    <dgm:cxn modelId="{CC7341DA-B640-4D48-98FE-F794106698AF}" type="presParOf" srcId="{9D06B258-140C-4DB7-BA83-86D5580723A4}" destId="{367A1DC3-1D96-42E7-AC3F-3240CB684DA1}" srcOrd="1" destOrd="0" presId="urn:microsoft.com/office/officeart/2005/8/layout/orgChart1"/>
    <dgm:cxn modelId="{98803D9A-1E1C-4767-8518-EC6EEAC8FE64}" type="presParOf" srcId="{367A1DC3-1D96-42E7-AC3F-3240CB684DA1}" destId="{FEE20894-16D5-4752-A4A0-49B11412380E}" srcOrd="0" destOrd="0" presId="urn:microsoft.com/office/officeart/2005/8/layout/orgChart1"/>
    <dgm:cxn modelId="{4822CB12-F7BF-49CC-80C6-0A46E402FF6A}" type="presParOf" srcId="{FEE20894-16D5-4752-A4A0-49B11412380E}" destId="{22202725-6EDB-40AA-853E-A71830DA2C87}" srcOrd="0" destOrd="0" presId="urn:microsoft.com/office/officeart/2005/8/layout/orgChart1"/>
    <dgm:cxn modelId="{41F3BEFB-08AC-4D68-9BDF-31AFF9302BAA}" type="presParOf" srcId="{FEE20894-16D5-4752-A4A0-49B11412380E}" destId="{6A5CFB99-A6C1-4AF7-8BE3-612ED22C908D}" srcOrd="1" destOrd="0" presId="urn:microsoft.com/office/officeart/2005/8/layout/orgChart1"/>
    <dgm:cxn modelId="{9DAA4AFE-395A-4081-BFBE-2F27700B24EE}" type="presParOf" srcId="{367A1DC3-1D96-42E7-AC3F-3240CB684DA1}" destId="{4DA37158-5572-4E76-B2E1-46706B3B8CB8}" srcOrd="1" destOrd="0" presId="urn:microsoft.com/office/officeart/2005/8/layout/orgChart1"/>
    <dgm:cxn modelId="{42D4DBC5-4F49-4413-8726-A1E70664FDB8}" type="presParOf" srcId="{367A1DC3-1D96-42E7-AC3F-3240CB684DA1}" destId="{093E0B8D-2E5A-4CFC-982F-C2EA8F5B8B51}" srcOrd="2" destOrd="0" presId="urn:microsoft.com/office/officeart/2005/8/layout/orgChart1"/>
    <dgm:cxn modelId="{9173BC99-F2AD-49C8-961F-E844669CFE99}" type="presParOf" srcId="{9AE62195-5338-42B7-A55D-2681B0632028}" destId="{E14153A1-BE37-41E7-B87F-DC6C7787C886}" srcOrd="2" destOrd="0" presId="urn:microsoft.com/office/officeart/2005/8/layout/orgChart1"/>
    <dgm:cxn modelId="{D838BF40-9060-4FD5-B894-1DBF16454A09}" type="presParOf" srcId="{9841DF79-0E8B-48E7-B769-0C5346A95A3C}" destId="{61A0BCF7-78FF-4A9C-88D8-F83C1523AA1F}" srcOrd="2" destOrd="0" presId="urn:microsoft.com/office/officeart/2005/8/layout/orgChart1"/>
    <dgm:cxn modelId="{E38F0EFC-5AF1-4A67-9097-87C3BAAFD6F6}" type="presParOf" srcId="{26D001F6-360D-42E2-B061-954A40BB3043}" destId="{7E8D883E-EDC2-4950-8E0C-7115A153DFF2}" srcOrd="4" destOrd="0" presId="urn:microsoft.com/office/officeart/2005/8/layout/orgChart1"/>
    <dgm:cxn modelId="{DE25D72A-BC14-4FDB-A7FF-FB988AE751FA}" type="presParOf" srcId="{26D001F6-360D-42E2-B061-954A40BB3043}" destId="{B3EBF534-6C84-49F3-81A3-737746911158}" srcOrd="5" destOrd="0" presId="urn:microsoft.com/office/officeart/2005/8/layout/orgChart1"/>
    <dgm:cxn modelId="{F96EA59D-AFD7-4693-B329-CC5044EF8C75}" type="presParOf" srcId="{B3EBF534-6C84-49F3-81A3-737746911158}" destId="{C3F0C572-4D21-4A4C-AC9A-A28AA9F0074A}" srcOrd="0" destOrd="0" presId="urn:microsoft.com/office/officeart/2005/8/layout/orgChart1"/>
    <dgm:cxn modelId="{F0437D4A-D51A-467A-8AE8-718C2BDF54B5}" type="presParOf" srcId="{C3F0C572-4D21-4A4C-AC9A-A28AA9F0074A}" destId="{2AB27E19-3434-4D1E-8B90-F342FC85AF8E}" srcOrd="0" destOrd="0" presId="urn:microsoft.com/office/officeart/2005/8/layout/orgChart1"/>
    <dgm:cxn modelId="{187806A4-6A14-430A-820F-D49201D3E961}" type="presParOf" srcId="{C3F0C572-4D21-4A4C-AC9A-A28AA9F0074A}" destId="{D0CC252B-A416-49BC-BDD3-B3B11793EB57}" srcOrd="1" destOrd="0" presId="urn:microsoft.com/office/officeart/2005/8/layout/orgChart1"/>
    <dgm:cxn modelId="{03D4C920-5BF1-4518-B87C-926DDF4C810E}" type="presParOf" srcId="{B3EBF534-6C84-49F3-81A3-737746911158}" destId="{E74635EC-486E-490D-82B5-409E635F1711}" srcOrd="1" destOrd="0" presId="urn:microsoft.com/office/officeart/2005/8/layout/orgChart1"/>
    <dgm:cxn modelId="{FAEDE3FD-F514-4EDD-A5D6-394EB2042B86}" type="presParOf" srcId="{E74635EC-486E-490D-82B5-409E635F1711}" destId="{F0DA768B-60EE-4EA6-92BA-3A73EC52CB7C}" srcOrd="0" destOrd="0" presId="urn:microsoft.com/office/officeart/2005/8/layout/orgChart1"/>
    <dgm:cxn modelId="{E643A84E-E969-427E-AE56-C9FCEB362C7E}" type="presParOf" srcId="{E74635EC-486E-490D-82B5-409E635F1711}" destId="{76236EE8-E116-4E4D-826D-982EC548F8BC}" srcOrd="1" destOrd="0" presId="urn:microsoft.com/office/officeart/2005/8/layout/orgChart1"/>
    <dgm:cxn modelId="{CDD23FE7-09B0-4095-ACA5-D5A7F7AA17FD}" type="presParOf" srcId="{76236EE8-E116-4E4D-826D-982EC548F8BC}" destId="{D39959A2-8791-4B5F-BE3D-D906A6C7A375}" srcOrd="0" destOrd="0" presId="urn:microsoft.com/office/officeart/2005/8/layout/orgChart1"/>
    <dgm:cxn modelId="{73694375-8DE5-410D-B543-BE8AB1A046C1}" type="presParOf" srcId="{D39959A2-8791-4B5F-BE3D-D906A6C7A375}" destId="{382C2874-AC17-4C6C-AF45-9743FCBC0C75}" srcOrd="0" destOrd="0" presId="urn:microsoft.com/office/officeart/2005/8/layout/orgChart1"/>
    <dgm:cxn modelId="{0BBB21C6-8005-4F5F-A166-19101CEFA80C}" type="presParOf" srcId="{D39959A2-8791-4B5F-BE3D-D906A6C7A375}" destId="{652BD52C-24BD-44EE-B696-68AE54825E8B}" srcOrd="1" destOrd="0" presId="urn:microsoft.com/office/officeart/2005/8/layout/orgChart1"/>
    <dgm:cxn modelId="{0F6C5C90-3E6B-4A6F-AF52-4E871CF6854A}" type="presParOf" srcId="{76236EE8-E116-4E4D-826D-982EC548F8BC}" destId="{0FCA0F70-4E0A-4B4A-9E99-BFBAF2D629F8}" srcOrd="1" destOrd="0" presId="urn:microsoft.com/office/officeart/2005/8/layout/orgChart1"/>
    <dgm:cxn modelId="{939490F5-31B4-4CFB-BED8-1237E41C7854}" type="presParOf" srcId="{76236EE8-E116-4E4D-826D-982EC548F8BC}" destId="{D9F7E894-D70B-40DD-80B0-727E1949C672}" srcOrd="2" destOrd="0" presId="urn:microsoft.com/office/officeart/2005/8/layout/orgChart1"/>
    <dgm:cxn modelId="{3FC9A9DA-5BCC-49EA-9603-317EFEC3E09F}" type="presParOf" srcId="{B3EBF534-6C84-49F3-81A3-737746911158}" destId="{0E76A7C4-1B5A-47CA-AF17-782C6E9A1489}" srcOrd="2" destOrd="0" presId="urn:microsoft.com/office/officeart/2005/8/layout/orgChart1"/>
    <dgm:cxn modelId="{4906B6DE-F71A-492B-9193-3AE3DCC6B6C2}" type="presParOf" srcId="{74EC8C06-B137-45E0-954B-83F6BA3AE99E}" destId="{FA4E6E20-5668-4053-B140-A2F94EA5B47B}" srcOrd="2" destOrd="0" presId="urn:microsoft.com/office/officeart/2005/8/layout/orgChart1"/>
    <dgm:cxn modelId="{87CC12BE-8B08-4053-BB3D-472B9F8C1AA4}" type="presParOf" srcId="{1A0CB7B4-33CB-4F16-A86D-5B89D85768BF}" destId="{A4B61C13-3AD0-4C5F-8C9A-FA905C744F02}" srcOrd="2" destOrd="0" presId="urn:microsoft.com/office/officeart/2005/8/layout/orgChart1"/>
    <dgm:cxn modelId="{86DE64AA-2CA8-4A31-AA42-C48F411E8D27}" type="presParOf" srcId="{6C4A2A22-5130-46D4-B092-209F5E6DDA59}" destId="{DA97EA75-69C3-4B40-ACEB-4C94600A35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A768B-60EE-4EA6-92BA-3A73EC52CB7C}">
      <dsp:nvSpPr>
        <dsp:cNvPr id="0" name=""/>
        <dsp:cNvSpPr/>
      </dsp:nvSpPr>
      <dsp:spPr>
        <a:xfrm>
          <a:off x="10032960" y="3695995"/>
          <a:ext cx="150002" cy="460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008"/>
              </a:lnTo>
              <a:lnTo>
                <a:pt x="150002" y="460008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D883E-EDC2-4950-8E0C-7115A153DFF2}">
      <dsp:nvSpPr>
        <dsp:cNvPr id="0" name=""/>
        <dsp:cNvSpPr/>
      </dsp:nvSpPr>
      <dsp:spPr>
        <a:xfrm>
          <a:off x="9202436" y="2953222"/>
          <a:ext cx="1230531" cy="242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762"/>
              </a:lnTo>
              <a:lnTo>
                <a:pt x="1230531" y="137762"/>
              </a:lnTo>
              <a:lnTo>
                <a:pt x="1230531" y="242764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B4E26-1420-462B-995F-19C8E2CC3357}">
      <dsp:nvSpPr>
        <dsp:cNvPr id="0" name=""/>
        <dsp:cNvSpPr/>
      </dsp:nvSpPr>
      <dsp:spPr>
        <a:xfrm>
          <a:off x="9072943" y="4406007"/>
          <a:ext cx="150002" cy="460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008"/>
              </a:lnTo>
              <a:lnTo>
                <a:pt x="150002" y="460008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20314-31DC-478F-8C57-EBAFAA562BAB}">
      <dsp:nvSpPr>
        <dsp:cNvPr id="0" name=""/>
        <dsp:cNvSpPr/>
      </dsp:nvSpPr>
      <dsp:spPr>
        <a:xfrm>
          <a:off x="8277799" y="3702545"/>
          <a:ext cx="1195151" cy="203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451"/>
              </a:lnTo>
              <a:lnTo>
                <a:pt x="1195151" y="98451"/>
              </a:lnTo>
              <a:lnTo>
                <a:pt x="1195151" y="20345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3873B-E45D-45B5-89AF-9B4493DD4BA4}">
      <dsp:nvSpPr>
        <dsp:cNvPr id="0" name=""/>
        <dsp:cNvSpPr/>
      </dsp:nvSpPr>
      <dsp:spPr>
        <a:xfrm>
          <a:off x="7862922" y="4406007"/>
          <a:ext cx="150002" cy="460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008"/>
              </a:lnTo>
              <a:lnTo>
                <a:pt x="150002" y="460008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9CC4C-6381-40BF-9897-F80C23F3E44E}">
      <dsp:nvSpPr>
        <dsp:cNvPr id="0" name=""/>
        <dsp:cNvSpPr/>
      </dsp:nvSpPr>
      <dsp:spPr>
        <a:xfrm>
          <a:off x="8217209" y="3702545"/>
          <a:ext cx="91440" cy="203453"/>
        </a:xfrm>
        <a:custGeom>
          <a:avLst/>
          <a:gdLst/>
          <a:ahLst/>
          <a:cxnLst/>
          <a:rect l="0" t="0" r="0" b="0"/>
          <a:pathLst>
            <a:path>
              <a:moveTo>
                <a:pt x="60590" y="0"/>
              </a:moveTo>
              <a:lnTo>
                <a:pt x="60590" y="98451"/>
              </a:lnTo>
              <a:lnTo>
                <a:pt x="45720" y="98451"/>
              </a:lnTo>
              <a:lnTo>
                <a:pt x="45720" y="20345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1E592-7A11-4289-A717-589F96F0E7C1}">
      <dsp:nvSpPr>
        <dsp:cNvPr id="0" name=""/>
        <dsp:cNvSpPr/>
      </dsp:nvSpPr>
      <dsp:spPr>
        <a:xfrm>
          <a:off x="7177390" y="3702545"/>
          <a:ext cx="1100409" cy="203453"/>
        </a:xfrm>
        <a:custGeom>
          <a:avLst/>
          <a:gdLst/>
          <a:ahLst/>
          <a:cxnLst/>
          <a:rect l="0" t="0" r="0" b="0"/>
          <a:pathLst>
            <a:path>
              <a:moveTo>
                <a:pt x="1100409" y="0"/>
              </a:moveTo>
              <a:lnTo>
                <a:pt x="1100409" y="98451"/>
              </a:lnTo>
              <a:lnTo>
                <a:pt x="0" y="98451"/>
              </a:lnTo>
              <a:lnTo>
                <a:pt x="0" y="20345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48C89-C98C-4DC4-8330-A28280CCED94}">
      <dsp:nvSpPr>
        <dsp:cNvPr id="0" name=""/>
        <dsp:cNvSpPr/>
      </dsp:nvSpPr>
      <dsp:spPr>
        <a:xfrm>
          <a:off x="6056550" y="3702545"/>
          <a:ext cx="2221249" cy="203453"/>
        </a:xfrm>
        <a:custGeom>
          <a:avLst/>
          <a:gdLst/>
          <a:ahLst/>
          <a:cxnLst/>
          <a:rect l="0" t="0" r="0" b="0"/>
          <a:pathLst>
            <a:path>
              <a:moveTo>
                <a:pt x="2221249" y="0"/>
              </a:moveTo>
              <a:lnTo>
                <a:pt x="2221249" y="98451"/>
              </a:lnTo>
              <a:lnTo>
                <a:pt x="0" y="98451"/>
              </a:lnTo>
              <a:lnTo>
                <a:pt x="0" y="20345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2F395-49D8-4077-9DE2-95636B94DCD8}">
      <dsp:nvSpPr>
        <dsp:cNvPr id="0" name=""/>
        <dsp:cNvSpPr/>
      </dsp:nvSpPr>
      <dsp:spPr>
        <a:xfrm>
          <a:off x="8277799" y="2953222"/>
          <a:ext cx="924636" cy="249314"/>
        </a:xfrm>
        <a:custGeom>
          <a:avLst/>
          <a:gdLst/>
          <a:ahLst/>
          <a:cxnLst/>
          <a:rect l="0" t="0" r="0" b="0"/>
          <a:pathLst>
            <a:path>
              <a:moveTo>
                <a:pt x="924636" y="0"/>
              </a:moveTo>
              <a:lnTo>
                <a:pt x="924636" y="144312"/>
              </a:lnTo>
              <a:lnTo>
                <a:pt x="0" y="144312"/>
              </a:lnTo>
              <a:lnTo>
                <a:pt x="0" y="249314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04B6F-BACC-4F6A-A379-C64AE0971DA4}">
      <dsp:nvSpPr>
        <dsp:cNvPr id="0" name=""/>
        <dsp:cNvSpPr/>
      </dsp:nvSpPr>
      <dsp:spPr>
        <a:xfrm>
          <a:off x="7021897" y="2953222"/>
          <a:ext cx="2180538" cy="242764"/>
        </a:xfrm>
        <a:custGeom>
          <a:avLst/>
          <a:gdLst/>
          <a:ahLst/>
          <a:cxnLst/>
          <a:rect l="0" t="0" r="0" b="0"/>
          <a:pathLst>
            <a:path>
              <a:moveTo>
                <a:pt x="2180538" y="0"/>
              </a:moveTo>
              <a:lnTo>
                <a:pt x="2180538" y="137762"/>
              </a:lnTo>
              <a:lnTo>
                <a:pt x="0" y="137762"/>
              </a:lnTo>
              <a:lnTo>
                <a:pt x="0" y="242764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59F1C-2A77-45CC-B8BA-795A28DAEB50}">
      <dsp:nvSpPr>
        <dsp:cNvPr id="0" name=""/>
        <dsp:cNvSpPr/>
      </dsp:nvSpPr>
      <dsp:spPr>
        <a:xfrm>
          <a:off x="5340928" y="2275970"/>
          <a:ext cx="3861508" cy="177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41"/>
              </a:lnTo>
              <a:lnTo>
                <a:pt x="3861508" y="72241"/>
              </a:lnTo>
              <a:lnTo>
                <a:pt x="3861508" y="17724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00A3E-937A-4304-B967-3B8B3D1B0D56}">
      <dsp:nvSpPr>
        <dsp:cNvPr id="0" name=""/>
        <dsp:cNvSpPr/>
      </dsp:nvSpPr>
      <dsp:spPr>
        <a:xfrm>
          <a:off x="4148097" y="2985982"/>
          <a:ext cx="150002" cy="1170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0020"/>
              </a:lnTo>
              <a:lnTo>
                <a:pt x="150002" y="1170020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6C109-D2B8-4DDF-B71D-63D26E08D8BF}">
      <dsp:nvSpPr>
        <dsp:cNvPr id="0" name=""/>
        <dsp:cNvSpPr/>
      </dsp:nvSpPr>
      <dsp:spPr>
        <a:xfrm>
          <a:off x="4148097" y="2985982"/>
          <a:ext cx="150002" cy="460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008"/>
              </a:lnTo>
              <a:lnTo>
                <a:pt x="150002" y="460008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A4EA-CDD2-468D-8CF1-E8DCEA727108}">
      <dsp:nvSpPr>
        <dsp:cNvPr id="0" name=""/>
        <dsp:cNvSpPr/>
      </dsp:nvSpPr>
      <dsp:spPr>
        <a:xfrm>
          <a:off x="4548104" y="2275970"/>
          <a:ext cx="792823" cy="210003"/>
        </a:xfrm>
        <a:custGeom>
          <a:avLst/>
          <a:gdLst/>
          <a:ahLst/>
          <a:cxnLst/>
          <a:rect l="0" t="0" r="0" b="0"/>
          <a:pathLst>
            <a:path>
              <a:moveTo>
                <a:pt x="792823" y="0"/>
              </a:moveTo>
              <a:lnTo>
                <a:pt x="792823" y="105001"/>
              </a:lnTo>
              <a:lnTo>
                <a:pt x="0" y="105001"/>
              </a:lnTo>
              <a:lnTo>
                <a:pt x="0" y="21000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6F7C8-397C-4BEE-8F83-883196A60EF1}">
      <dsp:nvSpPr>
        <dsp:cNvPr id="0" name=""/>
        <dsp:cNvSpPr/>
      </dsp:nvSpPr>
      <dsp:spPr>
        <a:xfrm>
          <a:off x="2938075" y="2985982"/>
          <a:ext cx="150002" cy="460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008"/>
              </a:lnTo>
              <a:lnTo>
                <a:pt x="150002" y="460008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BB800-7A86-49A9-B404-D8FD24275A24}">
      <dsp:nvSpPr>
        <dsp:cNvPr id="0" name=""/>
        <dsp:cNvSpPr/>
      </dsp:nvSpPr>
      <dsp:spPr>
        <a:xfrm>
          <a:off x="3338082" y="2275970"/>
          <a:ext cx="2002845" cy="210003"/>
        </a:xfrm>
        <a:custGeom>
          <a:avLst/>
          <a:gdLst/>
          <a:ahLst/>
          <a:cxnLst/>
          <a:rect l="0" t="0" r="0" b="0"/>
          <a:pathLst>
            <a:path>
              <a:moveTo>
                <a:pt x="2002845" y="0"/>
              </a:moveTo>
              <a:lnTo>
                <a:pt x="2002845" y="105001"/>
              </a:lnTo>
              <a:lnTo>
                <a:pt x="0" y="105001"/>
              </a:lnTo>
              <a:lnTo>
                <a:pt x="0" y="21000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96EDD-3CA6-4167-A11B-957E107A250E}">
      <dsp:nvSpPr>
        <dsp:cNvPr id="0" name=""/>
        <dsp:cNvSpPr/>
      </dsp:nvSpPr>
      <dsp:spPr>
        <a:xfrm>
          <a:off x="2128061" y="2275970"/>
          <a:ext cx="3212866" cy="210003"/>
        </a:xfrm>
        <a:custGeom>
          <a:avLst/>
          <a:gdLst/>
          <a:ahLst/>
          <a:cxnLst/>
          <a:rect l="0" t="0" r="0" b="0"/>
          <a:pathLst>
            <a:path>
              <a:moveTo>
                <a:pt x="3212866" y="0"/>
              </a:moveTo>
              <a:lnTo>
                <a:pt x="3212866" y="105001"/>
              </a:lnTo>
              <a:lnTo>
                <a:pt x="0" y="105001"/>
              </a:lnTo>
              <a:lnTo>
                <a:pt x="0" y="210003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FB9AE-8928-4169-893F-33077E1764D7}">
      <dsp:nvSpPr>
        <dsp:cNvPr id="0" name=""/>
        <dsp:cNvSpPr/>
      </dsp:nvSpPr>
      <dsp:spPr>
        <a:xfrm>
          <a:off x="2920885" y="1565957"/>
          <a:ext cx="2420042" cy="210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01"/>
              </a:lnTo>
              <a:lnTo>
                <a:pt x="2420042" y="105001"/>
              </a:lnTo>
              <a:lnTo>
                <a:pt x="2420042" y="21000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95E5D-F882-4706-914A-CD22C555EFDF}">
      <dsp:nvSpPr>
        <dsp:cNvPr id="0" name=""/>
        <dsp:cNvSpPr/>
      </dsp:nvSpPr>
      <dsp:spPr>
        <a:xfrm>
          <a:off x="2920885" y="1565957"/>
          <a:ext cx="1216571" cy="210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01"/>
              </a:lnTo>
              <a:lnTo>
                <a:pt x="1216571" y="105001"/>
              </a:lnTo>
              <a:lnTo>
                <a:pt x="1216571" y="21000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B8D6A-5940-4854-8CA7-4C00FEE573D6}">
      <dsp:nvSpPr>
        <dsp:cNvPr id="0" name=""/>
        <dsp:cNvSpPr/>
      </dsp:nvSpPr>
      <dsp:spPr>
        <a:xfrm>
          <a:off x="2875165" y="1565957"/>
          <a:ext cx="91440" cy="210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00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93199-4630-4A5C-A719-115C0DC9B8D9}">
      <dsp:nvSpPr>
        <dsp:cNvPr id="0" name=""/>
        <dsp:cNvSpPr/>
      </dsp:nvSpPr>
      <dsp:spPr>
        <a:xfrm>
          <a:off x="1710864" y="1565957"/>
          <a:ext cx="1210021" cy="210003"/>
        </a:xfrm>
        <a:custGeom>
          <a:avLst/>
          <a:gdLst/>
          <a:ahLst/>
          <a:cxnLst/>
          <a:rect l="0" t="0" r="0" b="0"/>
          <a:pathLst>
            <a:path>
              <a:moveTo>
                <a:pt x="1210021" y="0"/>
              </a:moveTo>
              <a:lnTo>
                <a:pt x="1210021" y="105001"/>
              </a:lnTo>
              <a:lnTo>
                <a:pt x="0" y="105001"/>
              </a:lnTo>
              <a:lnTo>
                <a:pt x="0" y="21000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AA90F-03C1-41A5-9E95-EB63D2C5E337}">
      <dsp:nvSpPr>
        <dsp:cNvPr id="0" name=""/>
        <dsp:cNvSpPr/>
      </dsp:nvSpPr>
      <dsp:spPr>
        <a:xfrm>
          <a:off x="500842" y="1565957"/>
          <a:ext cx="2420042" cy="210003"/>
        </a:xfrm>
        <a:custGeom>
          <a:avLst/>
          <a:gdLst/>
          <a:ahLst/>
          <a:cxnLst/>
          <a:rect l="0" t="0" r="0" b="0"/>
          <a:pathLst>
            <a:path>
              <a:moveTo>
                <a:pt x="2420042" y="0"/>
              </a:moveTo>
              <a:lnTo>
                <a:pt x="2420042" y="105001"/>
              </a:lnTo>
              <a:lnTo>
                <a:pt x="0" y="105001"/>
              </a:lnTo>
              <a:lnTo>
                <a:pt x="0" y="210003"/>
              </a:lnTo>
            </a:path>
          </a:pathLst>
        </a:custGeom>
        <a:noFill/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2C519-FE96-4D2C-9E49-C86A0F2C0CCC}">
      <dsp:nvSpPr>
        <dsp:cNvPr id="0" name=""/>
        <dsp:cNvSpPr/>
      </dsp:nvSpPr>
      <dsp:spPr>
        <a:xfrm>
          <a:off x="2420876" y="1065948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App</a:t>
          </a:r>
          <a:endParaRPr lang="en-US" sz="1100" kern="1200" dirty="0"/>
        </a:p>
      </dsp:txBody>
      <dsp:txXfrm>
        <a:off x="2420876" y="1065948"/>
        <a:ext cx="1000017" cy="500008"/>
      </dsp:txXfrm>
    </dsp:sp>
    <dsp:sp modelId="{34815BF1-3058-43F4-AF44-7072D129B949}">
      <dsp:nvSpPr>
        <dsp:cNvPr id="0" name=""/>
        <dsp:cNvSpPr/>
      </dsp:nvSpPr>
      <dsp:spPr>
        <a:xfrm>
          <a:off x="833" y="1775961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OpenScreen</a:t>
          </a:r>
          <a:endParaRPr lang="en-US" sz="1100" kern="1200" dirty="0"/>
        </a:p>
      </dsp:txBody>
      <dsp:txXfrm>
        <a:off x="833" y="1775961"/>
        <a:ext cx="1000017" cy="500008"/>
      </dsp:txXfrm>
    </dsp:sp>
    <dsp:sp modelId="{8F30FBC8-D80D-42A6-BB4B-72A945E2212D}">
      <dsp:nvSpPr>
        <dsp:cNvPr id="0" name=""/>
        <dsp:cNvSpPr/>
      </dsp:nvSpPr>
      <dsp:spPr>
        <a:xfrm>
          <a:off x="1210855" y="1775961"/>
          <a:ext cx="1000017" cy="500008"/>
        </a:xfrm>
        <a:prstGeom prst="rect">
          <a:avLst/>
        </a:prstGeom>
        <a:solidFill>
          <a:srgbClr val="A6A6A6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Instructions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100" kern="1200" dirty="0" smtClean="0">
              <a:solidFill>
                <a:schemeClr val="bg1">
                  <a:lumMod val="85000"/>
                </a:schemeClr>
              </a:solidFill>
            </a:rPr>
            <a:t>)</a:t>
          </a:r>
          <a:r>
            <a:rPr lang="en-US" sz="1100" kern="1200" dirty="0" err="1" smtClean="0">
              <a:solidFill>
                <a:schemeClr val="bg1">
                  <a:lumMod val="85000"/>
                </a:schemeClr>
              </a:solidFill>
            </a:rPr>
            <a:t>vue</a:t>
          </a: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 tour library)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210855" y="1775961"/>
        <a:ext cx="1000017" cy="500008"/>
      </dsp:txXfrm>
    </dsp:sp>
    <dsp:sp modelId="{C9EA0331-E1A5-4161-AED6-4013BA0E2278}">
      <dsp:nvSpPr>
        <dsp:cNvPr id="0" name=""/>
        <dsp:cNvSpPr/>
      </dsp:nvSpPr>
      <dsp:spPr>
        <a:xfrm>
          <a:off x="2420876" y="1775961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LoadingScreen</a:t>
          </a:r>
          <a:endParaRPr lang="en-US" sz="1100" kern="1200" dirty="0"/>
        </a:p>
      </dsp:txBody>
      <dsp:txXfrm>
        <a:off x="2420876" y="1775961"/>
        <a:ext cx="1000017" cy="500008"/>
      </dsp:txXfrm>
    </dsp:sp>
    <dsp:sp modelId="{7637BC07-282D-4D14-9142-A0BB3442E843}">
      <dsp:nvSpPr>
        <dsp:cNvPr id="0" name=""/>
        <dsp:cNvSpPr/>
      </dsp:nvSpPr>
      <dsp:spPr>
        <a:xfrm>
          <a:off x="3637448" y="1775961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EndScreen</a:t>
          </a:r>
          <a:endParaRPr lang="en-US" sz="1100" kern="1200" dirty="0"/>
        </a:p>
      </dsp:txBody>
      <dsp:txXfrm>
        <a:off x="3637448" y="1775961"/>
        <a:ext cx="1000017" cy="500008"/>
      </dsp:txXfrm>
    </dsp:sp>
    <dsp:sp modelId="{B4362041-D265-4273-BBF3-BBDD1CC8F357}">
      <dsp:nvSpPr>
        <dsp:cNvPr id="0" name=""/>
        <dsp:cNvSpPr/>
      </dsp:nvSpPr>
      <dsp:spPr>
        <a:xfrm>
          <a:off x="4840919" y="1775961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EditStage</a:t>
          </a:r>
          <a:endParaRPr lang="en-US" sz="1100" kern="1200" dirty="0"/>
        </a:p>
      </dsp:txBody>
      <dsp:txXfrm>
        <a:off x="4840919" y="1775961"/>
        <a:ext cx="1000017" cy="500008"/>
      </dsp:txXfrm>
    </dsp:sp>
    <dsp:sp modelId="{88E9A28C-7D5F-42DB-AF86-68098B6C6099}">
      <dsp:nvSpPr>
        <dsp:cNvPr id="0" name=""/>
        <dsp:cNvSpPr/>
      </dsp:nvSpPr>
      <dsp:spPr>
        <a:xfrm>
          <a:off x="1628052" y="2485973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InfoScreen</a:t>
          </a:r>
          <a:endParaRPr lang="en-US" sz="1100" kern="1200" dirty="0"/>
        </a:p>
      </dsp:txBody>
      <dsp:txXfrm>
        <a:off x="1628052" y="2485973"/>
        <a:ext cx="1000017" cy="500008"/>
      </dsp:txXfrm>
    </dsp:sp>
    <dsp:sp modelId="{F9747D89-83FC-4FED-BC11-4F28DE71050F}">
      <dsp:nvSpPr>
        <dsp:cNvPr id="0" name=""/>
        <dsp:cNvSpPr/>
      </dsp:nvSpPr>
      <dsp:spPr>
        <a:xfrm>
          <a:off x="2838073" y="2485973"/>
          <a:ext cx="1000017" cy="500008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Test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838073" y="2485973"/>
        <a:ext cx="1000017" cy="500008"/>
      </dsp:txXfrm>
    </dsp:sp>
    <dsp:sp modelId="{BDD7F359-A772-4273-A9B8-42DA708CB8D8}">
      <dsp:nvSpPr>
        <dsp:cNvPr id="0" name=""/>
        <dsp:cNvSpPr/>
      </dsp:nvSpPr>
      <dsp:spPr>
        <a:xfrm>
          <a:off x="3088078" y="3195986"/>
          <a:ext cx="1000017" cy="500008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Question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3088078" y="3195986"/>
        <a:ext cx="1000017" cy="500008"/>
      </dsp:txXfrm>
    </dsp:sp>
    <dsp:sp modelId="{CC0EFF5C-38AD-48E6-86A5-F01F47114886}">
      <dsp:nvSpPr>
        <dsp:cNvPr id="0" name=""/>
        <dsp:cNvSpPr/>
      </dsp:nvSpPr>
      <dsp:spPr>
        <a:xfrm>
          <a:off x="4048095" y="2485973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MainScreen</a:t>
          </a:r>
          <a:endParaRPr lang="en-US" sz="1100" kern="1200" dirty="0"/>
        </a:p>
      </dsp:txBody>
      <dsp:txXfrm>
        <a:off x="4048095" y="2485973"/>
        <a:ext cx="1000017" cy="500008"/>
      </dsp:txXfrm>
    </dsp:sp>
    <dsp:sp modelId="{1FDC30F1-387E-4DB9-8503-8DE4AC0489F0}">
      <dsp:nvSpPr>
        <dsp:cNvPr id="0" name=""/>
        <dsp:cNvSpPr/>
      </dsp:nvSpPr>
      <dsp:spPr>
        <a:xfrm>
          <a:off x="4298099" y="3195986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CustomInput</a:t>
          </a:r>
          <a:r>
            <a:rPr lang="en-US" sz="1200" kern="1200" dirty="0" smtClean="0"/>
            <a:t> – </a:t>
          </a:r>
          <a:r>
            <a:rPr lang="en-US" sz="800" kern="1200" dirty="0" smtClean="0"/>
            <a:t>used for titles</a:t>
          </a:r>
          <a:endParaRPr lang="en-US" sz="800" kern="1200" dirty="0"/>
        </a:p>
      </dsp:txBody>
      <dsp:txXfrm>
        <a:off x="4298099" y="3195986"/>
        <a:ext cx="1000017" cy="500008"/>
      </dsp:txXfrm>
    </dsp:sp>
    <dsp:sp modelId="{1CA50B8E-5051-4B05-BD18-73373B9C07E4}">
      <dsp:nvSpPr>
        <dsp:cNvPr id="0" name=""/>
        <dsp:cNvSpPr/>
      </dsp:nvSpPr>
      <dsp:spPr>
        <a:xfrm>
          <a:off x="4298099" y="3905998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ColorPicker</a:t>
          </a:r>
          <a:endParaRPr lang="en-US" sz="1100" kern="1200" dirty="0"/>
        </a:p>
      </dsp:txBody>
      <dsp:txXfrm>
        <a:off x="4298099" y="3905998"/>
        <a:ext cx="1000017" cy="500008"/>
      </dsp:txXfrm>
    </dsp:sp>
    <dsp:sp modelId="{B7301427-B76D-4A92-BE88-2ADB332D4263}">
      <dsp:nvSpPr>
        <dsp:cNvPr id="0" name=""/>
        <dsp:cNvSpPr/>
      </dsp:nvSpPr>
      <dsp:spPr>
        <a:xfrm>
          <a:off x="8702427" y="2453213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InputScreen</a:t>
          </a:r>
          <a:endParaRPr lang="en-US" sz="1100" kern="1200" dirty="0"/>
        </a:p>
      </dsp:txBody>
      <dsp:txXfrm>
        <a:off x="8702427" y="2453213"/>
        <a:ext cx="1000017" cy="500008"/>
      </dsp:txXfrm>
    </dsp:sp>
    <dsp:sp modelId="{81CAB74E-900C-44DA-A097-595FC72C39A4}">
      <dsp:nvSpPr>
        <dsp:cNvPr id="0" name=""/>
        <dsp:cNvSpPr/>
      </dsp:nvSpPr>
      <dsp:spPr>
        <a:xfrm>
          <a:off x="6593940" y="3195986"/>
          <a:ext cx="855915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CustomInput</a:t>
          </a:r>
          <a:r>
            <a:rPr lang="en-US" sz="1100" kern="1200" dirty="0" smtClean="0"/>
            <a:t> – </a:t>
          </a:r>
          <a:r>
            <a:rPr lang="en-US" sz="800" kern="1200" dirty="0" smtClean="0"/>
            <a:t>used for titles</a:t>
          </a:r>
          <a:endParaRPr lang="en-US" sz="800" kern="1200" dirty="0"/>
        </a:p>
      </dsp:txBody>
      <dsp:txXfrm>
        <a:off x="6593940" y="3195986"/>
        <a:ext cx="855915" cy="500008"/>
      </dsp:txXfrm>
    </dsp:sp>
    <dsp:sp modelId="{F2A6A286-5031-4E4E-88A4-4B1B4D30917E}">
      <dsp:nvSpPr>
        <dsp:cNvPr id="0" name=""/>
        <dsp:cNvSpPr/>
      </dsp:nvSpPr>
      <dsp:spPr>
        <a:xfrm>
          <a:off x="7777791" y="3202536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Secondary</a:t>
          </a:r>
          <a:endParaRPr lang="en-US" sz="1100" kern="1200" dirty="0"/>
        </a:p>
      </dsp:txBody>
      <dsp:txXfrm>
        <a:off x="7777791" y="3202536"/>
        <a:ext cx="1000017" cy="500008"/>
      </dsp:txXfrm>
    </dsp:sp>
    <dsp:sp modelId="{197E904F-99D5-4CDD-9C91-07E78832DDD6}">
      <dsp:nvSpPr>
        <dsp:cNvPr id="0" name=""/>
        <dsp:cNvSpPr/>
      </dsp:nvSpPr>
      <dsp:spPr>
        <a:xfrm>
          <a:off x="5639163" y="3905998"/>
          <a:ext cx="834774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CustomInput</a:t>
          </a:r>
          <a:r>
            <a:rPr lang="en-US" sz="1200" kern="1200" dirty="0" smtClean="0"/>
            <a:t> – </a:t>
          </a:r>
          <a:r>
            <a:rPr lang="en-US" sz="800" kern="1200" dirty="0" smtClean="0"/>
            <a:t>used for titles</a:t>
          </a:r>
          <a:endParaRPr lang="en-US" sz="800" kern="1200" dirty="0"/>
        </a:p>
      </dsp:txBody>
      <dsp:txXfrm>
        <a:off x="5639163" y="3905998"/>
        <a:ext cx="834774" cy="500008"/>
      </dsp:txXfrm>
    </dsp:sp>
    <dsp:sp modelId="{502E229C-B5D4-494D-A93B-300A4CC6AA74}">
      <dsp:nvSpPr>
        <dsp:cNvPr id="0" name=""/>
        <dsp:cNvSpPr/>
      </dsp:nvSpPr>
      <dsp:spPr>
        <a:xfrm>
          <a:off x="6677381" y="3905998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Card</a:t>
          </a:r>
          <a:endParaRPr lang="en-US" sz="1100" kern="1200" dirty="0"/>
        </a:p>
      </dsp:txBody>
      <dsp:txXfrm>
        <a:off x="6677381" y="3905998"/>
        <a:ext cx="1000017" cy="500008"/>
      </dsp:txXfrm>
    </dsp:sp>
    <dsp:sp modelId="{5484E96B-9D16-4DB0-8F1D-242C4DA2623A}">
      <dsp:nvSpPr>
        <dsp:cNvPr id="0" name=""/>
        <dsp:cNvSpPr/>
      </dsp:nvSpPr>
      <dsp:spPr>
        <a:xfrm>
          <a:off x="7762920" y="3905998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Card</a:t>
          </a:r>
          <a:endParaRPr lang="en-US" sz="1100" kern="1200" dirty="0"/>
        </a:p>
      </dsp:txBody>
      <dsp:txXfrm>
        <a:off x="7762920" y="3905998"/>
        <a:ext cx="1000017" cy="500008"/>
      </dsp:txXfrm>
    </dsp:sp>
    <dsp:sp modelId="{D5306EEC-79F4-4003-82E3-A11E6B2AB031}">
      <dsp:nvSpPr>
        <dsp:cNvPr id="0" name=""/>
        <dsp:cNvSpPr/>
      </dsp:nvSpPr>
      <dsp:spPr>
        <a:xfrm>
          <a:off x="8012925" y="4616011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cardInput</a:t>
          </a:r>
          <a:endParaRPr lang="en-US" sz="1100" kern="1200" dirty="0"/>
        </a:p>
      </dsp:txBody>
      <dsp:txXfrm>
        <a:off x="8012925" y="4616011"/>
        <a:ext cx="1000017" cy="500008"/>
      </dsp:txXfrm>
    </dsp:sp>
    <dsp:sp modelId="{F4D3BADB-F675-4F0D-AC78-77D2F55085CE}">
      <dsp:nvSpPr>
        <dsp:cNvPr id="0" name=""/>
        <dsp:cNvSpPr/>
      </dsp:nvSpPr>
      <dsp:spPr>
        <a:xfrm>
          <a:off x="8972942" y="3905998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DropDownCard</a:t>
          </a:r>
          <a:endParaRPr lang="en-US" sz="1100" kern="1200" dirty="0"/>
        </a:p>
      </dsp:txBody>
      <dsp:txXfrm>
        <a:off x="8972942" y="3905998"/>
        <a:ext cx="1000017" cy="500008"/>
      </dsp:txXfrm>
    </dsp:sp>
    <dsp:sp modelId="{22202725-6EDB-40AA-853E-A71830DA2C87}">
      <dsp:nvSpPr>
        <dsp:cNvPr id="0" name=""/>
        <dsp:cNvSpPr/>
      </dsp:nvSpPr>
      <dsp:spPr>
        <a:xfrm>
          <a:off x="9222946" y="4616011"/>
          <a:ext cx="1000017" cy="500008"/>
        </a:xfrm>
        <a:prstGeom prst="rect">
          <a:avLst/>
        </a:prstGeom>
        <a:solidFill>
          <a:srgbClr val="FBF3FF"/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DropDown</a:t>
          </a:r>
          <a:endParaRPr lang="en-US" sz="1100" kern="1200" dirty="0"/>
        </a:p>
      </dsp:txBody>
      <dsp:txXfrm>
        <a:off x="9222946" y="4616011"/>
        <a:ext cx="1000017" cy="500008"/>
      </dsp:txXfrm>
    </dsp:sp>
    <dsp:sp modelId="{2AB27E19-3434-4D1E-8B90-F342FC85AF8E}">
      <dsp:nvSpPr>
        <dsp:cNvPr id="0" name=""/>
        <dsp:cNvSpPr/>
      </dsp:nvSpPr>
      <dsp:spPr>
        <a:xfrm>
          <a:off x="9932959" y="3195986"/>
          <a:ext cx="1000017" cy="500008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Practice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9932959" y="3195986"/>
        <a:ext cx="1000017" cy="500008"/>
      </dsp:txXfrm>
    </dsp:sp>
    <dsp:sp modelId="{382C2874-AC17-4C6C-AF45-9743FCBC0C75}">
      <dsp:nvSpPr>
        <dsp:cNvPr id="0" name=""/>
        <dsp:cNvSpPr/>
      </dsp:nvSpPr>
      <dsp:spPr>
        <a:xfrm>
          <a:off x="10182963" y="3905998"/>
          <a:ext cx="1000017" cy="500008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rgbClr val="9E2A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>
                  <a:lumMod val="85000"/>
                </a:schemeClr>
              </a:solidFill>
            </a:rPr>
            <a:t>Question </a:t>
          </a:r>
          <a:endParaRPr lang="en-US" sz="11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10182963" y="3905998"/>
        <a:ext cx="1000017" cy="500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כ'/כסלו/תשפ"ד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34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כ'/כסלו/תשפ"ד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605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כ'/כסלו/תשפ"ד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853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כ'/כסלו/תשפ"ד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538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כ'/כסלו/תשפ"ד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959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כ'/כסלו/תשפ"ד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911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כ'/כסלו/תשפ"ד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6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כ'/כסלו/תשפ"ד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4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כ'/כסלו/תשפ"ד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97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כ'/כסלו/תשפ"ד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040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180C-D2FE-4036-8AA8-F2E738DE3C3A}" type="datetimeFigureOut">
              <a:rPr lang="he-IL" smtClean="0"/>
              <a:t>כ'/כסלו/תשפ"ד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43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180C-D2FE-4036-8AA8-F2E738DE3C3A}" type="datetimeFigureOut">
              <a:rPr lang="he-IL" smtClean="0"/>
              <a:t>כ'/כסלו/תשפ"ד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ACE5-4484-44A0-9F2A-9513E16A0C1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07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72622386"/>
              </p:ext>
            </p:extLst>
          </p:nvPr>
        </p:nvGraphicFramePr>
        <p:xfrm>
          <a:off x="570523" y="304800"/>
          <a:ext cx="11183815" cy="6181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237415" y="711200"/>
            <a:ext cx="313397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dirty="0" err="1" smtClean="0"/>
              <a:t>הקומפוננטות</a:t>
            </a:r>
            <a:r>
              <a:rPr lang="he-IL" sz="1200" dirty="0" smtClean="0"/>
              <a:t> האפורות הן תוספות שלא עשיתי אבל ממש מומלץ להוסיף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200" dirty="0" smtClean="0"/>
              <a:t>לא הכללתי ברשימה </a:t>
            </a:r>
            <a:r>
              <a:rPr lang="he-IL" sz="1200" dirty="0" err="1" smtClean="0"/>
              <a:t>קומפוננטות</a:t>
            </a:r>
            <a:r>
              <a:rPr lang="he-IL" sz="1200" dirty="0" smtClean="0"/>
              <a:t> של </a:t>
            </a:r>
            <a:r>
              <a:rPr lang="en-US" sz="1200" dirty="0" smtClean="0"/>
              <a:t>SVG</a:t>
            </a:r>
            <a:r>
              <a:rPr lang="he-IL" sz="1200" dirty="0" smtClean="0"/>
              <a:t> כי משתמשים בהן רק פעם אחת, הן לא כוללות בתוכן אף </a:t>
            </a:r>
            <a:r>
              <a:rPr lang="he-IL" sz="1200" dirty="0" err="1" smtClean="0"/>
              <a:t>קומפוננטה</a:t>
            </a:r>
            <a:r>
              <a:rPr lang="he-IL" sz="1200" dirty="0" smtClean="0"/>
              <a:t> אחרת ואין להם פונקציונליות חוץ משינוי צבע.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95494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77</Words>
  <Application>Microsoft Office PowerPoint</Application>
  <PresentationFormat>מסך רחב</PresentationFormat>
  <Paragraphs>26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מצגת של PowerPoint‏</vt:lpstr>
    </vt:vector>
  </TitlesOfParts>
  <Company>Bynet Communication LTD - BahadCity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u94877</dc:creator>
  <cp:lastModifiedBy>שירה כהן</cp:lastModifiedBy>
  <cp:revision>17</cp:revision>
  <dcterms:created xsi:type="dcterms:W3CDTF">2022-10-31T11:53:47Z</dcterms:created>
  <dcterms:modified xsi:type="dcterms:W3CDTF">2023-12-03T15:55:54Z</dcterms:modified>
</cp:coreProperties>
</file>