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8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C5F2"/>
    <a:srgbClr val="20C5F2"/>
    <a:srgbClr val="FFFFFF"/>
    <a:srgbClr val="9BB6C2"/>
    <a:srgbClr val="A2D7E7"/>
    <a:srgbClr val="A7DFEF"/>
    <a:srgbClr val="1DE8F7"/>
    <a:srgbClr val="FF0000"/>
    <a:srgbClr val="1C3F55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100" d="100"/>
          <a:sy n="100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02T16:00:04.833" idx="1">
    <p:pos x="3089" y="3320"/>
    <p:text>לא מאופשר  - אחרי הבחירה בצבע הוא מקבל את הצבע שלו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02T16:00:04.833" idx="1">
    <p:pos x="3089" y="3320"/>
    <p:text>לא מאופשר  - אחרי הבחירה בצבע הוא מקבל את הצבע שלו</p:text>
    <p:extLst>
      <p:ext uri="{C676402C-5697-4E1C-873F-D02D1690AC5C}">
        <p15:threadingInfo xmlns:p15="http://schemas.microsoft.com/office/powerpoint/2012/main" timeZoneBias="-180"/>
      </p:ext>
    </p:extLst>
  </p:cm>
  <p:cm authorId="1" dt="2022-10-02T16:03:35.176" idx="2">
    <p:pos x="1549" y="1041"/>
    <p:text>כשבוחרים בצבע נהיית מסגרת סביבו והוא גדל, כשבוחרים בצבע אחר הצבע הקודם חוזר לקדמותו והצבע החדש גדל ומקבל מסגרת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02T16:41:32.274" idx="4">
    <p:pos x="7719" y="448"/>
    <p:text>opacity
על הרקע</p:text>
    <p:extLst>
      <p:ext uri="{C676402C-5697-4E1C-873F-D02D1690AC5C}">
        <p15:threadingInfo xmlns:p15="http://schemas.microsoft.com/office/powerpoint/2012/main" timeZoneBias="-180"/>
      </p:ext>
    </p:extLst>
  </p:cm>
  <p:cm authorId="1" dt="2022-10-03T09:04:52.167" idx="7">
    <p:pos x="7719" y="584"/>
    <p:text>הרקע מותאם לבחירת המשתמש</p:text>
    <p:extLst>
      <p:ext uri="{C676402C-5697-4E1C-873F-D02D1690AC5C}">
        <p15:threadingInfo xmlns:p15="http://schemas.microsoft.com/office/powerpoint/2012/main" timeZoneBias="-180">
          <p15:parentCm authorId="1" idx="4"/>
        </p15:threadingInfo>
      </p:ext>
    </p:extLst>
  </p:cm>
  <p:cm authorId="1" dt="2022-10-03T08:55:56.478" idx="6">
    <p:pos x="7670" y="10"/>
    <p:text>בפעם הראשונה לא לאפשר לסגור, אם נכנסים לזה שוב אז לאפשר לסגור באמצע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02T16:41:32.274" idx="4">
    <p:pos x="7719" y="448"/>
    <p:text>opacity
על הרקע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02T16:41:32.274" idx="4">
    <p:pos x="7719" y="448"/>
    <p:text>opacity
על הרקע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02T16:41:32.274" idx="4">
    <p:pos x="7719" y="448"/>
    <p:text>opacity
על הרקע</p:text>
    <p:extLst>
      <p:ext uri="{C676402C-5697-4E1C-873F-D02D1690AC5C}">
        <p15:threadingInfo xmlns:p15="http://schemas.microsoft.com/office/powerpoint/2012/main" timeZoneBias="-180"/>
      </p:ext>
    </p:extLst>
  </p:cm>
  <p:cm authorId="1" dt="2022-10-03T08:52:58.059" idx="5">
    <p:pos x="7719" y="584"/>
    <p:text>הרקע מותאם לצבע שהמשתמש בחר</p:text>
    <p:extLst>
      <p:ext uri="{C676402C-5697-4E1C-873F-D02D1690AC5C}">
        <p15:threadingInfo xmlns:p15="http://schemas.microsoft.com/office/powerpoint/2012/main" timeZoneBias="-180">
          <p15:parentCm authorId="1" idx="4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03T09:22:54.148" idx="8">
    <p:pos x="7206" y="-270"/>
    <p:text>הטקסט בצבע של הרקע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CFBB40-5459-462F-AD12-115D428B6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15CF5A6-0D91-4666-8CA2-0396F69E0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EDBD12D-8C80-44E8-8C6E-0F9494A0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496D-12DD-4DB5-931C-434B0D8702A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AAEC79F-3439-4FFB-ABCA-041E363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90B9D37-726D-40C2-A765-955EC11C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0A5C-E87B-4614-8804-818B6442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7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7E6297-148F-4E59-AF65-9C37F2B9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92921E5-5C07-48A1-B360-64217A22A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4499BE9-EBE1-4464-B575-04378AB4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496D-12DD-4DB5-931C-434B0D8702A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45D80AA-4E00-4128-9A61-2EAD427E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0CCFE27-D0F1-40DC-BF5D-B1A80D0D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0A5C-E87B-4614-8804-818B6442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1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5212189-581C-476A-B136-2ACF2F5AD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40498EC-20B1-4C48-98CE-906114CB1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526FF21-D0DD-44FE-9263-B2FFB31F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496D-12DD-4DB5-931C-434B0D8702A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4FBD68B-A33F-48B5-8769-AA7283AC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F1F4AB-7118-485D-82E5-EE6E4635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0A5C-E87B-4614-8804-818B6442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6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640CC8-7B47-4C22-9998-60DCFCBD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E7C1B9-A344-4BC0-803F-B5694A989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E36362-AF26-4706-8282-E1AABF7A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496D-12DD-4DB5-931C-434B0D8702A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02B0728-F56E-4F23-8E57-D7BA57DE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DCDB3E3-57E1-4B76-9343-41FA3F63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0A5C-E87B-4614-8804-818B6442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8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46FF50-9D42-4E77-8A16-6C196BFA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90D4845-A66B-4486-B647-2995FF1C6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4F4BF9-EF98-4D1D-A0B0-3342C1F86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496D-12DD-4DB5-931C-434B0D8702A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6090B3-26CA-463B-8D03-C8FFDADA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FA7655B-BE8D-4D79-8A33-122DD8C7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0A5C-E87B-4614-8804-818B6442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CD07CE-FC7C-4A01-83E2-87DE7870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66E0EA6-796F-48F9-BE32-929560450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493BE56-0375-48ED-867B-3CD9C3E38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2DB8EBD-E622-4F4C-B846-6349695D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496D-12DD-4DB5-931C-434B0D8702A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3A8E7FC-DB4D-4EE9-88C5-B9C6F5E9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03DC9BC-61AF-4B5F-95AE-8E00E35B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0A5C-E87B-4614-8804-818B6442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4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F52063-A9EC-4586-9178-8BF9FF64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DFD1AE5-40D7-45BD-893D-97E5D851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270B0EB-7769-4662-AA1B-9FCC27BE4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FE4CDB4-D5B3-4AC3-8C20-9B6F90BE1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A326BF0-A2F6-4AEB-89F0-E25D913FF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790BF06-5BC4-4CFB-A176-CE288F6F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496D-12DD-4DB5-931C-434B0D8702A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E6F5A01-F76C-4BC1-9BBC-47DAF4F4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37E9611-2184-4CA5-BC2E-B567A635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0A5C-E87B-4614-8804-818B6442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1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2A49A7-5170-4E86-8DFA-40192F20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4733299-E775-4B5D-9137-5432DF83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496D-12DD-4DB5-931C-434B0D8702A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AEE292F-1B42-4A63-919B-A816E2C5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E88FE74-4C1E-454A-A20B-A96807C2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0A5C-E87B-4614-8804-818B6442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3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2067FCB-025C-4EFB-AB9B-A58C431F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496D-12DD-4DB5-931C-434B0D8702A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5EE41DB-20E6-49D7-B666-ED1E4C9B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EAE61B3-B21D-43F3-926D-62C8D4AC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0A5C-E87B-4614-8804-818B6442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1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0BCA81-0F9C-4B69-B68A-D9DEE509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C3C4155-A8E2-4177-B7D2-FFE88883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D62B14A-4C0D-4997-B22C-F9BBC45A3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3E42E11-CEE7-47F0-AF43-62F5773F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496D-12DD-4DB5-931C-434B0D8702A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C7C5FC8-36D4-4466-A86E-AB9ACE0A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A4A764F-E68B-4FC8-9C67-DBE0E1FE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0A5C-E87B-4614-8804-818B6442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3994EE-3372-48ED-BC21-D458604D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68D34C8-C69A-4EE0-B226-A7FC6FD83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E63DB72-B10E-4A2A-9EAD-60B2560E7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9CAAEC8-8E6C-466F-A547-B9E1216F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496D-12DD-4DB5-931C-434B0D8702A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994E443-A433-402C-BFCF-60E9DE73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28F8321-2A3F-4B7D-AFCE-827B8F86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0A5C-E87B-4614-8804-818B6442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4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636AE59-8B8C-4C00-A3E6-32A5D728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61A35F0-6357-43FC-8BCD-E07000E17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222A37F-E342-4BC0-868C-B6535CA84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9496D-12DD-4DB5-931C-434B0D8702A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5D91723-F42E-4246-A4B4-A2377A6F0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DDD523-076A-438B-A166-B45280236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60A5C-E87B-4614-8804-818B6442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7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D4E583-995D-4247-B718-9ABE685668D6}"/>
              </a:ext>
            </a:extLst>
          </p:cNvPr>
          <p:cNvSpPr txBox="1"/>
          <p:nvPr/>
        </p:nvSpPr>
        <p:spPr>
          <a:xfrm>
            <a:off x="5461463" y="1088967"/>
            <a:ext cx="5777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4800" dirty="0">
                <a:latin typeface="Rubik SemiBold" pitchFamily="2" charset="-79"/>
                <a:cs typeface="Rubik SemiBold" pitchFamily="2" charset="-79"/>
              </a:rPr>
              <a:t>ברוכים הבאים למחולל לומדת כרטיסיות</a:t>
            </a:r>
            <a:endParaRPr lang="en-US" sz="480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5E09C-6C01-426A-9137-A13C11977451}"/>
              </a:ext>
            </a:extLst>
          </p:cNvPr>
          <p:cNvSpPr txBox="1"/>
          <p:nvPr/>
        </p:nvSpPr>
        <p:spPr>
          <a:xfrm>
            <a:off x="7414953" y="2757211"/>
            <a:ext cx="3682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latin typeface="Rubik" pitchFamily="2" charset="-79"/>
                <a:cs typeface="Rubik" pitchFamily="2" charset="-79"/>
              </a:rPr>
              <a:t>מלא </a:t>
            </a:r>
            <a:r>
              <a:rPr lang="he-IL" dirty="0" err="1">
                <a:latin typeface="Rubik" pitchFamily="2" charset="-79"/>
                <a:cs typeface="Rubik" pitchFamily="2" charset="-79"/>
              </a:rPr>
              <a:t>מלא</a:t>
            </a:r>
            <a:r>
              <a:rPr lang="he-IL" dirty="0">
                <a:latin typeface="Rubik" pitchFamily="2" charset="-79"/>
                <a:cs typeface="Rubik" pitchFamily="2" charset="-79"/>
              </a:rPr>
              <a:t> טקסט שמסביר על </a:t>
            </a:r>
            <a:r>
              <a:rPr lang="he-IL" dirty="0" err="1">
                <a:latin typeface="Rubik" pitchFamily="2" charset="-79"/>
                <a:cs typeface="Rubik" pitchFamily="2" charset="-79"/>
              </a:rPr>
              <a:t>המחולללללל</a:t>
            </a:r>
            <a:r>
              <a:rPr lang="he-IL" dirty="0">
                <a:latin typeface="Rubik" pitchFamily="2" charset="-79"/>
                <a:cs typeface="Rubik" pitchFamily="2" charset="-79"/>
              </a:rPr>
              <a:t> מלא </a:t>
            </a:r>
            <a:r>
              <a:rPr lang="he-IL" dirty="0" err="1">
                <a:latin typeface="Rubik" pitchFamily="2" charset="-79"/>
                <a:cs typeface="Rubik" pitchFamily="2" charset="-79"/>
              </a:rPr>
              <a:t>מלא</a:t>
            </a:r>
            <a:r>
              <a:rPr lang="he-IL" dirty="0">
                <a:latin typeface="Rubik" pitchFamily="2" charset="-79"/>
                <a:cs typeface="Rubik" pitchFamily="2" charset="-79"/>
              </a:rPr>
              <a:t> טקסט שמסביר על </a:t>
            </a:r>
            <a:r>
              <a:rPr lang="he-IL" dirty="0" err="1">
                <a:latin typeface="Rubik" pitchFamily="2" charset="-79"/>
                <a:cs typeface="Rubik" pitchFamily="2" charset="-79"/>
              </a:rPr>
              <a:t>המחולללללל</a:t>
            </a:r>
            <a:r>
              <a:rPr lang="he-IL" dirty="0">
                <a:latin typeface="Rubik" pitchFamily="2" charset="-79"/>
                <a:cs typeface="Rubik" pitchFamily="2" charset="-79"/>
              </a:rPr>
              <a:t> מלא </a:t>
            </a:r>
            <a:r>
              <a:rPr lang="he-IL" dirty="0" err="1">
                <a:latin typeface="Rubik" pitchFamily="2" charset="-79"/>
                <a:cs typeface="Rubik" pitchFamily="2" charset="-79"/>
              </a:rPr>
              <a:t>מלא</a:t>
            </a:r>
            <a:r>
              <a:rPr lang="he-IL" dirty="0">
                <a:latin typeface="Rubik" pitchFamily="2" charset="-79"/>
                <a:cs typeface="Rubik" pitchFamily="2" charset="-79"/>
              </a:rPr>
              <a:t> טקסט שמסביר על </a:t>
            </a:r>
            <a:r>
              <a:rPr lang="he-IL" dirty="0" err="1">
                <a:latin typeface="Rubik" pitchFamily="2" charset="-79"/>
                <a:cs typeface="Rubik" pitchFamily="2" charset="-79"/>
              </a:rPr>
              <a:t>המחולללללל</a:t>
            </a:r>
            <a:r>
              <a:rPr lang="he-IL" dirty="0">
                <a:latin typeface="Rubik" pitchFamily="2" charset="-79"/>
                <a:cs typeface="Rubik" pitchFamily="2" charset="-79"/>
              </a:rPr>
              <a:t> מלא </a:t>
            </a:r>
            <a:r>
              <a:rPr lang="he-IL" dirty="0" err="1">
                <a:latin typeface="Rubik" pitchFamily="2" charset="-79"/>
                <a:cs typeface="Rubik" pitchFamily="2" charset="-79"/>
              </a:rPr>
              <a:t>מלא</a:t>
            </a:r>
            <a:r>
              <a:rPr lang="he-IL" dirty="0">
                <a:latin typeface="Rubik" pitchFamily="2" charset="-79"/>
                <a:cs typeface="Rubik" pitchFamily="2" charset="-79"/>
              </a:rPr>
              <a:t> טקסט שמסביר על </a:t>
            </a:r>
            <a:r>
              <a:rPr lang="he-IL" dirty="0" err="1">
                <a:latin typeface="Rubik" pitchFamily="2" charset="-79"/>
                <a:cs typeface="Rubik" pitchFamily="2" charset="-79"/>
              </a:rPr>
              <a:t>המחולללללל</a:t>
            </a:r>
            <a:endParaRPr lang="en-US" dirty="0">
              <a:latin typeface="Rubik" pitchFamily="2" charset="-79"/>
              <a:cs typeface="Rubik" pitchFamily="2" charset="-79"/>
            </a:endParaRPr>
          </a:p>
          <a:p>
            <a:r>
              <a:rPr lang="he-IL" dirty="0">
                <a:latin typeface="Rubik" pitchFamily="2" charset="-79"/>
                <a:cs typeface="Rubik" pitchFamily="2" charset="-79"/>
              </a:rPr>
              <a:t>מלא </a:t>
            </a:r>
            <a:r>
              <a:rPr lang="he-IL" dirty="0" err="1">
                <a:latin typeface="Rubik" pitchFamily="2" charset="-79"/>
                <a:cs typeface="Rubik" pitchFamily="2" charset="-79"/>
              </a:rPr>
              <a:t>מלא</a:t>
            </a:r>
            <a:r>
              <a:rPr lang="he-IL" dirty="0">
                <a:latin typeface="Rubik" pitchFamily="2" charset="-79"/>
                <a:cs typeface="Rubik" pitchFamily="2" charset="-79"/>
              </a:rPr>
              <a:t> טקסט שמסביר על</a:t>
            </a:r>
            <a:endParaRPr lang="en-US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4040E850-CE90-4B9D-8FF5-28EDDE7D5B41}"/>
              </a:ext>
            </a:extLst>
          </p:cNvPr>
          <p:cNvSpPr/>
          <p:nvPr/>
        </p:nvSpPr>
        <p:spPr>
          <a:xfrm>
            <a:off x="8562109" y="4610121"/>
            <a:ext cx="2152996" cy="461356"/>
          </a:xfrm>
          <a:prstGeom prst="roundRect">
            <a:avLst>
              <a:gd name="adj" fmla="val 20270"/>
            </a:avLst>
          </a:prstGeom>
          <a:solidFill>
            <a:srgbClr val="1C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latin typeface="Rubik SemiBold" pitchFamily="2" charset="-79"/>
                <a:cs typeface="Rubik SemiBold" pitchFamily="2" charset="-79"/>
              </a:rPr>
              <a:t>בואו נצא לדרך!</a:t>
            </a:r>
            <a:endParaRPr lang="en-US" dirty="0">
              <a:latin typeface="Rubik SemiBold" pitchFamily="2" charset="-79"/>
              <a:cs typeface="Rubik SemiBold" pitchFamily="2" charset="-79"/>
            </a:endParaRPr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362586D2-0D24-4041-BA1E-C4E92CEC4E7C}"/>
              </a:ext>
            </a:extLst>
          </p:cNvPr>
          <p:cNvGrpSpPr/>
          <p:nvPr/>
        </p:nvGrpSpPr>
        <p:grpSpPr>
          <a:xfrm rot="20148097">
            <a:off x="728383" y="785653"/>
            <a:ext cx="4545611" cy="4851474"/>
            <a:chOff x="478620" y="896375"/>
            <a:chExt cx="5362067" cy="5722861"/>
          </a:xfrm>
        </p:grpSpPr>
        <p:pic>
          <p:nvPicPr>
            <p:cNvPr id="13" name="תמונה 12">
              <a:extLst>
                <a:ext uri="{FF2B5EF4-FFF2-40B4-BE49-F238E27FC236}">
                  <a16:creationId xmlns:a16="http://schemas.microsoft.com/office/drawing/2014/main" id="{246FCE8C-B270-457B-8A45-4BAAB1272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51302">
              <a:off x="478620" y="1369477"/>
              <a:ext cx="2954952" cy="5249759"/>
            </a:xfrm>
            <a:prstGeom prst="rect">
              <a:avLst/>
            </a:prstGeom>
          </p:spPr>
        </p:pic>
        <p:pic>
          <p:nvPicPr>
            <p:cNvPr id="9" name="תמונה 8">
              <a:extLst>
                <a:ext uri="{FF2B5EF4-FFF2-40B4-BE49-F238E27FC236}">
                  <a16:creationId xmlns:a16="http://schemas.microsoft.com/office/drawing/2014/main" id="{D247ABFC-FCB3-4395-A6E7-501E613A8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341369">
              <a:off x="1024867" y="1088965"/>
              <a:ext cx="2956039" cy="5249924"/>
            </a:xfrm>
            <a:prstGeom prst="rect">
              <a:avLst/>
            </a:prstGeom>
          </p:spPr>
        </p:pic>
        <p:pic>
          <p:nvPicPr>
            <p:cNvPr id="11" name="תמונה 10">
              <a:extLst>
                <a:ext uri="{FF2B5EF4-FFF2-40B4-BE49-F238E27FC236}">
                  <a16:creationId xmlns:a16="http://schemas.microsoft.com/office/drawing/2014/main" id="{AE3C543E-A787-4921-8C97-A46B1AE05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82761">
              <a:off x="1608260" y="955368"/>
              <a:ext cx="3105443" cy="5517116"/>
            </a:xfrm>
            <a:prstGeom prst="rect">
              <a:avLst/>
            </a:prstGeom>
          </p:spPr>
        </p:pic>
        <p:pic>
          <p:nvPicPr>
            <p:cNvPr id="12" name="תמונה 11">
              <a:extLst>
                <a:ext uri="{FF2B5EF4-FFF2-40B4-BE49-F238E27FC236}">
                  <a16:creationId xmlns:a16="http://schemas.microsoft.com/office/drawing/2014/main" id="{3235D013-93FD-4740-B42F-F0FA841CB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973701">
              <a:off x="2071970" y="955368"/>
              <a:ext cx="3115842" cy="5517117"/>
            </a:xfrm>
            <a:prstGeom prst="rect">
              <a:avLst/>
            </a:prstGeom>
          </p:spPr>
        </p:pic>
        <p:pic>
          <p:nvPicPr>
            <p:cNvPr id="16" name="תמונה 15">
              <a:extLst>
                <a:ext uri="{FF2B5EF4-FFF2-40B4-BE49-F238E27FC236}">
                  <a16:creationId xmlns:a16="http://schemas.microsoft.com/office/drawing/2014/main" id="{5F3B0594-8F91-4A9F-967C-CBDA8E8C6B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15" b="13"/>
            <a:stretch/>
          </p:blipFill>
          <p:spPr>
            <a:xfrm rot="1180003">
              <a:off x="2702864" y="896375"/>
              <a:ext cx="3137823" cy="554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48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D4E583-995D-4247-B718-9ABE685668D6}"/>
              </a:ext>
            </a:extLst>
          </p:cNvPr>
          <p:cNvSpPr txBox="1"/>
          <p:nvPr/>
        </p:nvSpPr>
        <p:spPr>
          <a:xfrm>
            <a:off x="3265517" y="757161"/>
            <a:ext cx="5777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4800" dirty="0">
                <a:latin typeface="Rubik SemiBold" pitchFamily="2" charset="-79"/>
                <a:cs typeface="Rubik SemiBold" pitchFamily="2" charset="-79"/>
              </a:rPr>
              <a:t>בחרו צבע ללומדה</a:t>
            </a:r>
            <a:endParaRPr lang="en-US" sz="480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4040E850-CE90-4B9D-8FF5-28EDDE7D5B41}"/>
              </a:ext>
            </a:extLst>
          </p:cNvPr>
          <p:cNvSpPr/>
          <p:nvPr/>
        </p:nvSpPr>
        <p:spPr>
          <a:xfrm>
            <a:off x="4903817" y="5270983"/>
            <a:ext cx="2384367" cy="461356"/>
          </a:xfrm>
          <a:prstGeom prst="roundRect">
            <a:avLst>
              <a:gd name="adj" fmla="val 2027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>
                <a:latin typeface="Rubik SemiBold" pitchFamily="2" charset="-79"/>
                <a:cs typeface="Rubik SemiBold" pitchFamily="2" charset="-79"/>
              </a:rPr>
              <a:t>בחרתי אפשר להמשיך</a:t>
            </a:r>
            <a:endParaRPr lang="en-US" dirty="0">
              <a:latin typeface="Rubik SemiBold" pitchFamily="2" charset="-79"/>
              <a:cs typeface="Rubik SemiBold" pitchFamily="2" charset="-79"/>
            </a:endParaRPr>
          </a:p>
        </p:txBody>
      </p:sp>
      <p:grpSp>
        <p:nvGrpSpPr>
          <p:cNvPr id="25" name="קבוצה 24">
            <a:extLst>
              <a:ext uri="{FF2B5EF4-FFF2-40B4-BE49-F238E27FC236}">
                <a16:creationId xmlns:a16="http://schemas.microsoft.com/office/drawing/2014/main" id="{0B0AB778-BD02-4511-A43E-F716426A9EF3}"/>
              </a:ext>
            </a:extLst>
          </p:cNvPr>
          <p:cNvGrpSpPr/>
          <p:nvPr/>
        </p:nvGrpSpPr>
        <p:grpSpPr>
          <a:xfrm>
            <a:off x="2607494" y="1792801"/>
            <a:ext cx="6977012" cy="2686686"/>
            <a:chOff x="2492478" y="1792801"/>
            <a:chExt cx="6977012" cy="2686686"/>
          </a:xfrm>
        </p:grpSpPr>
        <p:grpSp>
          <p:nvGrpSpPr>
            <p:cNvPr id="12" name="קבוצה 11">
              <a:extLst>
                <a:ext uri="{FF2B5EF4-FFF2-40B4-BE49-F238E27FC236}">
                  <a16:creationId xmlns:a16="http://schemas.microsoft.com/office/drawing/2014/main" id="{D9D9E247-2290-4858-B0D6-266BEEE8F533}"/>
                </a:ext>
              </a:extLst>
            </p:cNvPr>
            <p:cNvGrpSpPr/>
            <p:nvPr/>
          </p:nvGrpSpPr>
          <p:grpSpPr>
            <a:xfrm>
              <a:off x="2492478" y="1792801"/>
              <a:ext cx="6977012" cy="1242579"/>
              <a:chOff x="1473435" y="2091797"/>
              <a:chExt cx="9492028" cy="1690494"/>
            </a:xfrm>
          </p:grpSpPr>
          <p:pic>
            <p:nvPicPr>
              <p:cNvPr id="7" name="תמונה 6">
                <a:extLst>
                  <a:ext uri="{FF2B5EF4-FFF2-40B4-BE49-F238E27FC236}">
                    <a16:creationId xmlns:a16="http://schemas.microsoft.com/office/drawing/2014/main" id="{0E1C90FD-A5D0-4B29-A11F-0C55CA5F4E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91069" y="2096035"/>
                <a:ext cx="1781065" cy="1686256"/>
              </a:xfrm>
              <a:prstGeom prst="rect">
                <a:avLst/>
              </a:prstGeom>
            </p:spPr>
          </p:pic>
          <p:pic>
            <p:nvPicPr>
              <p:cNvPr id="8" name="תמונה 7">
                <a:extLst>
                  <a:ext uri="{FF2B5EF4-FFF2-40B4-BE49-F238E27FC236}">
                    <a16:creationId xmlns:a16="http://schemas.microsoft.com/office/drawing/2014/main" id="{5CC84B17-BEB8-4F4F-9A30-C2CA25DC66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3794"/>
              <a:stretch/>
            </p:blipFill>
            <p:spPr>
              <a:xfrm>
                <a:off x="5311309" y="2096035"/>
                <a:ext cx="1778458" cy="1686256"/>
              </a:xfrm>
              <a:prstGeom prst="rect">
                <a:avLst/>
              </a:prstGeom>
            </p:spPr>
          </p:pic>
          <p:pic>
            <p:nvPicPr>
              <p:cNvPr id="9" name="תמונה 8">
                <a:extLst>
                  <a:ext uri="{FF2B5EF4-FFF2-40B4-BE49-F238E27FC236}">
                    <a16:creationId xmlns:a16="http://schemas.microsoft.com/office/drawing/2014/main" id="{C6E248A8-9F48-4BBE-8B70-D70F211F03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8942" y="2096035"/>
                <a:ext cx="1798673" cy="1686256"/>
              </a:xfrm>
              <a:prstGeom prst="rect">
                <a:avLst/>
              </a:prstGeom>
            </p:spPr>
          </p:pic>
          <p:pic>
            <p:nvPicPr>
              <p:cNvPr id="10" name="תמונה 9">
                <a:extLst>
                  <a:ext uri="{FF2B5EF4-FFF2-40B4-BE49-F238E27FC236}">
                    <a16:creationId xmlns:a16="http://schemas.microsoft.com/office/drawing/2014/main" id="{B8C5F13F-CA5A-41E9-9AB7-3ADE14E0DA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" b="4642"/>
              <a:stretch/>
            </p:blipFill>
            <p:spPr>
              <a:xfrm>
                <a:off x="1473435" y="2096035"/>
                <a:ext cx="1778458" cy="1686256"/>
              </a:xfrm>
              <a:prstGeom prst="rect">
                <a:avLst/>
              </a:prstGeom>
            </p:spPr>
          </p:pic>
          <p:pic>
            <p:nvPicPr>
              <p:cNvPr id="11" name="תמונה 10">
                <a:extLst>
                  <a:ext uri="{FF2B5EF4-FFF2-40B4-BE49-F238E27FC236}">
                    <a16:creationId xmlns:a16="http://schemas.microsoft.com/office/drawing/2014/main" id="{508B700E-D266-429E-AA9E-FB9F7BD261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267" b="6784"/>
              <a:stretch/>
            </p:blipFill>
            <p:spPr>
              <a:xfrm>
                <a:off x="9166790" y="2091797"/>
                <a:ext cx="1798673" cy="1686256"/>
              </a:xfrm>
              <a:prstGeom prst="rect">
                <a:avLst/>
              </a:prstGeom>
            </p:spPr>
          </p:pic>
        </p:grpSp>
        <p:grpSp>
          <p:nvGrpSpPr>
            <p:cNvPr id="19" name="קבוצה 18">
              <a:extLst>
                <a:ext uri="{FF2B5EF4-FFF2-40B4-BE49-F238E27FC236}">
                  <a16:creationId xmlns:a16="http://schemas.microsoft.com/office/drawing/2014/main" id="{9D8D36A7-3CC5-4B40-AE19-3A9941A5BFA2}"/>
                </a:ext>
              </a:extLst>
            </p:cNvPr>
            <p:cNvGrpSpPr/>
            <p:nvPr/>
          </p:nvGrpSpPr>
          <p:grpSpPr>
            <a:xfrm>
              <a:off x="2492478" y="3236908"/>
              <a:ext cx="6977012" cy="1242579"/>
              <a:chOff x="1473435" y="2091797"/>
              <a:chExt cx="9492028" cy="1690494"/>
            </a:xfrm>
          </p:grpSpPr>
          <p:pic>
            <p:nvPicPr>
              <p:cNvPr id="20" name="תמונה 19">
                <a:extLst>
                  <a:ext uri="{FF2B5EF4-FFF2-40B4-BE49-F238E27FC236}">
                    <a16:creationId xmlns:a16="http://schemas.microsoft.com/office/drawing/2014/main" id="{C702154A-F38D-4FEC-855B-7A8F33C9A5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391069" y="2096035"/>
                <a:ext cx="1781065" cy="1686256"/>
              </a:xfrm>
              <a:prstGeom prst="rect">
                <a:avLst/>
              </a:prstGeom>
            </p:spPr>
          </p:pic>
          <p:pic>
            <p:nvPicPr>
              <p:cNvPr id="21" name="תמונה 20">
                <a:extLst>
                  <a:ext uri="{FF2B5EF4-FFF2-40B4-BE49-F238E27FC236}">
                    <a16:creationId xmlns:a16="http://schemas.microsoft.com/office/drawing/2014/main" id="{0027D9F1-9D5D-4993-A012-1D2AFBF11A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rcRect b="3794"/>
              <a:stretch/>
            </p:blipFill>
            <p:spPr>
              <a:xfrm>
                <a:off x="5311309" y="2096035"/>
                <a:ext cx="1778458" cy="1686256"/>
              </a:xfrm>
              <a:prstGeom prst="rect">
                <a:avLst/>
              </a:prstGeom>
            </p:spPr>
          </p:pic>
          <p:pic>
            <p:nvPicPr>
              <p:cNvPr id="22" name="תמונה 21">
                <a:extLst>
                  <a:ext uri="{FF2B5EF4-FFF2-40B4-BE49-F238E27FC236}">
                    <a16:creationId xmlns:a16="http://schemas.microsoft.com/office/drawing/2014/main" id="{84F07E45-2840-4C9C-9341-740C6E1C4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228942" y="2096035"/>
                <a:ext cx="1798673" cy="1686256"/>
              </a:xfrm>
              <a:prstGeom prst="rect">
                <a:avLst/>
              </a:prstGeom>
            </p:spPr>
          </p:pic>
          <p:pic>
            <p:nvPicPr>
              <p:cNvPr id="23" name="תמונה 22">
                <a:extLst>
                  <a:ext uri="{FF2B5EF4-FFF2-40B4-BE49-F238E27FC236}">
                    <a16:creationId xmlns:a16="http://schemas.microsoft.com/office/drawing/2014/main" id="{06C3F253-7D8E-467C-AA57-18B12C304E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rcRect t="1" b="4642"/>
              <a:stretch/>
            </p:blipFill>
            <p:spPr>
              <a:xfrm>
                <a:off x="1473435" y="2096035"/>
                <a:ext cx="1778458" cy="1686256"/>
              </a:xfrm>
              <a:prstGeom prst="rect">
                <a:avLst/>
              </a:prstGeom>
            </p:spPr>
          </p:pic>
          <p:pic>
            <p:nvPicPr>
              <p:cNvPr id="24" name="תמונה 23">
                <a:extLst>
                  <a:ext uri="{FF2B5EF4-FFF2-40B4-BE49-F238E27FC236}">
                    <a16:creationId xmlns:a16="http://schemas.microsoft.com/office/drawing/2014/main" id="{CB8BC177-A1C6-433A-AA81-B1F3F1D240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duotone>
                  <a:prstClr val="black"/>
                  <a:srgbClr val="1DE8F7">
                    <a:tint val="45000"/>
                    <a:satMod val="400000"/>
                  </a:srgbClr>
                </a:duotone>
              </a:blip>
              <a:srcRect l="6267" b="6784"/>
              <a:stretch/>
            </p:blipFill>
            <p:spPr>
              <a:xfrm>
                <a:off x="9166790" y="2091797"/>
                <a:ext cx="1798673" cy="168625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7246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D4E583-995D-4247-B718-9ABE685668D6}"/>
              </a:ext>
            </a:extLst>
          </p:cNvPr>
          <p:cNvSpPr txBox="1"/>
          <p:nvPr/>
        </p:nvSpPr>
        <p:spPr>
          <a:xfrm>
            <a:off x="3265517" y="757161"/>
            <a:ext cx="5777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4800" dirty="0">
                <a:latin typeface="Rubik SemiBold" pitchFamily="2" charset="-79"/>
                <a:cs typeface="Rubik SemiBold" pitchFamily="2" charset="-79"/>
              </a:rPr>
              <a:t>בחרו צבע ללומדה</a:t>
            </a:r>
            <a:endParaRPr lang="en-US" sz="480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4040E850-CE90-4B9D-8FF5-28EDDE7D5B41}"/>
              </a:ext>
            </a:extLst>
          </p:cNvPr>
          <p:cNvSpPr/>
          <p:nvPr/>
        </p:nvSpPr>
        <p:spPr>
          <a:xfrm>
            <a:off x="4903817" y="5270983"/>
            <a:ext cx="2384367" cy="461356"/>
          </a:xfrm>
          <a:prstGeom prst="roundRect">
            <a:avLst>
              <a:gd name="adj" fmla="val 20270"/>
            </a:avLst>
          </a:prstGeom>
          <a:solidFill>
            <a:srgbClr val="20C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>
                <a:latin typeface="Rubik SemiBold" pitchFamily="2" charset="-79"/>
                <a:cs typeface="Rubik SemiBold" pitchFamily="2" charset="-79"/>
              </a:rPr>
              <a:t>בחרתי אפשר להמשיך</a:t>
            </a:r>
            <a:endParaRPr lang="en-US" dirty="0">
              <a:latin typeface="Rubik SemiBold" pitchFamily="2" charset="-79"/>
              <a:cs typeface="Rubik SemiBold" pitchFamily="2" charset="-79"/>
            </a:endParaRPr>
          </a:p>
        </p:txBody>
      </p:sp>
      <p:grpSp>
        <p:nvGrpSpPr>
          <p:cNvPr id="25" name="קבוצה 24">
            <a:extLst>
              <a:ext uri="{FF2B5EF4-FFF2-40B4-BE49-F238E27FC236}">
                <a16:creationId xmlns:a16="http://schemas.microsoft.com/office/drawing/2014/main" id="{0B0AB778-BD02-4511-A43E-F716426A9EF3}"/>
              </a:ext>
            </a:extLst>
          </p:cNvPr>
          <p:cNvGrpSpPr/>
          <p:nvPr/>
        </p:nvGrpSpPr>
        <p:grpSpPr>
          <a:xfrm>
            <a:off x="2458940" y="1651950"/>
            <a:ext cx="7125566" cy="2827537"/>
            <a:chOff x="2343924" y="1651950"/>
            <a:chExt cx="7125566" cy="2827537"/>
          </a:xfrm>
        </p:grpSpPr>
        <p:grpSp>
          <p:nvGrpSpPr>
            <p:cNvPr id="12" name="קבוצה 11">
              <a:extLst>
                <a:ext uri="{FF2B5EF4-FFF2-40B4-BE49-F238E27FC236}">
                  <a16:creationId xmlns:a16="http://schemas.microsoft.com/office/drawing/2014/main" id="{D9D9E247-2290-4858-B0D6-266BEEE8F533}"/>
                </a:ext>
              </a:extLst>
            </p:cNvPr>
            <p:cNvGrpSpPr/>
            <p:nvPr/>
          </p:nvGrpSpPr>
          <p:grpSpPr>
            <a:xfrm>
              <a:off x="2343924" y="1651950"/>
              <a:ext cx="7125566" cy="1383431"/>
              <a:chOff x="1271331" y="1900172"/>
              <a:chExt cx="9694132" cy="1882119"/>
            </a:xfrm>
          </p:grpSpPr>
          <p:pic>
            <p:nvPicPr>
              <p:cNvPr id="7" name="תמונה 6">
                <a:extLst>
                  <a:ext uri="{FF2B5EF4-FFF2-40B4-BE49-F238E27FC236}">
                    <a16:creationId xmlns:a16="http://schemas.microsoft.com/office/drawing/2014/main" id="{0E1C90FD-A5D0-4B29-A11F-0C55CA5F4E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91069" y="2096035"/>
                <a:ext cx="1781065" cy="1686256"/>
              </a:xfrm>
              <a:prstGeom prst="rect">
                <a:avLst/>
              </a:prstGeom>
            </p:spPr>
          </p:pic>
          <p:pic>
            <p:nvPicPr>
              <p:cNvPr id="8" name="תמונה 7">
                <a:extLst>
                  <a:ext uri="{FF2B5EF4-FFF2-40B4-BE49-F238E27FC236}">
                    <a16:creationId xmlns:a16="http://schemas.microsoft.com/office/drawing/2014/main" id="{5CC84B17-BEB8-4F4F-9A30-C2CA25DC66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3794"/>
              <a:stretch/>
            </p:blipFill>
            <p:spPr>
              <a:xfrm>
                <a:off x="5311309" y="2096035"/>
                <a:ext cx="1778458" cy="1686256"/>
              </a:xfrm>
              <a:prstGeom prst="rect">
                <a:avLst/>
              </a:prstGeom>
            </p:spPr>
          </p:pic>
          <p:pic>
            <p:nvPicPr>
              <p:cNvPr id="9" name="תמונה 8">
                <a:extLst>
                  <a:ext uri="{FF2B5EF4-FFF2-40B4-BE49-F238E27FC236}">
                    <a16:creationId xmlns:a16="http://schemas.microsoft.com/office/drawing/2014/main" id="{C6E248A8-9F48-4BBE-8B70-D70F211F03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8942" y="2096035"/>
                <a:ext cx="1798673" cy="1686256"/>
              </a:xfrm>
              <a:prstGeom prst="rect">
                <a:avLst/>
              </a:prstGeom>
            </p:spPr>
          </p:pic>
          <p:pic>
            <p:nvPicPr>
              <p:cNvPr id="10" name="תמונה 9">
                <a:extLst>
                  <a:ext uri="{FF2B5EF4-FFF2-40B4-BE49-F238E27FC236}">
                    <a16:creationId xmlns:a16="http://schemas.microsoft.com/office/drawing/2014/main" id="{B8C5F13F-CA5A-41E9-9AB7-3ADE14E0DA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" b="4642"/>
              <a:stretch/>
            </p:blipFill>
            <p:spPr>
              <a:xfrm>
                <a:off x="1271331" y="1900172"/>
                <a:ext cx="1980561" cy="1877881"/>
              </a:xfrm>
              <a:prstGeom prst="rect">
                <a:avLst/>
              </a:prstGeom>
              <a:ln w="38100" cap="sq">
                <a:solidFill>
                  <a:schemeClr val="bg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11" name="תמונה 10">
                <a:extLst>
                  <a:ext uri="{FF2B5EF4-FFF2-40B4-BE49-F238E27FC236}">
                    <a16:creationId xmlns:a16="http://schemas.microsoft.com/office/drawing/2014/main" id="{508B700E-D266-429E-AA9E-FB9F7BD261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267" b="6784"/>
              <a:stretch/>
            </p:blipFill>
            <p:spPr>
              <a:xfrm>
                <a:off x="9166790" y="2091797"/>
                <a:ext cx="1798673" cy="1686256"/>
              </a:xfrm>
              <a:prstGeom prst="rect">
                <a:avLst/>
              </a:prstGeom>
            </p:spPr>
          </p:pic>
        </p:grpSp>
        <p:grpSp>
          <p:nvGrpSpPr>
            <p:cNvPr id="19" name="קבוצה 18">
              <a:extLst>
                <a:ext uri="{FF2B5EF4-FFF2-40B4-BE49-F238E27FC236}">
                  <a16:creationId xmlns:a16="http://schemas.microsoft.com/office/drawing/2014/main" id="{9D8D36A7-3CC5-4B40-AE19-3A9941A5BFA2}"/>
                </a:ext>
              </a:extLst>
            </p:cNvPr>
            <p:cNvGrpSpPr/>
            <p:nvPr/>
          </p:nvGrpSpPr>
          <p:grpSpPr>
            <a:xfrm>
              <a:off x="2492478" y="3236908"/>
              <a:ext cx="6977012" cy="1242579"/>
              <a:chOff x="1473435" y="2091797"/>
              <a:chExt cx="9492028" cy="1690494"/>
            </a:xfrm>
          </p:grpSpPr>
          <p:pic>
            <p:nvPicPr>
              <p:cNvPr id="20" name="תמונה 19">
                <a:extLst>
                  <a:ext uri="{FF2B5EF4-FFF2-40B4-BE49-F238E27FC236}">
                    <a16:creationId xmlns:a16="http://schemas.microsoft.com/office/drawing/2014/main" id="{C702154A-F38D-4FEC-855B-7A8F33C9A5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391069" y="2096035"/>
                <a:ext cx="1781065" cy="1686256"/>
              </a:xfrm>
              <a:prstGeom prst="rect">
                <a:avLst/>
              </a:prstGeom>
            </p:spPr>
          </p:pic>
          <p:pic>
            <p:nvPicPr>
              <p:cNvPr id="21" name="תמונה 20">
                <a:extLst>
                  <a:ext uri="{FF2B5EF4-FFF2-40B4-BE49-F238E27FC236}">
                    <a16:creationId xmlns:a16="http://schemas.microsoft.com/office/drawing/2014/main" id="{0027D9F1-9D5D-4993-A012-1D2AFBF11A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rcRect b="3794"/>
              <a:stretch/>
            </p:blipFill>
            <p:spPr>
              <a:xfrm>
                <a:off x="5311309" y="2096035"/>
                <a:ext cx="1778458" cy="1686256"/>
              </a:xfrm>
              <a:prstGeom prst="rect">
                <a:avLst/>
              </a:prstGeom>
            </p:spPr>
          </p:pic>
          <p:pic>
            <p:nvPicPr>
              <p:cNvPr id="22" name="תמונה 21">
                <a:extLst>
                  <a:ext uri="{FF2B5EF4-FFF2-40B4-BE49-F238E27FC236}">
                    <a16:creationId xmlns:a16="http://schemas.microsoft.com/office/drawing/2014/main" id="{84F07E45-2840-4C9C-9341-740C6E1C4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228942" y="2096035"/>
                <a:ext cx="1798673" cy="1686256"/>
              </a:xfrm>
              <a:prstGeom prst="rect">
                <a:avLst/>
              </a:prstGeom>
            </p:spPr>
          </p:pic>
          <p:pic>
            <p:nvPicPr>
              <p:cNvPr id="23" name="תמונה 22">
                <a:extLst>
                  <a:ext uri="{FF2B5EF4-FFF2-40B4-BE49-F238E27FC236}">
                    <a16:creationId xmlns:a16="http://schemas.microsoft.com/office/drawing/2014/main" id="{06C3F253-7D8E-467C-AA57-18B12C304E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rcRect t="1" b="4642"/>
              <a:stretch/>
            </p:blipFill>
            <p:spPr>
              <a:xfrm>
                <a:off x="1473435" y="2096035"/>
                <a:ext cx="1778458" cy="1686256"/>
              </a:xfrm>
              <a:prstGeom prst="rect">
                <a:avLst/>
              </a:prstGeom>
            </p:spPr>
          </p:pic>
          <p:pic>
            <p:nvPicPr>
              <p:cNvPr id="24" name="תמונה 23">
                <a:extLst>
                  <a:ext uri="{FF2B5EF4-FFF2-40B4-BE49-F238E27FC236}">
                    <a16:creationId xmlns:a16="http://schemas.microsoft.com/office/drawing/2014/main" id="{CB8BC177-A1C6-433A-AA81-B1F3F1D240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duotone>
                  <a:prstClr val="black"/>
                  <a:srgbClr val="1DE8F7">
                    <a:tint val="45000"/>
                    <a:satMod val="400000"/>
                  </a:srgbClr>
                </a:duotone>
              </a:blip>
              <a:srcRect l="6267" b="6784"/>
              <a:stretch/>
            </p:blipFill>
            <p:spPr>
              <a:xfrm>
                <a:off x="9166790" y="2091797"/>
                <a:ext cx="1798673" cy="168625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5268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8696BE0E-C53D-4D08-9B68-C8A881851530}"/>
              </a:ext>
            </a:extLst>
          </p:cNvPr>
          <p:cNvSpPr/>
          <p:nvPr/>
        </p:nvSpPr>
        <p:spPr>
          <a:xfrm>
            <a:off x="939060" y="548640"/>
            <a:ext cx="10509228" cy="5824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5A7DAFC-C269-4015-B8FD-E18D68633EE4}"/>
              </a:ext>
            </a:extLst>
          </p:cNvPr>
          <p:cNvSpPr/>
          <p:nvPr/>
        </p:nvSpPr>
        <p:spPr>
          <a:xfrm>
            <a:off x="2258568" y="2560320"/>
            <a:ext cx="1472184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98D8B1B-5915-4690-B0D7-0C183A1CBEFC}"/>
              </a:ext>
            </a:extLst>
          </p:cNvPr>
          <p:cNvSpPr/>
          <p:nvPr/>
        </p:nvSpPr>
        <p:spPr>
          <a:xfrm>
            <a:off x="2258568" y="4376769"/>
            <a:ext cx="1472184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4783C5FE-3235-4B26-A3B9-8430A735B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642"/>
          <a:stretch/>
        </p:blipFill>
        <p:spPr>
          <a:xfrm>
            <a:off x="-1" y="1"/>
            <a:ext cx="12192001" cy="6906767"/>
          </a:xfrm>
          <a:prstGeom prst="rect">
            <a:avLst/>
          </a:prstGeom>
        </p:spPr>
      </p:pic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46289C25-DBF6-4A2F-B7A2-D40622364B93}"/>
              </a:ext>
            </a:extLst>
          </p:cNvPr>
          <p:cNvSpPr/>
          <p:nvPr/>
        </p:nvSpPr>
        <p:spPr>
          <a:xfrm>
            <a:off x="841386" y="601263"/>
            <a:ext cx="10509228" cy="5655474"/>
          </a:xfrm>
          <a:prstGeom prst="roundRect">
            <a:avLst>
              <a:gd name="adj" fmla="val 51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1F4BF3-EBFB-4D43-9919-6470474631C0}"/>
              </a:ext>
            </a:extLst>
          </p:cNvPr>
          <p:cNvSpPr txBox="1"/>
          <p:nvPr/>
        </p:nvSpPr>
        <p:spPr>
          <a:xfrm>
            <a:off x="5881329" y="1905506"/>
            <a:ext cx="45575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>
                <a:latin typeface="Rubik" pitchFamily="2" charset="-79"/>
                <a:cs typeface="Rubik" pitchFamily="2" charset="-79"/>
              </a:rPr>
              <a:t>לומדת הכרטיסיות מאפשרת לכם לחלק את חומר הלימוד לחלקים קטנים, כדי להפחית את העומס וליצור למידה יעילה יותר. </a:t>
            </a:r>
          </a:p>
          <a:p>
            <a:r>
              <a:rPr lang="he-IL" sz="2400" dirty="0" err="1">
                <a:latin typeface="Rubik" pitchFamily="2" charset="-79"/>
                <a:cs typeface="Rubik" pitchFamily="2" charset="-79"/>
              </a:rPr>
              <a:t>הלומדה</a:t>
            </a:r>
            <a:r>
              <a:rPr lang="he-IL" sz="2400" dirty="0">
                <a:latin typeface="Rubik" pitchFamily="2" charset="-79"/>
                <a:cs typeface="Rubik" pitchFamily="2" charset="-79"/>
              </a:rPr>
              <a:t> מחולקת לנושאים ראשיים,</a:t>
            </a:r>
          </a:p>
          <a:p>
            <a:r>
              <a:rPr lang="he-IL" sz="2400" dirty="0">
                <a:latin typeface="Rubik" pitchFamily="2" charset="-79"/>
                <a:cs typeface="Rubik" pitchFamily="2" charset="-79"/>
              </a:rPr>
              <a:t>שבתוכם תתי-נושאים.</a:t>
            </a:r>
          </a:p>
          <a:p>
            <a:r>
              <a:rPr lang="he-IL" sz="2400" dirty="0">
                <a:latin typeface="Rubik" pitchFamily="2" charset="-79"/>
                <a:cs typeface="Rubik" pitchFamily="2" charset="-79"/>
              </a:rPr>
              <a:t>כל תת-נושא מחולק לכרטיסיות</a:t>
            </a:r>
            <a:r>
              <a:rPr lang="en-US" sz="2400" dirty="0">
                <a:latin typeface="Rubik" pitchFamily="2" charset="-79"/>
                <a:cs typeface="Rubik" pitchFamily="2" charset="-79"/>
              </a:rPr>
              <a:t>.</a:t>
            </a:r>
            <a:endParaRPr lang="he-IL" sz="2400" dirty="0">
              <a:latin typeface="Rubik" pitchFamily="2" charset="-79"/>
              <a:cs typeface="Rubik" pitchFamily="2" charset="-79"/>
            </a:endParaRPr>
          </a:p>
          <a:p>
            <a:endParaRPr lang="he-IL" sz="2400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ACAF3B41-CEB6-41A7-BD6A-0ADE055C390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980000" y="910800"/>
            <a:ext cx="2858400" cy="4824000"/>
          </a:xfrm>
          <a:prstGeom prst="rect">
            <a:avLst/>
          </a:prstGeom>
        </p:spPr>
      </p:pic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11717893-6C76-4CB5-94DC-7CC03140EB93}"/>
              </a:ext>
            </a:extLst>
          </p:cNvPr>
          <p:cNvGrpSpPr/>
          <p:nvPr/>
        </p:nvGrpSpPr>
        <p:grpSpPr>
          <a:xfrm>
            <a:off x="5610224" y="6034088"/>
            <a:ext cx="765225" cy="108000"/>
            <a:chOff x="6267449" y="6043613"/>
            <a:chExt cx="765225" cy="108000"/>
          </a:xfrm>
        </p:grpSpPr>
        <p:sp>
          <p:nvSpPr>
            <p:cNvPr id="23" name="אליפסה 22">
              <a:extLst>
                <a:ext uri="{FF2B5EF4-FFF2-40B4-BE49-F238E27FC236}">
                  <a16:creationId xmlns:a16="http://schemas.microsoft.com/office/drawing/2014/main" id="{9232FBED-91C2-410F-BC67-060DE2EA5B2E}"/>
                </a:ext>
              </a:extLst>
            </p:cNvPr>
            <p:cNvSpPr/>
            <p:nvPr/>
          </p:nvSpPr>
          <p:spPr>
            <a:xfrm>
              <a:off x="6924674" y="6043613"/>
              <a:ext cx="108000" cy="108000"/>
            </a:xfrm>
            <a:prstGeom prst="ellipse">
              <a:avLst/>
            </a:prstGeom>
            <a:solidFill>
              <a:srgbClr val="20C5F2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אליפסה 23">
              <a:extLst>
                <a:ext uri="{FF2B5EF4-FFF2-40B4-BE49-F238E27FC236}">
                  <a16:creationId xmlns:a16="http://schemas.microsoft.com/office/drawing/2014/main" id="{723A3AEA-737A-49E5-9EFC-758AE891F0C2}"/>
                </a:ext>
              </a:extLst>
            </p:cNvPr>
            <p:cNvSpPr/>
            <p:nvPr/>
          </p:nvSpPr>
          <p:spPr>
            <a:xfrm>
              <a:off x="6705599" y="604361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אליפסה 24">
              <a:extLst>
                <a:ext uri="{FF2B5EF4-FFF2-40B4-BE49-F238E27FC236}">
                  <a16:creationId xmlns:a16="http://schemas.microsoft.com/office/drawing/2014/main" id="{6C5245E7-CEC7-4D39-BD9E-E022A9B3F5D4}"/>
                </a:ext>
              </a:extLst>
            </p:cNvPr>
            <p:cNvSpPr/>
            <p:nvPr/>
          </p:nvSpPr>
          <p:spPr>
            <a:xfrm>
              <a:off x="6267449" y="604361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אליפסה 25">
              <a:extLst>
                <a:ext uri="{FF2B5EF4-FFF2-40B4-BE49-F238E27FC236}">
                  <a16:creationId xmlns:a16="http://schemas.microsoft.com/office/drawing/2014/main" id="{FEF9F133-4656-4C23-A341-8996EEE84CA2}"/>
                </a:ext>
              </a:extLst>
            </p:cNvPr>
            <p:cNvSpPr/>
            <p:nvPr/>
          </p:nvSpPr>
          <p:spPr>
            <a:xfrm>
              <a:off x="6486524" y="604361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חץ: סוגר זוויתי 27">
            <a:extLst>
              <a:ext uri="{FF2B5EF4-FFF2-40B4-BE49-F238E27FC236}">
                <a16:creationId xmlns:a16="http://schemas.microsoft.com/office/drawing/2014/main" id="{232BCE7B-353E-4EDC-9999-042F6D986398}"/>
              </a:ext>
            </a:extLst>
          </p:cNvPr>
          <p:cNvSpPr/>
          <p:nvPr/>
        </p:nvSpPr>
        <p:spPr>
          <a:xfrm rot="10800000">
            <a:off x="283849" y="2736516"/>
            <a:ext cx="352526" cy="1014845"/>
          </a:xfrm>
          <a:prstGeom prst="chevron">
            <a:avLst>
              <a:gd name="adj" fmla="val 82423"/>
            </a:avLst>
          </a:prstGeom>
          <a:solidFill>
            <a:srgbClr val="FFFFFF">
              <a:alpha val="7607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93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8696BE0E-C53D-4D08-9B68-C8A881851530}"/>
              </a:ext>
            </a:extLst>
          </p:cNvPr>
          <p:cNvSpPr/>
          <p:nvPr/>
        </p:nvSpPr>
        <p:spPr>
          <a:xfrm>
            <a:off x="939060" y="548640"/>
            <a:ext cx="10509228" cy="5824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5A7DAFC-C269-4015-B8FD-E18D68633EE4}"/>
              </a:ext>
            </a:extLst>
          </p:cNvPr>
          <p:cNvSpPr/>
          <p:nvPr/>
        </p:nvSpPr>
        <p:spPr>
          <a:xfrm>
            <a:off x="2258568" y="2560320"/>
            <a:ext cx="1472184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98D8B1B-5915-4690-B0D7-0C183A1CBEFC}"/>
              </a:ext>
            </a:extLst>
          </p:cNvPr>
          <p:cNvSpPr/>
          <p:nvPr/>
        </p:nvSpPr>
        <p:spPr>
          <a:xfrm>
            <a:off x="2258568" y="4376769"/>
            <a:ext cx="1472184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4783C5FE-3235-4B26-A3B9-8430A735B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642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46289C25-DBF6-4A2F-B7A2-D40622364B93}"/>
              </a:ext>
            </a:extLst>
          </p:cNvPr>
          <p:cNvSpPr/>
          <p:nvPr/>
        </p:nvSpPr>
        <p:spPr>
          <a:xfrm>
            <a:off x="860436" y="601263"/>
            <a:ext cx="10509228" cy="5655474"/>
          </a:xfrm>
          <a:prstGeom prst="roundRect">
            <a:avLst>
              <a:gd name="adj" fmla="val 51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1F4BF3-EBFB-4D43-9919-6470474631C0}"/>
              </a:ext>
            </a:extLst>
          </p:cNvPr>
          <p:cNvSpPr txBox="1"/>
          <p:nvPr/>
        </p:nvSpPr>
        <p:spPr>
          <a:xfrm>
            <a:off x="5881329" y="2644170"/>
            <a:ext cx="4557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>
                <a:latin typeface="Rubik" pitchFamily="2" charset="-79"/>
                <a:cs typeface="Rubik" pitchFamily="2" charset="-79"/>
              </a:rPr>
              <a:t>במסך הראשי מופיעה רשימת הנושאים הראשיים. לחיצה על אחד מהנושאים פותחת את כרטיסיות המידע ואת רשימת תתי הנושאים.</a:t>
            </a:r>
          </a:p>
        </p:txBody>
      </p:sp>
      <p:grpSp>
        <p:nvGrpSpPr>
          <p:cNvPr id="3" name="תמונה לדוגמה">
            <a:extLst>
              <a:ext uri="{FF2B5EF4-FFF2-40B4-BE49-F238E27FC236}">
                <a16:creationId xmlns:a16="http://schemas.microsoft.com/office/drawing/2014/main" id="{A2320F1E-E469-4F17-8C56-9E0C4FFC98FF}"/>
              </a:ext>
            </a:extLst>
          </p:cNvPr>
          <p:cNvGrpSpPr/>
          <p:nvPr/>
        </p:nvGrpSpPr>
        <p:grpSpPr>
          <a:xfrm>
            <a:off x="1981509" y="911511"/>
            <a:ext cx="2857371" cy="4825428"/>
            <a:chOff x="1314579" y="484632"/>
            <a:chExt cx="3394161" cy="5998146"/>
          </a:xfrm>
        </p:grpSpPr>
        <p:pic>
          <p:nvPicPr>
            <p:cNvPr id="16" name="תמונה 15">
              <a:extLst>
                <a:ext uri="{FF2B5EF4-FFF2-40B4-BE49-F238E27FC236}">
                  <a16:creationId xmlns:a16="http://schemas.microsoft.com/office/drawing/2014/main" id="{1EB82DBE-8503-4854-BC28-FC6C10879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4579" y="484632"/>
              <a:ext cx="3394161" cy="5998146"/>
            </a:xfrm>
            <a:prstGeom prst="rect">
              <a:avLst/>
            </a:prstGeom>
          </p:spPr>
        </p:pic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A063C08B-44F3-4C20-959C-9A99FBBADAAD}"/>
                </a:ext>
              </a:extLst>
            </p:cNvPr>
            <p:cNvSpPr/>
            <p:nvPr/>
          </p:nvSpPr>
          <p:spPr>
            <a:xfrm>
              <a:off x="2258568" y="2560320"/>
              <a:ext cx="1472184" cy="1554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662D22AA-46FF-4FAC-A385-A539A21E83C2}"/>
                </a:ext>
              </a:extLst>
            </p:cNvPr>
            <p:cNvSpPr/>
            <p:nvPr/>
          </p:nvSpPr>
          <p:spPr>
            <a:xfrm>
              <a:off x="2258568" y="4376769"/>
              <a:ext cx="1472184" cy="1554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0AFEB5-C326-417D-A157-97AB839B4EEE}"/>
                </a:ext>
              </a:extLst>
            </p:cNvPr>
            <p:cNvSpPr txBox="1"/>
            <p:nvPr/>
          </p:nvSpPr>
          <p:spPr>
            <a:xfrm>
              <a:off x="2330454" y="2561879"/>
              <a:ext cx="1171699" cy="382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sz="1400" dirty="0">
                  <a:latin typeface="Rubik" pitchFamily="2" charset="-79"/>
                  <a:cs typeface="Rubik" pitchFamily="2" charset="-79"/>
                </a:rPr>
                <a:t>נושא ראשי</a:t>
              </a:r>
              <a:endParaRPr lang="en-US" sz="1400" dirty="0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375D74-DCAE-43E2-AF52-F210AB1EF125}"/>
                </a:ext>
              </a:extLst>
            </p:cNvPr>
            <p:cNvSpPr txBox="1"/>
            <p:nvPr/>
          </p:nvSpPr>
          <p:spPr>
            <a:xfrm>
              <a:off x="2431037" y="4376769"/>
              <a:ext cx="1171698" cy="382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sz="1400" dirty="0">
                  <a:latin typeface="Rubik" pitchFamily="2" charset="-79"/>
                  <a:cs typeface="Rubik" pitchFamily="2" charset="-79"/>
                </a:rPr>
                <a:t>נושא ראשי</a:t>
              </a:r>
              <a:endParaRPr lang="en-US" sz="1400" dirty="0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1" name="מלבן 20">
            <a:extLst>
              <a:ext uri="{FF2B5EF4-FFF2-40B4-BE49-F238E27FC236}">
                <a16:creationId xmlns:a16="http://schemas.microsoft.com/office/drawing/2014/main" id="{6ABA8CC7-F054-459F-8559-2D1E9027475B}"/>
              </a:ext>
            </a:extLst>
          </p:cNvPr>
          <p:cNvSpPr/>
          <p:nvPr/>
        </p:nvSpPr>
        <p:spPr>
          <a:xfrm>
            <a:off x="2769221" y="5510697"/>
            <a:ext cx="1239357" cy="108000"/>
          </a:xfrm>
          <a:prstGeom prst="rect">
            <a:avLst/>
          </a:prstGeom>
          <a:gradFill>
            <a:gsLst>
              <a:gs pos="52000">
                <a:srgbClr val="A7DFEF"/>
              </a:gs>
              <a:gs pos="100000">
                <a:srgbClr val="A2D7E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0C62D4-FCF4-402D-996E-528D02AA1A20}"/>
              </a:ext>
            </a:extLst>
          </p:cNvPr>
          <p:cNvSpPr txBox="1"/>
          <p:nvPr/>
        </p:nvSpPr>
        <p:spPr>
          <a:xfrm>
            <a:off x="2914414" y="5501172"/>
            <a:ext cx="98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400" dirty="0">
                <a:solidFill>
                  <a:schemeClr val="bg2">
                    <a:lumMod val="25000"/>
                  </a:schemeClr>
                </a:solidFill>
                <a:latin typeface="Rubik" pitchFamily="2" charset="-79"/>
                <a:cs typeface="Rubik" pitchFamily="2" charset="-79"/>
              </a:rPr>
              <a:t>נושא ראשי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Rubik" pitchFamily="2" charset="-79"/>
              <a:cs typeface="Rubik" pitchFamily="2" charset="-79"/>
            </a:endParaRPr>
          </a:p>
        </p:txBody>
      </p:sp>
      <p:grpSp>
        <p:nvGrpSpPr>
          <p:cNvPr id="32" name="קבוצה 31">
            <a:extLst>
              <a:ext uri="{FF2B5EF4-FFF2-40B4-BE49-F238E27FC236}">
                <a16:creationId xmlns:a16="http://schemas.microsoft.com/office/drawing/2014/main" id="{45E250E9-763A-459E-9144-E74DA5CE950D}"/>
              </a:ext>
            </a:extLst>
          </p:cNvPr>
          <p:cNvGrpSpPr/>
          <p:nvPr/>
        </p:nvGrpSpPr>
        <p:grpSpPr>
          <a:xfrm>
            <a:off x="5610224" y="6034088"/>
            <a:ext cx="765225" cy="108000"/>
            <a:chOff x="6267449" y="6043613"/>
            <a:chExt cx="765225" cy="108000"/>
          </a:xfrm>
        </p:grpSpPr>
        <p:sp>
          <p:nvSpPr>
            <p:cNvPr id="33" name="אליפסה 32">
              <a:extLst>
                <a:ext uri="{FF2B5EF4-FFF2-40B4-BE49-F238E27FC236}">
                  <a16:creationId xmlns:a16="http://schemas.microsoft.com/office/drawing/2014/main" id="{E42C6063-07EA-4BE0-B8C4-1B2BB36B4FB5}"/>
                </a:ext>
              </a:extLst>
            </p:cNvPr>
            <p:cNvSpPr/>
            <p:nvPr/>
          </p:nvSpPr>
          <p:spPr>
            <a:xfrm>
              <a:off x="6924674" y="604361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אליפסה 33">
              <a:extLst>
                <a:ext uri="{FF2B5EF4-FFF2-40B4-BE49-F238E27FC236}">
                  <a16:creationId xmlns:a16="http://schemas.microsoft.com/office/drawing/2014/main" id="{E17BF9EA-9FC9-470F-BE86-B968EE85BABF}"/>
                </a:ext>
              </a:extLst>
            </p:cNvPr>
            <p:cNvSpPr/>
            <p:nvPr/>
          </p:nvSpPr>
          <p:spPr>
            <a:xfrm>
              <a:off x="6705599" y="6043613"/>
              <a:ext cx="108000" cy="108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אליפסה 34">
              <a:extLst>
                <a:ext uri="{FF2B5EF4-FFF2-40B4-BE49-F238E27FC236}">
                  <a16:creationId xmlns:a16="http://schemas.microsoft.com/office/drawing/2014/main" id="{B1122D54-7B83-4BC5-8079-A95DD44B4955}"/>
                </a:ext>
              </a:extLst>
            </p:cNvPr>
            <p:cNvSpPr/>
            <p:nvPr/>
          </p:nvSpPr>
          <p:spPr>
            <a:xfrm>
              <a:off x="6267449" y="604361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אליפסה 35">
              <a:extLst>
                <a:ext uri="{FF2B5EF4-FFF2-40B4-BE49-F238E27FC236}">
                  <a16:creationId xmlns:a16="http://schemas.microsoft.com/office/drawing/2014/main" id="{B5698771-5199-4921-A4C6-BA0EF838BC3D}"/>
                </a:ext>
              </a:extLst>
            </p:cNvPr>
            <p:cNvSpPr/>
            <p:nvPr/>
          </p:nvSpPr>
          <p:spPr>
            <a:xfrm>
              <a:off x="6486524" y="6043613"/>
              <a:ext cx="108000" cy="108000"/>
            </a:xfrm>
            <a:prstGeom prst="ellipse">
              <a:avLst/>
            </a:prstGeom>
            <a:solidFill>
              <a:srgbClr val="20C5F2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חץ: סוגר זוויתי 7">
            <a:extLst>
              <a:ext uri="{FF2B5EF4-FFF2-40B4-BE49-F238E27FC236}">
                <a16:creationId xmlns:a16="http://schemas.microsoft.com/office/drawing/2014/main" id="{BB3ADD8C-2D52-4901-8B10-4FF55EE50116}"/>
              </a:ext>
            </a:extLst>
          </p:cNvPr>
          <p:cNvSpPr/>
          <p:nvPr/>
        </p:nvSpPr>
        <p:spPr>
          <a:xfrm>
            <a:off x="11576242" y="2736516"/>
            <a:ext cx="352526" cy="1014845"/>
          </a:xfrm>
          <a:prstGeom prst="chevron">
            <a:avLst>
              <a:gd name="adj" fmla="val 82423"/>
            </a:avLst>
          </a:prstGeom>
          <a:solidFill>
            <a:srgbClr val="FFFFFF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חץ: סוגר זוויתי 36">
            <a:extLst>
              <a:ext uri="{FF2B5EF4-FFF2-40B4-BE49-F238E27FC236}">
                <a16:creationId xmlns:a16="http://schemas.microsoft.com/office/drawing/2014/main" id="{E08AE1AA-08FF-4E8F-83D8-791C0385FE0E}"/>
              </a:ext>
            </a:extLst>
          </p:cNvPr>
          <p:cNvSpPr/>
          <p:nvPr/>
        </p:nvSpPr>
        <p:spPr>
          <a:xfrm rot="10800000">
            <a:off x="283849" y="2736516"/>
            <a:ext cx="352526" cy="1014845"/>
          </a:xfrm>
          <a:prstGeom prst="chevron">
            <a:avLst>
              <a:gd name="adj" fmla="val 82423"/>
            </a:avLst>
          </a:prstGeom>
          <a:solidFill>
            <a:srgbClr val="FFFFFF">
              <a:alpha val="7607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6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8696BE0E-C53D-4D08-9B68-C8A881851530}"/>
              </a:ext>
            </a:extLst>
          </p:cNvPr>
          <p:cNvSpPr/>
          <p:nvPr/>
        </p:nvSpPr>
        <p:spPr>
          <a:xfrm>
            <a:off x="939060" y="548640"/>
            <a:ext cx="10509228" cy="5824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5A7DAFC-C269-4015-B8FD-E18D68633EE4}"/>
              </a:ext>
            </a:extLst>
          </p:cNvPr>
          <p:cNvSpPr/>
          <p:nvPr/>
        </p:nvSpPr>
        <p:spPr>
          <a:xfrm>
            <a:off x="2258568" y="2560320"/>
            <a:ext cx="1472184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98D8B1B-5915-4690-B0D7-0C183A1CBEFC}"/>
              </a:ext>
            </a:extLst>
          </p:cNvPr>
          <p:cNvSpPr/>
          <p:nvPr/>
        </p:nvSpPr>
        <p:spPr>
          <a:xfrm>
            <a:off x="2258568" y="4376769"/>
            <a:ext cx="1472184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4783C5FE-3235-4B26-A3B9-8430A735B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642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46289C25-DBF6-4A2F-B7A2-D40622364B93}"/>
              </a:ext>
            </a:extLst>
          </p:cNvPr>
          <p:cNvSpPr/>
          <p:nvPr/>
        </p:nvSpPr>
        <p:spPr>
          <a:xfrm>
            <a:off x="860436" y="601263"/>
            <a:ext cx="10509228" cy="5655474"/>
          </a:xfrm>
          <a:prstGeom prst="roundRect">
            <a:avLst>
              <a:gd name="adj" fmla="val 51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1F4BF3-EBFB-4D43-9919-6470474631C0}"/>
              </a:ext>
            </a:extLst>
          </p:cNvPr>
          <p:cNvSpPr txBox="1"/>
          <p:nvPr/>
        </p:nvSpPr>
        <p:spPr>
          <a:xfrm>
            <a:off x="5881329" y="2828836"/>
            <a:ext cx="4557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>
                <a:latin typeface="Rubik" pitchFamily="2" charset="-79"/>
                <a:cs typeface="Rubik" pitchFamily="2" charset="-79"/>
              </a:rPr>
              <a:t>הנושאים המשניים מופיעים בראש העמוד, וניתן לגלול בין תתי הנושאים כדי לעבור ביניהם.</a:t>
            </a:r>
          </a:p>
        </p:txBody>
      </p:sp>
      <p:grpSp>
        <p:nvGrpSpPr>
          <p:cNvPr id="3" name="תמונה לדוגמה">
            <a:extLst>
              <a:ext uri="{FF2B5EF4-FFF2-40B4-BE49-F238E27FC236}">
                <a16:creationId xmlns:a16="http://schemas.microsoft.com/office/drawing/2014/main" id="{A2320F1E-E469-4F17-8C56-9E0C4FFC98FF}"/>
              </a:ext>
            </a:extLst>
          </p:cNvPr>
          <p:cNvGrpSpPr/>
          <p:nvPr/>
        </p:nvGrpSpPr>
        <p:grpSpPr>
          <a:xfrm>
            <a:off x="1981509" y="911511"/>
            <a:ext cx="2857371" cy="4825428"/>
            <a:chOff x="1314579" y="484632"/>
            <a:chExt cx="3394161" cy="5998146"/>
          </a:xfrm>
        </p:grpSpPr>
        <p:pic>
          <p:nvPicPr>
            <p:cNvPr id="16" name="תמונה 15">
              <a:extLst>
                <a:ext uri="{FF2B5EF4-FFF2-40B4-BE49-F238E27FC236}">
                  <a16:creationId xmlns:a16="http://schemas.microsoft.com/office/drawing/2014/main" id="{1EB82DBE-8503-4854-BC28-FC6C10879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4579" y="484632"/>
              <a:ext cx="3394161" cy="5998146"/>
            </a:xfrm>
            <a:prstGeom prst="rect">
              <a:avLst/>
            </a:prstGeom>
          </p:spPr>
        </p:pic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A063C08B-44F3-4C20-959C-9A99FBBADAAD}"/>
                </a:ext>
              </a:extLst>
            </p:cNvPr>
            <p:cNvSpPr/>
            <p:nvPr/>
          </p:nvSpPr>
          <p:spPr>
            <a:xfrm>
              <a:off x="2258568" y="2560320"/>
              <a:ext cx="1472184" cy="1554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662D22AA-46FF-4FAC-A385-A539A21E83C2}"/>
                </a:ext>
              </a:extLst>
            </p:cNvPr>
            <p:cNvSpPr/>
            <p:nvPr/>
          </p:nvSpPr>
          <p:spPr>
            <a:xfrm>
              <a:off x="2258568" y="4376769"/>
              <a:ext cx="1472184" cy="1554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0AFEB5-C326-417D-A157-97AB839B4EEE}"/>
                </a:ext>
              </a:extLst>
            </p:cNvPr>
            <p:cNvSpPr txBox="1"/>
            <p:nvPr/>
          </p:nvSpPr>
          <p:spPr>
            <a:xfrm>
              <a:off x="2330454" y="2561879"/>
              <a:ext cx="1171699" cy="382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sz="1400" dirty="0">
                  <a:latin typeface="Rubik" pitchFamily="2" charset="-79"/>
                  <a:cs typeface="Rubik" pitchFamily="2" charset="-79"/>
                </a:rPr>
                <a:t>נושא ראשי</a:t>
              </a:r>
              <a:endParaRPr lang="en-US" sz="1400" dirty="0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375D74-DCAE-43E2-AF52-F210AB1EF125}"/>
                </a:ext>
              </a:extLst>
            </p:cNvPr>
            <p:cNvSpPr txBox="1"/>
            <p:nvPr/>
          </p:nvSpPr>
          <p:spPr>
            <a:xfrm>
              <a:off x="2431037" y="4376769"/>
              <a:ext cx="1171698" cy="382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sz="1400" dirty="0">
                  <a:latin typeface="Rubik" pitchFamily="2" charset="-79"/>
                  <a:cs typeface="Rubik" pitchFamily="2" charset="-79"/>
                </a:rPr>
                <a:t>נושא ראשי</a:t>
              </a:r>
              <a:endParaRPr lang="en-US" sz="1400" dirty="0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1" name="מלבן 20">
            <a:extLst>
              <a:ext uri="{FF2B5EF4-FFF2-40B4-BE49-F238E27FC236}">
                <a16:creationId xmlns:a16="http://schemas.microsoft.com/office/drawing/2014/main" id="{6ABA8CC7-F054-459F-8559-2D1E9027475B}"/>
              </a:ext>
            </a:extLst>
          </p:cNvPr>
          <p:cNvSpPr/>
          <p:nvPr/>
        </p:nvSpPr>
        <p:spPr>
          <a:xfrm>
            <a:off x="2769221" y="5510697"/>
            <a:ext cx="1239357" cy="108000"/>
          </a:xfrm>
          <a:prstGeom prst="rect">
            <a:avLst/>
          </a:prstGeom>
          <a:gradFill>
            <a:gsLst>
              <a:gs pos="52000">
                <a:srgbClr val="A7DFEF"/>
              </a:gs>
              <a:gs pos="100000">
                <a:srgbClr val="A2D7E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0C62D4-FCF4-402D-996E-528D02AA1A20}"/>
              </a:ext>
            </a:extLst>
          </p:cNvPr>
          <p:cNvSpPr txBox="1"/>
          <p:nvPr/>
        </p:nvSpPr>
        <p:spPr>
          <a:xfrm>
            <a:off x="2914414" y="5501172"/>
            <a:ext cx="98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400" dirty="0">
                <a:solidFill>
                  <a:schemeClr val="bg2">
                    <a:lumMod val="25000"/>
                  </a:schemeClr>
                </a:solidFill>
                <a:latin typeface="Rubik" pitchFamily="2" charset="-79"/>
                <a:cs typeface="Rubik" pitchFamily="2" charset="-79"/>
              </a:rPr>
              <a:t>נושא ראשי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Rubik" pitchFamily="2" charset="-79"/>
              <a:cs typeface="Rubik" pitchFamily="2" charset="-79"/>
            </a:endParaRPr>
          </a:p>
        </p:txBody>
      </p:sp>
      <p:grpSp>
        <p:nvGrpSpPr>
          <p:cNvPr id="32" name="קבוצה 31">
            <a:extLst>
              <a:ext uri="{FF2B5EF4-FFF2-40B4-BE49-F238E27FC236}">
                <a16:creationId xmlns:a16="http://schemas.microsoft.com/office/drawing/2014/main" id="{45E250E9-763A-459E-9144-E74DA5CE950D}"/>
              </a:ext>
            </a:extLst>
          </p:cNvPr>
          <p:cNvGrpSpPr/>
          <p:nvPr/>
        </p:nvGrpSpPr>
        <p:grpSpPr>
          <a:xfrm>
            <a:off x="5610224" y="6034088"/>
            <a:ext cx="765225" cy="108000"/>
            <a:chOff x="6267449" y="6043613"/>
            <a:chExt cx="765225" cy="108000"/>
          </a:xfrm>
        </p:grpSpPr>
        <p:sp>
          <p:nvSpPr>
            <p:cNvPr id="33" name="אליפסה 32">
              <a:extLst>
                <a:ext uri="{FF2B5EF4-FFF2-40B4-BE49-F238E27FC236}">
                  <a16:creationId xmlns:a16="http://schemas.microsoft.com/office/drawing/2014/main" id="{E42C6063-07EA-4BE0-B8C4-1B2BB36B4FB5}"/>
                </a:ext>
              </a:extLst>
            </p:cNvPr>
            <p:cNvSpPr/>
            <p:nvPr/>
          </p:nvSpPr>
          <p:spPr>
            <a:xfrm>
              <a:off x="6924674" y="604361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אליפסה 33">
              <a:extLst>
                <a:ext uri="{FF2B5EF4-FFF2-40B4-BE49-F238E27FC236}">
                  <a16:creationId xmlns:a16="http://schemas.microsoft.com/office/drawing/2014/main" id="{E17BF9EA-9FC9-470F-BE86-B968EE85BABF}"/>
                </a:ext>
              </a:extLst>
            </p:cNvPr>
            <p:cNvSpPr/>
            <p:nvPr/>
          </p:nvSpPr>
          <p:spPr>
            <a:xfrm>
              <a:off x="6705599" y="604361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אליפסה 34">
              <a:extLst>
                <a:ext uri="{FF2B5EF4-FFF2-40B4-BE49-F238E27FC236}">
                  <a16:creationId xmlns:a16="http://schemas.microsoft.com/office/drawing/2014/main" id="{B1122D54-7B83-4BC5-8079-A95DD44B4955}"/>
                </a:ext>
              </a:extLst>
            </p:cNvPr>
            <p:cNvSpPr/>
            <p:nvPr/>
          </p:nvSpPr>
          <p:spPr>
            <a:xfrm>
              <a:off x="6267449" y="604361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אליפסה 35">
              <a:extLst>
                <a:ext uri="{FF2B5EF4-FFF2-40B4-BE49-F238E27FC236}">
                  <a16:creationId xmlns:a16="http://schemas.microsoft.com/office/drawing/2014/main" id="{B5698771-5199-4921-A4C6-BA0EF838BC3D}"/>
                </a:ext>
              </a:extLst>
            </p:cNvPr>
            <p:cNvSpPr/>
            <p:nvPr/>
          </p:nvSpPr>
          <p:spPr>
            <a:xfrm>
              <a:off x="6486524" y="6043613"/>
              <a:ext cx="108000" cy="108000"/>
            </a:xfrm>
            <a:prstGeom prst="ellipse">
              <a:avLst/>
            </a:prstGeom>
            <a:solidFill>
              <a:srgbClr val="20C5F2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חץ: סוגר זוויתי 7">
            <a:extLst>
              <a:ext uri="{FF2B5EF4-FFF2-40B4-BE49-F238E27FC236}">
                <a16:creationId xmlns:a16="http://schemas.microsoft.com/office/drawing/2014/main" id="{BB3ADD8C-2D52-4901-8B10-4FF55EE50116}"/>
              </a:ext>
            </a:extLst>
          </p:cNvPr>
          <p:cNvSpPr/>
          <p:nvPr/>
        </p:nvSpPr>
        <p:spPr>
          <a:xfrm>
            <a:off x="11576242" y="2736516"/>
            <a:ext cx="352526" cy="1014845"/>
          </a:xfrm>
          <a:prstGeom prst="chevron">
            <a:avLst>
              <a:gd name="adj" fmla="val 82423"/>
            </a:avLst>
          </a:prstGeom>
          <a:solidFill>
            <a:srgbClr val="FFFFFF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חץ: סוגר זוויתי 36">
            <a:extLst>
              <a:ext uri="{FF2B5EF4-FFF2-40B4-BE49-F238E27FC236}">
                <a16:creationId xmlns:a16="http://schemas.microsoft.com/office/drawing/2014/main" id="{E08AE1AA-08FF-4E8F-83D8-791C0385FE0E}"/>
              </a:ext>
            </a:extLst>
          </p:cNvPr>
          <p:cNvSpPr/>
          <p:nvPr/>
        </p:nvSpPr>
        <p:spPr>
          <a:xfrm rot="10800000">
            <a:off x="283849" y="2736516"/>
            <a:ext cx="352526" cy="1014845"/>
          </a:xfrm>
          <a:prstGeom prst="chevron">
            <a:avLst>
              <a:gd name="adj" fmla="val 82423"/>
            </a:avLst>
          </a:prstGeom>
          <a:solidFill>
            <a:srgbClr val="FFFFFF">
              <a:alpha val="7607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722A6709-17FD-4F70-8776-4EF180BD865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980000" y="910800"/>
            <a:ext cx="2858400" cy="48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8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8696BE0E-C53D-4D08-9B68-C8A881851530}"/>
              </a:ext>
            </a:extLst>
          </p:cNvPr>
          <p:cNvSpPr/>
          <p:nvPr/>
        </p:nvSpPr>
        <p:spPr>
          <a:xfrm>
            <a:off x="939060" y="548640"/>
            <a:ext cx="10509228" cy="5824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5A7DAFC-C269-4015-B8FD-E18D68633EE4}"/>
              </a:ext>
            </a:extLst>
          </p:cNvPr>
          <p:cNvSpPr/>
          <p:nvPr/>
        </p:nvSpPr>
        <p:spPr>
          <a:xfrm>
            <a:off x="2258568" y="2560320"/>
            <a:ext cx="1472184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98D8B1B-5915-4690-B0D7-0C183A1CBEFC}"/>
              </a:ext>
            </a:extLst>
          </p:cNvPr>
          <p:cNvSpPr/>
          <p:nvPr/>
        </p:nvSpPr>
        <p:spPr>
          <a:xfrm>
            <a:off x="2258568" y="4376769"/>
            <a:ext cx="1472184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4783C5FE-3235-4B26-A3B9-8430A735B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642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46289C25-DBF6-4A2F-B7A2-D40622364B93}"/>
              </a:ext>
            </a:extLst>
          </p:cNvPr>
          <p:cNvSpPr/>
          <p:nvPr/>
        </p:nvSpPr>
        <p:spPr>
          <a:xfrm>
            <a:off x="860436" y="601263"/>
            <a:ext cx="10509228" cy="5655474"/>
          </a:xfrm>
          <a:prstGeom prst="roundRect">
            <a:avLst>
              <a:gd name="adj" fmla="val 51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1F4BF3-EBFB-4D43-9919-6470474631C0}"/>
              </a:ext>
            </a:extLst>
          </p:cNvPr>
          <p:cNvSpPr txBox="1"/>
          <p:nvPr/>
        </p:nvSpPr>
        <p:spPr>
          <a:xfrm>
            <a:off x="5881329" y="2828836"/>
            <a:ext cx="4557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>
                <a:latin typeface="Rubik" pitchFamily="2" charset="-79"/>
                <a:cs typeface="Rubik" pitchFamily="2" charset="-79"/>
              </a:rPr>
              <a:t>בתוך כל תת נושא ניתן להכניס כמה כרטיסיות. כל כרטיסיה מהווה פרק למידה קצר, שנקרא בפני עצמו.</a:t>
            </a:r>
          </a:p>
        </p:txBody>
      </p:sp>
      <p:grpSp>
        <p:nvGrpSpPr>
          <p:cNvPr id="3" name="תמונה לדוגמה">
            <a:extLst>
              <a:ext uri="{FF2B5EF4-FFF2-40B4-BE49-F238E27FC236}">
                <a16:creationId xmlns:a16="http://schemas.microsoft.com/office/drawing/2014/main" id="{A2320F1E-E469-4F17-8C56-9E0C4FFC98FF}"/>
              </a:ext>
            </a:extLst>
          </p:cNvPr>
          <p:cNvGrpSpPr/>
          <p:nvPr/>
        </p:nvGrpSpPr>
        <p:grpSpPr>
          <a:xfrm>
            <a:off x="1981509" y="911511"/>
            <a:ext cx="2857371" cy="4825428"/>
            <a:chOff x="1314579" y="484632"/>
            <a:chExt cx="3394161" cy="5998146"/>
          </a:xfrm>
        </p:grpSpPr>
        <p:pic>
          <p:nvPicPr>
            <p:cNvPr id="16" name="תמונה 15">
              <a:extLst>
                <a:ext uri="{FF2B5EF4-FFF2-40B4-BE49-F238E27FC236}">
                  <a16:creationId xmlns:a16="http://schemas.microsoft.com/office/drawing/2014/main" id="{1EB82DBE-8503-4854-BC28-FC6C10879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4579" y="484632"/>
              <a:ext cx="3394161" cy="5998146"/>
            </a:xfrm>
            <a:prstGeom prst="rect">
              <a:avLst/>
            </a:prstGeom>
          </p:spPr>
        </p:pic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A063C08B-44F3-4C20-959C-9A99FBBADAAD}"/>
                </a:ext>
              </a:extLst>
            </p:cNvPr>
            <p:cNvSpPr/>
            <p:nvPr/>
          </p:nvSpPr>
          <p:spPr>
            <a:xfrm>
              <a:off x="2258568" y="2560320"/>
              <a:ext cx="1472184" cy="1554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662D22AA-46FF-4FAC-A385-A539A21E83C2}"/>
                </a:ext>
              </a:extLst>
            </p:cNvPr>
            <p:cNvSpPr/>
            <p:nvPr/>
          </p:nvSpPr>
          <p:spPr>
            <a:xfrm>
              <a:off x="2258568" y="4376769"/>
              <a:ext cx="1472184" cy="1554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0AFEB5-C326-417D-A157-97AB839B4EEE}"/>
                </a:ext>
              </a:extLst>
            </p:cNvPr>
            <p:cNvSpPr txBox="1"/>
            <p:nvPr/>
          </p:nvSpPr>
          <p:spPr>
            <a:xfrm>
              <a:off x="2330454" y="2561879"/>
              <a:ext cx="1171699" cy="382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sz="1400" dirty="0">
                  <a:latin typeface="Rubik" pitchFamily="2" charset="-79"/>
                  <a:cs typeface="Rubik" pitchFamily="2" charset="-79"/>
                </a:rPr>
                <a:t>נושא ראשי</a:t>
              </a:r>
              <a:endParaRPr lang="en-US" sz="1400" dirty="0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375D74-DCAE-43E2-AF52-F210AB1EF125}"/>
                </a:ext>
              </a:extLst>
            </p:cNvPr>
            <p:cNvSpPr txBox="1"/>
            <p:nvPr/>
          </p:nvSpPr>
          <p:spPr>
            <a:xfrm>
              <a:off x="2431037" y="4376769"/>
              <a:ext cx="1171698" cy="382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sz="1400" dirty="0">
                  <a:latin typeface="Rubik" pitchFamily="2" charset="-79"/>
                  <a:cs typeface="Rubik" pitchFamily="2" charset="-79"/>
                </a:rPr>
                <a:t>נושא ראשי</a:t>
              </a:r>
              <a:endParaRPr lang="en-US" sz="1400" dirty="0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1" name="מלבן 20">
            <a:extLst>
              <a:ext uri="{FF2B5EF4-FFF2-40B4-BE49-F238E27FC236}">
                <a16:creationId xmlns:a16="http://schemas.microsoft.com/office/drawing/2014/main" id="{6ABA8CC7-F054-459F-8559-2D1E9027475B}"/>
              </a:ext>
            </a:extLst>
          </p:cNvPr>
          <p:cNvSpPr/>
          <p:nvPr/>
        </p:nvSpPr>
        <p:spPr>
          <a:xfrm>
            <a:off x="2769221" y="5510697"/>
            <a:ext cx="1239357" cy="108000"/>
          </a:xfrm>
          <a:prstGeom prst="rect">
            <a:avLst/>
          </a:prstGeom>
          <a:gradFill>
            <a:gsLst>
              <a:gs pos="52000">
                <a:srgbClr val="A7DFEF"/>
              </a:gs>
              <a:gs pos="100000">
                <a:srgbClr val="A2D7E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0C62D4-FCF4-402D-996E-528D02AA1A20}"/>
              </a:ext>
            </a:extLst>
          </p:cNvPr>
          <p:cNvSpPr txBox="1"/>
          <p:nvPr/>
        </p:nvSpPr>
        <p:spPr>
          <a:xfrm>
            <a:off x="2914414" y="5501172"/>
            <a:ext cx="98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400" dirty="0">
                <a:solidFill>
                  <a:schemeClr val="bg2">
                    <a:lumMod val="25000"/>
                  </a:schemeClr>
                </a:solidFill>
                <a:latin typeface="Rubik" pitchFamily="2" charset="-79"/>
                <a:cs typeface="Rubik" pitchFamily="2" charset="-79"/>
              </a:rPr>
              <a:t>נושא ראשי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Rubik" pitchFamily="2" charset="-79"/>
              <a:cs typeface="Rubik" pitchFamily="2" charset="-79"/>
            </a:endParaRPr>
          </a:p>
        </p:txBody>
      </p:sp>
      <p:grpSp>
        <p:nvGrpSpPr>
          <p:cNvPr id="32" name="קבוצה 31">
            <a:extLst>
              <a:ext uri="{FF2B5EF4-FFF2-40B4-BE49-F238E27FC236}">
                <a16:creationId xmlns:a16="http://schemas.microsoft.com/office/drawing/2014/main" id="{45E250E9-763A-459E-9144-E74DA5CE950D}"/>
              </a:ext>
            </a:extLst>
          </p:cNvPr>
          <p:cNvGrpSpPr/>
          <p:nvPr/>
        </p:nvGrpSpPr>
        <p:grpSpPr>
          <a:xfrm>
            <a:off x="5610224" y="6034088"/>
            <a:ext cx="765225" cy="108000"/>
            <a:chOff x="6267449" y="6043613"/>
            <a:chExt cx="765225" cy="108000"/>
          </a:xfrm>
        </p:grpSpPr>
        <p:sp>
          <p:nvSpPr>
            <p:cNvPr id="33" name="אליפסה 32">
              <a:extLst>
                <a:ext uri="{FF2B5EF4-FFF2-40B4-BE49-F238E27FC236}">
                  <a16:creationId xmlns:a16="http://schemas.microsoft.com/office/drawing/2014/main" id="{E42C6063-07EA-4BE0-B8C4-1B2BB36B4FB5}"/>
                </a:ext>
              </a:extLst>
            </p:cNvPr>
            <p:cNvSpPr/>
            <p:nvPr/>
          </p:nvSpPr>
          <p:spPr>
            <a:xfrm>
              <a:off x="6924674" y="604361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אליפסה 33">
              <a:extLst>
                <a:ext uri="{FF2B5EF4-FFF2-40B4-BE49-F238E27FC236}">
                  <a16:creationId xmlns:a16="http://schemas.microsoft.com/office/drawing/2014/main" id="{E17BF9EA-9FC9-470F-BE86-B968EE85BABF}"/>
                </a:ext>
              </a:extLst>
            </p:cNvPr>
            <p:cNvSpPr/>
            <p:nvPr/>
          </p:nvSpPr>
          <p:spPr>
            <a:xfrm>
              <a:off x="6705599" y="604361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אליפסה 34">
              <a:extLst>
                <a:ext uri="{FF2B5EF4-FFF2-40B4-BE49-F238E27FC236}">
                  <a16:creationId xmlns:a16="http://schemas.microsoft.com/office/drawing/2014/main" id="{B1122D54-7B83-4BC5-8079-A95DD44B4955}"/>
                </a:ext>
              </a:extLst>
            </p:cNvPr>
            <p:cNvSpPr/>
            <p:nvPr/>
          </p:nvSpPr>
          <p:spPr>
            <a:xfrm>
              <a:off x="6267449" y="6043613"/>
              <a:ext cx="108000" cy="108000"/>
            </a:xfrm>
            <a:prstGeom prst="ellipse">
              <a:avLst/>
            </a:prstGeom>
            <a:solidFill>
              <a:srgbClr val="20C5F2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אליפסה 35">
              <a:extLst>
                <a:ext uri="{FF2B5EF4-FFF2-40B4-BE49-F238E27FC236}">
                  <a16:creationId xmlns:a16="http://schemas.microsoft.com/office/drawing/2014/main" id="{B5698771-5199-4921-A4C6-BA0EF838BC3D}"/>
                </a:ext>
              </a:extLst>
            </p:cNvPr>
            <p:cNvSpPr/>
            <p:nvPr/>
          </p:nvSpPr>
          <p:spPr>
            <a:xfrm>
              <a:off x="6486524" y="604361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0C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חץ: סוגר זוויתי 7">
            <a:extLst>
              <a:ext uri="{FF2B5EF4-FFF2-40B4-BE49-F238E27FC236}">
                <a16:creationId xmlns:a16="http://schemas.microsoft.com/office/drawing/2014/main" id="{BB3ADD8C-2D52-4901-8B10-4FF55EE50116}"/>
              </a:ext>
            </a:extLst>
          </p:cNvPr>
          <p:cNvSpPr/>
          <p:nvPr/>
        </p:nvSpPr>
        <p:spPr>
          <a:xfrm>
            <a:off x="11576242" y="2736516"/>
            <a:ext cx="352526" cy="1014845"/>
          </a:xfrm>
          <a:prstGeom prst="chevron">
            <a:avLst>
              <a:gd name="adj" fmla="val 82423"/>
            </a:avLst>
          </a:prstGeom>
          <a:solidFill>
            <a:srgbClr val="FFFFFF">
              <a:alpha val="7686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722A6709-17FD-4F70-8776-4EF180BD865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980000" y="910800"/>
            <a:ext cx="2858400" cy="4824000"/>
          </a:xfrm>
          <a:prstGeom prst="rect">
            <a:avLst/>
          </a:prstGeom>
        </p:spPr>
      </p:pic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48450612-BEBE-4251-A6D4-7F71689B0F5B}"/>
              </a:ext>
            </a:extLst>
          </p:cNvPr>
          <p:cNvSpPr/>
          <p:nvPr/>
        </p:nvSpPr>
        <p:spPr>
          <a:xfrm>
            <a:off x="7094079" y="4399750"/>
            <a:ext cx="2152996" cy="461356"/>
          </a:xfrm>
          <a:prstGeom prst="roundRect">
            <a:avLst>
              <a:gd name="adj" fmla="val 20270"/>
            </a:avLst>
          </a:prstGeom>
          <a:solidFill>
            <a:srgbClr val="1C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latin typeface="Rubik SemiBold" pitchFamily="2" charset="-79"/>
                <a:cs typeface="Rubik SemiBold" pitchFamily="2" charset="-79"/>
              </a:rPr>
              <a:t>הבנתי</a:t>
            </a:r>
            <a:endParaRPr lang="en-US" dirty="0">
              <a:latin typeface="Rubik SemiBold" pitchFamily="2" charset="-79"/>
              <a:cs typeface="Rubik Semi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21316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9AAB69A2-0F43-42AE-824B-43FABC87BC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642"/>
          <a:stretch/>
        </p:blipFill>
        <p:spPr>
          <a:xfrm>
            <a:off x="-1" y="0"/>
            <a:ext cx="7232985" cy="6858000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F99E7E38-7AC9-4027-8047-27973A4F53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642"/>
          <a:stretch/>
        </p:blipFill>
        <p:spPr>
          <a:xfrm>
            <a:off x="-1" y="0"/>
            <a:ext cx="7232985" cy="6858000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76E26AC0-D299-454B-9B28-394C21ADA7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642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BECF52CC-9851-446F-BE46-9580BA80C658}"/>
              </a:ext>
            </a:extLst>
          </p:cNvPr>
          <p:cNvGrpSpPr/>
          <p:nvPr/>
        </p:nvGrpSpPr>
        <p:grpSpPr>
          <a:xfrm>
            <a:off x="11602800" y="198000"/>
            <a:ext cx="315225" cy="338554"/>
            <a:chOff x="11602800" y="198000"/>
            <a:chExt cx="315225" cy="338554"/>
          </a:xfrm>
        </p:grpSpPr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72E7BA46-34D3-43C1-85D8-C364741D5B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30025" y="219075"/>
              <a:ext cx="288000" cy="2873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FC5F2"/>
                </a:solidFill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BCDF19-FC22-4159-AF68-DA835ED3C59F}"/>
                </a:ext>
              </a:extLst>
            </p:cNvPr>
            <p:cNvSpPr txBox="1"/>
            <p:nvPr/>
          </p:nvSpPr>
          <p:spPr>
            <a:xfrm>
              <a:off x="11602800" y="198000"/>
              <a:ext cx="28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FC5F2"/>
                  </a:solidFill>
                  <a:latin typeface="Rubik SemiBold" pitchFamily="2" charset="-79"/>
                  <a:cs typeface="Rubik SemiBold" pitchFamily="2" charset="-79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643858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158</Words>
  <Application>Microsoft Office PowerPoint</Application>
  <PresentationFormat>מסך רחב</PresentationFormat>
  <Paragraphs>26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Rubik</vt:lpstr>
      <vt:lpstr>Rubik SemiBold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</cp:lastModifiedBy>
  <cp:revision>32</cp:revision>
  <dcterms:created xsi:type="dcterms:W3CDTF">2022-10-02T11:28:25Z</dcterms:created>
  <dcterms:modified xsi:type="dcterms:W3CDTF">2022-10-03T06:28:51Z</dcterms:modified>
</cp:coreProperties>
</file>