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E2MtWWhrw7q91qkMl0Nx2TrFY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8c8f34fbf9_4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8c8f34fbf9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8c86a4691a_4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8c86a4691a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c8f34fbf9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c8f34fbf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c86a4691a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c86a4691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8c86a4691a_4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8c86a4691a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8c86a4691a_4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8c86a4691a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600">
                <a:solidFill>
                  <a:schemeClr val="dk1"/>
                </a:solidFill>
              </a:rPr>
              <a:t>Gestion de version centralisée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 </a:t>
            </a:r>
            <a:r>
              <a:rPr lang="fr-FR" sz="1400">
                <a:solidFill>
                  <a:schemeClr val="dk1"/>
                </a:solidFill>
              </a:rPr>
              <a:t>Il n’y a qu’un seul dépôt disponible, on parle de dépôt centralisé.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</a:rPr>
              <a:t>Gestion de version décentralisée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solidFill>
                  <a:schemeClr val="dk1"/>
                </a:solidFill>
              </a:rPr>
              <a:t>Ici, les développeurs possèdent leurs propres dépôts et leur propre copie locale.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72" name="Google Shape;2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7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9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">
  <p:cSld name="3 colonne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31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31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31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31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31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 d’image">
  <p:cSld name="3 colonnes d’imag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32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32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32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32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32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32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32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32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3" name="Google Shape;143;p23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7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7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7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7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7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7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7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7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7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7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7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7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7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7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7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7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7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7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7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7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7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7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7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7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7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7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7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7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7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7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7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7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7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7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7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7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pierre-giraud.com/git-github-apprendre-cours/installer-git/%E2%80%9Chttp:/git-scm.com/downloads%22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-scm.com/docs/git-init" TargetMode="External"/><Relationship Id="rId4" Type="http://schemas.openxmlformats.org/officeDocument/2006/relationships/hyperlink" Target="https://git-scm.com/docs/git-clone" TargetMode="External"/><Relationship Id="rId5" Type="http://schemas.openxmlformats.org/officeDocument/2006/relationships/hyperlink" Target="https://git-scm.com/docs/git-add" TargetMode="External"/><Relationship Id="rId6" Type="http://schemas.openxmlformats.org/officeDocument/2006/relationships/hyperlink" Target="https://git-scm.com/docs/git-add" TargetMode="External"/><Relationship Id="rId7" Type="http://schemas.openxmlformats.org/officeDocument/2006/relationships/hyperlink" Target="https://git-scm.com/docs/git-commit" TargetMode="External"/><Relationship Id="rId8" Type="http://schemas.openxmlformats.org/officeDocument/2006/relationships/hyperlink" Target="https://git-scm.com/docs/git-push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-scm.com/docs/git-branch" TargetMode="External"/><Relationship Id="rId4" Type="http://schemas.openxmlformats.org/officeDocument/2006/relationships/hyperlink" Target="https://git-scm.com/docs/git-checkout" TargetMode="External"/><Relationship Id="rId5" Type="http://schemas.openxmlformats.org/officeDocument/2006/relationships/hyperlink" Target="https://git-scm.com/docs/git-pull" TargetMode="External"/><Relationship Id="rId6" Type="http://schemas.openxmlformats.org/officeDocument/2006/relationships/hyperlink" Target="https://git-scm.com/docs/git-pul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732733" y="939484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VEILLE 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p14:dur="1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/>
          <p:nvPr>
            <p:ph type="title"/>
          </p:nvPr>
        </p:nvSpPr>
        <p:spPr>
          <a:xfrm>
            <a:off x="984658" y="670769"/>
            <a:ext cx="9905998" cy="740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PRÉSENTATION DE GIT</a:t>
            </a:r>
            <a:endParaRPr/>
          </a:p>
        </p:txBody>
      </p:sp>
      <p:sp>
        <p:nvSpPr>
          <p:cNvPr id="296" name="Google Shape;296;p10"/>
          <p:cNvSpPr txBox="1"/>
          <p:nvPr>
            <p:ph idx="1" type="body"/>
          </p:nvPr>
        </p:nvSpPr>
        <p:spPr>
          <a:xfrm>
            <a:off x="1141411" y="1935979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Historiques des pistes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Gratuit et Open Source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Créer des sauvegardes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Evolutif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Prend en charge la collaboration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br>
              <a:rPr lang="fr-FR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  <p:sp>
        <p:nvSpPr>
          <p:cNvPr id="297" name="Google Shape;297;p10"/>
          <p:cNvSpPr txBox="1"/>
          <p:nvPr>
            <p:ph idx="12" type="sldNum"/>
          </p:nvPr>
        </p:nvSpPr>
        <p:spPr>
          <a:xfrm>
            <a:off x="10276327" y="5883275"/>
            <a:ext cx="1062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PRÉSENTATION DE GIT</a:t>
            </a:r>
            <a:endParaRPr/>
          </a:p>
        </p:txBody>
      </p:sp>
      <p:sp>
        <p:nvSpPr>
          <p:cNvPr id="303" name="Google Shape;303;p11"/>
          <p:cNvSpPr txBox="1"/>
          <p:nvPr>
            <p:ph idx="1" type="body"/>
          </p:nvPr>
        </p:nvSpPr>
        <p:spPr>
          <a:xfrm>
            <a:off x="1245915" y="2097088"/>
            <a:ext cx="9905999" cy="3837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Dépôt Git : local et distant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Un dépôt git est un entrepôt virtuel de votre projet. Il vous permet d'enregistrer les versions de votre code et d'y accéder au besoin.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Un dépôt local Git est un dépôt qui est stocké sur votre ordinateur.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Un dépôt distant Git est un dépôt  qui est stocké sur un ordinateur distant.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br>
              <a:rPr lang="fr-FR" sz="2300"/>
            </a:b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b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1"/>
          <p:cNvSpPr txBox="1"/>
          <p:nvPr>
            <p:ph idx="12" type="sldNum"/>
          </p:nvPr>
        </p:nvSpPr>
        <p:spPr>
          <a:xfrm>
            <a:off x="10276327" y="5883275"/>
            <a:ext cx="108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PRÉSENTATION DE GIT</a:t>
            </a:r>
            <a:endParaRPr/>
          </a:p>
        </p:txBody>
      </p:sp>
      <p:sp>
        <p:nvSpPr>
          <p:cNvPr id="310" name="Google Shape;310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Notion de branche 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Dans Git, les branches font partie de votre processus de développement quotidien. Les branches Git sont en fait un pointeur vers un instantané de vos modifications.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2"/>
          <p:cNvSpPr txBox="1"/>
          <p:nvPr>
            <p:ph idx="12" type="sldNum"/>
          </p:nvPr>
        </p:nvSpPr>
        <p:spPr>
          <a:xfrm>
            <a:off x="10276327" y="5883275"/>
            <a:ext cx="108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  <p:transition spd="slow" p14:dur="2500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PRÉSENTATION DE GIT</a:t>
            </a:r>
            <a:endParaRPr/>
          </a:p>
        </p:txBody>
      </p:sp>
      <p:sp>
        <p:nvSpPr>
          <p:cNvPr id="317" name="Google Shape;317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Workflows 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Un workflow Git est une recette ou une recommandation sur la façon d'utiliser Git pour accomplir un travail de manière cohérente et productive.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3"/>
          <p:cNvSpPr txBox="1"/>
          <p:nvPr>
            <p:ph idx="12" type="sldNum"/>
          </p:nvPr>
        </p:nvSpPr>
        <p:spPr>
          <a:xfrm>
            <a:off x="10276327" y="5883275"/>
            <a:ext cx="1209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4400">
        <p14:honeycomb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PRÉSENTATION DE GIT</a:t>
            </a:r>
            <a:endParaRPr/>
          </a:p>
        </p:txBody>
      </p:sp>
      <p:sp>
        <p:nvSpPr>
          <p:cNvPr id="324" name="Google Shape;324;p1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Installation 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La façon la plus simple d’installer Git est de télécharger la dernière version sur le site officiel </a:t>
            </a:r>
            <a:r>
              <a:rPr lang="fr-FR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http://git-scm.com/downloads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, d’ouvrir le fichier téléchargé et de suivre les instructions à l’écran en laissant toutes les valeurs par défaut.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br>
              <a:rPr lang="fr-FR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4"/>
          <p:cNvSpPr txBox="1"/>
          <p:nvPr>
            <p:ph idx="12" type="sldNum"/>
          </p:nvPr>
        </p:nvSpPr>
        <p:spPr>
          <a:xfrm>
            <a:off x="10276327" y="5883275"/>
            <a:ext cx="108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"/>
          <p:cNvSpPr txBox="1"/>
          <p:nvPr>
            <p:ph type="title"/>
          </p:nvPr>
        </p:nvSpPr>
        <p:spPr>
          <a:xfrm>
            <a:off x="1141410" y="200507"/>
            <a:ext cx="9905998" cy="896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PRÉSENTATION DE GIT</a:t>
            </a:r>
            <a:endParaRPr/>
          </a:p>
        </p:txBody>
      </p:sp>
      <p:sp>
        <p:nvSpPr>
          <p:cNvPr id="331" name="Google Shape;331;p15"/>
          <p:cNvSpPr txBox="1"/>
          <p:nvPr>
            <p:ph idx="1" type="body"/>
          </p:nvPr>
        </p:nvSpPr>
        <p:spPr>
          <a:xfrm>
            <a:off x="821000" y="1617875"/>
            <a:ext cx="11087100" cy="4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Quelques commandes essentiels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✔"/>
            </a:pPr>
            <a:r>
              <a:rPr lang="fr-F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fr-FR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Documentation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Créer un nouveau référentiel sur votre ordinateur local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✔"/>
            </a:pPr>
            <a:r>
              <a:rPr lang="fr-F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 clone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fr-FR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Documentation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Pour 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commencez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à 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travailler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sur un 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référentiel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distant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✔"/>
            </a:pPr>
            <a:r>
              <a:rPr lang="fr-F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fr-FR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Documentation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Pour choisir le(s) fichier(s) à ajouter dans la zone d’index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✔"/>
            </a:pPr>
            <a:r>
              <a:rPr lang="fr-F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fr-FR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Documentation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Pour afficher les fichiers que vous avez modifiés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✔"/>
            </a:pPr>
            <a:r>
              <a:rPr lang="fr-F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fr-FR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Documentation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Pour enregistrer un commit du ou des fichiers choisis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✔"/>
            </a:pPr>
            <a:r>
              <a:rPr lang="fr-F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fr-FR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Documentation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Pour terminer vos commits dans le 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référentiel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distant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5"/>
          <p:cNvSpPr txBox="1"/>
          <p:nvPr>
            <p:ph idx="12" type="sldNum"/>
          </p:nvPr>
        </p:nvSpPr>
        <p:spPr>
          <a:xfrm>
            <a:off x="10276327" y="5883275"/>
            <a:ext cx="1062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c8f34fbf9_4_1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PRÉSENTATION DE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8c8f34fbf9_4_1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✔"/>
            </a:pPr>
            <a:r>
              <a:rPr lang="fr-F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 branch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fr-FR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Documentation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Pour créer ou supprimer des branches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✔"/>
            </a:pPr>
            <a:r>
              <a:rPr lang="fr-F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 checkout 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Documentation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Pour changer de branche ou annulez les modification apportées au fichiers locaux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✔"/>
            </a:pPr>
            <a:r>
              <a:rPr lang="fr-F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 merge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fr-FR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Documentation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Pour fusionner vos branches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✔"/>
            </a:pPr>
            <a:r>
              <a:rPr lang="fr-F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 pull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fr-FR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Documentation</a:t>
            </a:r>
            <a:r>
              <a:rPr lang="fr-F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Extrayez les commits récents effectués par d’autres 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8c8f34fbf9_4_19"/>
          <p:cNvSpPr txBox="1"/>
          <p:nvPr>
            <p:ph idx="12" type="sldNum"/>
          </p:nvPr>
        </p:nvSpPr>
        <p:spPr>
          <a:xfrm>
            <a:off x="10276326" y="5883275"/>
            <a:ext cx="104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c86a4691a_4_2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00"/>
              <a:t>Quelque</a:t>
            </a:r>
            <a:r>
              <a:rPr lang="fr-FR" sz="4200"/>
              <a:t> détails sur les branches</a:t>
            </a:r>
            <a:endParaRPr sz="4200"/>
          </a:p>
        </p:txBody>
      </p:sp>
      <p:sp>
        <p:nvSpPr>
          <p:cNvPr id="345" name="Google Shape;345;g18c86a4691a_4_23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Comment </a:t>
            </a:r>
            <a:r>
              <a:rPr lang="fr-FR"/>
              <a:t>créer</a:t>
            </a:r>
            <a:r>
              <a:rPr lang="fr-FR"/>
              <a:t> une branche </a:t>
            </a:r>
            <a:endParaRPr/>
          </a:p>
        </p:txBody>
      </p:sp>
      <p:sp>
        <p:nvSpPr>
          <p:cNvPr id="346" name="Google Shape;346;g18c86a4691a_4_23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Comment changer de branche</a:t>
            </a:r>
            <a:endParaRPr/>
          </a:p>
        </p:txBody>
      </p:sp>
      <p:sp>
        <p:nvSpPr>
          <p:cNvPr id="347" name="Google Shape;347;g18c86a4691a_4_23"/>
          <p:cNvSpPr txBox="1"/>
          <p:nvPr>
            <p:ph idx="12" type="sldNum"/>
          </p:nvPr>
        </p:nvSpPr>
        <p:spPr>
          <a:xfrm>
            <a:off x="10276327" y="5883275"/>
            <a:ext cx="108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8c8f34fbf9_4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8c8f34fbf9_4_0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8c8f34fbf9_4_0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g18c8f34fbf9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463538"/>
            <a:ext cx="11029950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8c8f34fbf9_4_0"/>
          <p:cNvSpPr txBox="1"/>
          <p:nvPr>
            <p:ph idx="12" type="sldNum"/>
          </p:nvPr>
        </p:nvSpPr>
        <p:spPr>
          <a:xfrm>
            <a:off x="10276427" y="6093650"/>
            <a:ext cx="1062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8c86a4691a_4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peu sur la notion de branch</a:t>
            </a:r>
            <a:endParaRPr/>
          </a:p>
        </p:txBody>
      </p:sp>
      <p:sp>
        <p:nvSpPr>
          <p:cNvPr id="362" name="Google Shape;362;g18c86a4691a_4_0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8c86a4691a_4_0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g18c86a4691a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475450"/>
            <a:ext cx="115919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8c86a4691a_4_0"/>
          <p:cNvSpPr txBox="1"/>
          <p:nvPr>
            <p:ph idx="12" type="sldNum"/>
          </p:nvPr>
        </p:nvSpPr>
        <p:spPr>
          <a:xfrm>
            <a:off x="10276427" y="6261950"/>
            <a:ext cx="1104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"/>
          <p:cNvSpPr txBox="1"/>
          <p:nvPr>
            <p:ph type="title"/>
          </p:nvPr>
        </p:nvSpPr>
        <p:spPr>
          <a:xfrm>
            <a:off x="1063036" y="2251375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PRISE EN MAINS DE GIT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c86a4691a_4_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8c86a4691a_4_9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8c86a4691a_4_9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g18c86a4691a_4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457200"/>
            <a:ext cx="11220450" cy="55803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18c86a4691a_4_9"/>
          <p:cNvSpPr txBox="1"/>
          <p:nvPr>
            <p:ph idx="12" type="sldNum"/>
          </p:nvPr>
        </p:nvSpPr>
        <p:spPr>
          <a:xfrm>
            <a:off x="10276426" y="6219850"/>
            <a:ext cx="1041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c86a4691a_4_1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8c86a4691a_4_16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8c86a4691a_4_16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g18c86a4691a_4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618525"/>
            <a:ext cx="117729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8c86a4691a_4_16"/>
          <p:cNvSpPr txBox="1"/>
          <p:nvPr>
            <p:ph idx="12" type="sldNum"/>
          </p:nvPr>
        </p:nvSpPr>
        <p:spPr>
          <a:xfrm>
            <a:off x="10276427" y="6051575"/>
            <a:ext cx="1104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/>
          <p:nvPr>
            <p:ph type="title"/>
          </p:nvPr>
        </p:nvSpPr>
        <p:spPr>
          <a:xfrm>
            <a:off x="1141413" y="227750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FIN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16"/>
          <p:cNvSpPr txBox="1"/>
          <p:nvPr>
            <p:ph idx="12" type="sldNum"/>
          </p:nvPr>
        </p:nvSpPr>
        <p:spPr>
          <a:xfrm>
            <a:off x="10276326" y="5883275"/>
            <a:ext cx="102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Systèmes de contrôles de versions 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Définition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Utilités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Quelques outils de contrôle de versions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  <p:sp>
        <p:nvSpPr>
          <p:cNvPr id="247" name="Google Shape;247;p3"/>
          <p:cNvSpPr txBox="1"/>
          <p:nvPr>
            <p:ph idx="2" type="body"/>
          </p:nvPr>
        </p:nvSpPr>
        <p:spPr>
          <a:xfrm>
            <a:off x="6399200" y="2414800"/>
            <a:ext cx="44190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Présentation de Git 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000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/>
          </a:p>
          <a:p>
            <a:pPr indent="-2000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/>
          </a:p>
          <a:p>
            <a:pPr indent="-2000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Notion de branches </a:t>
            </a:r>
            <a:endParaRPr/>
          </a:p>
          <a:p>
            <a:pPr indent="-2000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Un dépôt Git: local et distant</a:t>
            </a:r>
            <a:endParaRPr/>
          </a:p>
          <a:p>
            <a:pPr indent="-2000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Commandes essentiels</a:t>
            </a:r>
            <a:endParaRPr/>
          </a:p>
          <a:p>
            <a:pPr indent="-2000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Workflows</a:t>
            </a:r>
            <a:endParaRPr/>
          </a:p>
          <a:p>
            <a:pPr indent="-2000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Installation et démos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  <p:sp>
        <p:nvSpPr>
          <p:cNvPr id="248" name="Google Shape;248;p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/>
          <p:nvPr>
            <p:ph type="title"/>
          </p:nvPr>
        </p:nvSpPr>
        <p:spPr>
          <a:xfrm>
            <a:off x="1193665" y="99734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SYSTÈMES DE CONTRÔLES DE VERSIONS</a:t>
            </a:r>
            <a:endParaRPr/>
          </a:p>
        </p:txBody>
      </p:sp>
      <p:pic>
        <p:nvPicPr>
          <p:cNvPr descr="git이란 무엇인가?" id="254" name="Google Shape;2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933" y="2475911"/>
            <a:ext cx="6833462" cy="3232558"/>
          </a:xfrm>
          <a:prstGeom prst="rect">
            <a:avLst/>
          </a:prstGeom>
          <a:noFill/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</p:pic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"/>
          <p:cNvSpPr txBox="1"/>
          <p:nvPr>
            <p:ph type="title"/>
          </p:nvPr>
        </p:nvSpPr>
        <p:spPr>
          <a:xfrm>
            <a:off x="1141413" y="618518"/>
            <a:ext cx="9905998" cy="1158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SYSTÈMES DE CONTRÔLES DE VERSIONS</a:t>
            </a:r>
            <a:br>
              <a:rPr lang="fr-FR"/>
            </a:br>
            <a:endParaRPr/>
          </a:p>
        </p:txBody>
      </p:sp>
      <p:sp>
        <p:nvSpPr>
          <p:cNvPr id="261" name="Google Shape;261;p5"/>
          <p:cNvSpPr txBox="1"/>
          <p:nvPr>
            <p:ph idx="1" type="body"/>
          </p:nvPr>
        </p:nvSpPr>
        <p:spPr>
          <a:xfrm>
            <a:off x="1258977" y="1998618"/>
            <a:ext cx="9905999" cy="2403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C’est un outil (logiciel) permettant d’enregistrer, de suivre et de gérer plusieurs versions d’un fichier ou d’un code source.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/>
          <p:nvPr>
            <p:ph type="title"/>
          </p:nvPr>
        </p:nvSpPr>
        <p:spPr>
          <a:xfrm>
            <a:off x="1141413" y="618518"/>
            <a:ext cx="9905998" cy="96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SYSTÈMES DE CONTRÔLES DE VERSIONS</a:t>
            </a:r>
            <a:endParaRPr/>
          </a:p>
        </p:txBody>
      </p:sp>
      <p:sp>
        <p:nvSpPr>
          <p:cNvPr id="268" name="Google Shape;268;p6"/>
          <p:cNvSpPr txBox="1"/>
          <p:nvPr>
            <p:ph idx="1" type="body"/>
          </p:nvPr>
        </p:nvSpPr>
        <p:spPr>
          <a:xfrm>
            <a:off x="1572487" y="2011680"/>
            <a:ext cx="9905999" cy="3579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Utilités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Voici quelques utilités d’un 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système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de contrôle de version :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Un historique complet des changements à long terme de chaque fichier.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Branching et merges.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Améliore la vitesse de développement d’un projet en offrant une collaboration efficace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  <p:sp>
        <p:nvSpPr>
          <p:cNvPr id="269" name="Google Shape;269;p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SYSTÈMES DE CONTRÔLES DE VERSIONS</a:t>
            </a:r>
            <a:endParaRPr/>
          </a:p>
        </p:txBody>
      </p:sp>
      <p:sp>
        <p:nvSpPr>
          <p:cNvPr id="275" name="Google Shape;275;p7"/>
          <p:cNvSpPr txBox="1"/>
          <p:nvPr>
            <p:ph idx="1" type="body"/>
          </p:nvPr>
        </p:nvSpPr>
        <p:spPr>
          <a:xfrm>
            <a:off x="1441857" y="2197236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 sz="3300">
                <a:latin typeface="Times New Roman"/>
                <a:ea typeface="Times New Roman"/>
                <a:cs typeface="Times New Roman"/>
                <a:sym typeface="Times New Roman"/>
              </a:rPr>
              <a:t>Outils de contrôle de version </a:t>
            </a: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Il en existe plusieurs parmi lesquels on peut citer :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CVS (Concurrent Version Système)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Apache Subversion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GNU Arch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18405"/>
              </a:buClr>
              <a:buSzPct val="125000"/>
              <a:buFont typeface="Noto Sans Symbols"/>
              <a:buChar char="✔"/>
            </a:pPr>
            <a:r>
              <a:rPr lang="fr-FR" sz="3400">
                <a:solidFill>
                  <a:srgbClr val="E184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sz="3400">
              <a:solidFill>
                <a:srgbClr val="E184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39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 sz="2300">
                <a:latin typeface="Times New Roman"/>
                <a:ea typeface="Times New Roman"/>
                <a:cs typeface="Times New Roman"/>
                <a:sym typeface="Times New Roman"/>
              </a:rPr>
              <a:t>Microsoft TFS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✔"/>
            </a:pPr>
            <a: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  <a:t>Helix core</a:t>
            </a:r>
            <a:br>
              <a:rPr lang="fr-FR" sz="2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PRÉSENTATION DE GIT</a:t>
            </a:r>
            <a:endParaRPr/>
          </a:p>
        </p:txBody>
      </p:sp>
      <p:pic>
        <p:nvPicPr>
          <p:cNvPr descr="Formation Git | Apprendre les concepts de base" id="282" name="Google Shape;28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7124" y="2097088"/>
            <a:ext cx="4722282" cy="3541712"/>
          </a:xfrm>
          <a:prstGeom prst="rect">
            <a:avLst/>
          </a:prstGeom>
          <a:noFill/>
          <a:ln>
            <a:noFill/>
          </a:ln>
          <a:effectLst>
            <a:outerShdw blurRad="127000" algn="ctr" dir="2700000" dist="38100">
              <a:srgbClr val="000000">
                <a:alpha val="44705"/>
              </a:srgbClr>
            </a:outerShdw>
          </a:effectLst>
        </p:spPr>
      </p:pic>
      <p:sp>
        <p:nvSpPr>
          <p:cNvPr id="283" name="Google Shape;283;p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PRÉSENTATION DE GIT</a:t>
            </a:r>
            <a:endParaRPr b="1"/>
          </a:p>
        </p:txBody>
      </p:sp>
      <p:sp>
        <p:nvSpPr>
          <p:cNvPr id="289" name="Google Shape;289;p9"/>
          <p:cNvSpPr txBox="1"/>
          <p:nvPr>
            <p:ph idx="1" type="body"/>
          </p:nvPr>
        </p:nvSpPr>
        <p:spPr>
          <a:xfrm>
            <a:off x="1141412" y="2419304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fr-FR" sz="2800"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r>
              <a:rPr lang="fr-FR"/>
              <a:t> 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GIT est un système de contrôle de version gratuit et Open-Source, créé en 2005 par Linus </a:t>
            </a: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Torvalds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, le créateur de Linux.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/22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2022-11-13T19:27:00Z</dcterms:created>
  <dc:creator>Usuario</dc:creator>
</cp:coreProperties>
</file>