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lvl1pPr>
      <a:defRPr sz="2400">
        <a:solidFill>
          <a:srgbClr val="333333"/>
        </a:solidFill>
        <a:latin typeface="+mj-lt"/>
        <a:ea typeface="+mj-ea"/>
        <a:cs typeface="+mj-cs"/>
        <a:sym typeface="Helvetica"/>
      </a:defRPr>
    </a:lvl1pPr>
    <a:lvl2pPr>
      <a:defRPr sz="2400">
        <a:solidFill>
          <a:srgbClr val="333333"/>
        </a:solidFill>
        <a:latin typeface="+mj-lt"/>
        <a:ea typeface="+mj-ea"/>
        <a:cs typeface="+mj-cs"/>
        <a:sym typeface="Helvetica"/>
      </a:defRPr>
    </a:lvl2pPr>
    <a:lvl3pPr>
      <a:defRPr sz="2400">
        <a:solidFill>
          <a:srgbClr val="333333"/>
        </a:solidFill>
        <a:latin typeface="+mj-lt"/>
        <a:ea typeface="+mj-ea"/>
        <a:cs typeface="+mj-cs"/>
        <a:sym typeface="Helvetica"/>
      </a:defRPr>
    </a:lvl3pPr>
    <a:lvl4pPr>
      <a:defRPr sz="2400">
        <a:solidFill>
          <a:srgbClr val="333333"/>
        </a:solidFill>
        <a:latin typeface="+mj-lt"/>
        <a:ea typeface="+mj-ea"/>
        <a:cs typeface="+mj-cs"/>
        <a:sym typeface="Helvetica"/>
      </a:defRPr>
    </a:lvl4pPr>
    <a:lvl5pPr>
      <a:defRPr sz="2400">
        <a:solidFill>
          <a:srgbClr val="333333"/>
        </a:solidFill>
        <a:latin typeface="+mj-lt"/>
        <a:ea typeface="+mj-ea"/>
        <a:cs typeface="+mj-cs"/>
        <a:sym typeface="Helvetica"/>
      </a:defRPr>
    </a:lvl5pPr>
    <a:lvl6pPr>
      <a:defRPr sz="2400">
        <a:solidFill>
          <a:srgbClr val="333333"/>
        </a:solidFill>
        <a:latin typeface="+mj-lt"/>
        <a:ea typeface="+mj-ea"/>
        <a:cs typeface="+mj-cs"/>
        <a:sym typeface="Helvetica"/>
      </a:defRPr>
    </a:lvl6pPr>
    <a:lvl7pPr>
      <a:defRPr sz="2400">
        <a:solidFill>
          <a:srgbClr val="333333"/>
        </a:solidFill>
        <a:latin typeface="+mj-lt"/>
        <a:ea typeface="+mj-ea"/>
        <a:cs typeface="+mj-cs"/>
        <a:sym typeface="Helvetica"/>
      </a:defRPr>
    </a:lvl7pPr>
    <a:lvl8pPr>
      <a:defRPr sz="2400">
        <a:solidFill>
          <a:srgbClr val="333333"/>
        </a:solidFill>
        <a:latin typeface="+mj-lt"/>
        <a:ea typeface="+mj-ea"/>
        <a:cs typeface="+mj-cs"/>
        <a:sym typeface="Helvetica"/>
      </a:defRPr>
    </a:lvl8pPr>
    <a:lvl9pPr>
      <a:defRPr sz="2400">
        <a:solidFill>
          <a:srgbClr val="333333"/>
        </a:solid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BFAF1"/>
          </a:solidFill>
        </a:fill>
      </a:tcStyle>
    </a:wholeTbl>
    <a:band2H>
      <a:tcTxStyle b="def" i="def"/>
      <a:tcStyle>
        <a:tcBdr/>
        <a:fill>
          <a:solidFill>
            <a:srgbClr val="FDFDF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F3D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F3D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F3D9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1F1ED"/>
          </a:solidFill>
        </a:fill>
      </a:tcStyle>
    </a:wholeTbl>
    <a:band2H>
      <a:tcTxStyle b="def" i="def"/>
      <a:tcStyle>
        <a:tcBdr/>
        <a:fill>
          <a:solidFill>
            <a:srgbClr val="F8F8F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9D9C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9D9C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9D9CD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CD8CD"/>
          </a:solidFill>
        </a:fill>
      </a:tcStyle>
    </a:wholeTbl>
    <a:band2H>
      <a:tcTxStyle b="def" i="def"/>
      <a:tcStyle>
        <a:tcBdr/>
        <a:fill>
          <a:solidFill>
            <a:srgbClr val="F6EC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833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833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833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F3D9"/>
          </a:solidFill>
        </a:fill>
      </a:tcStyle>
    </a:firstCol>
    <a:lastRow>
      <a:tcTxStyle b="on" i="on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bevel/>
            </a:ln>
          </a:top>
          <a:bottom>
            <a:ln w="254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bevel/>
            </a:ln>
          </a:top>
          <a:bottom>
            <a:ln w="254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F3D9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bevel/>
            </a:ln>
          </a:left>
          <a:right>
            <a:ln w="12700" cap="flat">
              <a:solidFill>
                <a:srgbClr val="333333"/>
              </a:solidFill>
              <a:prstDash val="solid"/>
              <a:bevel/>
            </a:ln>
          </a:right>
          <a:top>
            <a:ln w="12700" cap="flat">
              <a:solidFill>
                <a:srgbClr val="333333"/>
              </a:solidFill>
              <a:prstDash val="solid"/>
              <a:bevel/>
            </a:ln>
          </a:top>
          <a:bottom>
            <a:ln w="127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solidFill>
                <a:srgbClr val="333333"/>
              </a:solidFill>
              <a:prstDash val="solid"/>
              <a:bevel/>
            </a:ln>
          </a:insideH>
          <a:insideV>
            <a:ln w="12700" cap="flat">
              <a:solidFill>
                <a:srgbClr val="333333"/>
              </a:solidFill>
              <a:prstDash val="solid"/>
              <a:bevel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bevel/>
            </a:ln>
          </a:left>
          <a:right>
            <a:ln w="12700" cap="flat">
              <a:solidFill>
                <a:srgbClr val="333333"/>
              </a:solidFill>
              <a:prstDash val="solid"/>
              <a:bevel/>
            </a:ln>
          </a:right>
          <a:top>
            <a:ln w="12700" cap="flat">
              <a:solidFill>
                <a:srgbClr val="333333"/>
              </a:solidFill>
              <a:prstDash val="solid"/>
              <a:bevel/>
            </a:ln>
          </a:top>
          <a:bottom>
            <a:ln w="127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solidFill>
                <a:srgbClr val="333333"/>
              </a:solidFill>
              <a:prstDash val="solid"/>
              <a:bevel/>
            </a:ln>
          </a:insideH>
          <a:insideV>
            <a:ln w="12700" cap="flat">
              <a:solidFill>
                <a:srgbClr val="333333"/>
              </a:solidFill>
              <a:prstDash val="solid"/>
              <a:bevel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n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bevel/>
            </a:ln>
          </a:left>
          <a:right>
            <a:ln w="12700" cap="flat">
              <a:solidFill>
                <a:srgbClr val="333333"/>
              </a:solidFill>
              <a:prstDash val="solid"/>
              <a:bevel/>
            </a:ln>
          </a:right>
          <a:top>
            <a:ln w="50800" cap="flat">
              <a:solidFill>
                <a:srgbClr val="333333"/>
              </a:solidFill>
              <a:prstDash val="solid"/>
              <a:bevel/>
            </a:ln>
          </a:top>
          <a:bottom>
            <a:ln w="127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solidFill>
                <a:srgbClr val="333333"/>
              </a:solidFill>
              <a:prstDash val="solid"/>
              <a:bevel/>
            </a:ln>
          </a:insideH>
          <a:insideV>
            <a:ln w="12700" cap="flat">
              <a:solidFill>
                <a:srgbClr val="333333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bevel/>
            </a:ln>
          </a:left>
          <a:right>
            <a:ln w="12700" cap="flat">
              <a:solidFill>
                <a:srgbClr val="333333"/>
              </a:solidFill>
              <a:prstDash val="solid"/>
              <a:bevel/>
            </a:ln>
          </a:right>
          <a:top>
            <a:ln w="12700" cap="flat">
              <a:solidFill>
                <a:srgbClr val="333333"/>
              </a:solidFill>
              <a:prstDash val="solid"/>
              <a:bevel/>
            </a:ln>
          </a:top>
          <a:bottom>
            <a:ln w="254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solidFill>
                <a:srgbClr val="333333"/>
              </a:solidFill>
              <a:prstDash val="solid"/>
              <a:bevel/>
            </a:ln>
          </a:insideH>
          <a:insideV>
            <a:ln w="12700" cap="flat">
              <a:solidFill>
                <a:srgbClr val="333333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magen con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algn="l">
              <a:spcBef>
                <a:spcPts val="300"/>
              </a:spcBef>
              <a:defRPr sz="1400"/>
            </a:lvl1pPr>
            <a:lvl2pPr marL="0" indent="0" algn="l">
              <a:spcBef>
                <a:spcPts val="300"/>
              </a:spcBef>
              <a:buSzTx/>
              <a:buNone/>
              <a:defRPr sz="1400"/>
            </a:lvl2pPr>
            <a:lvl3pPr marL="0" indent="0" algn="l">
              <a:spcBef>
                <a:spcPts val="300"/>
              </a:spcBef>
              <a:buSzTx/>
              <a:buNone/>
              <a:defRPr sz="1400"/>
            </a:lvl3pPr>
            <a:lvl4pPr marL="0" indent="0" algn="l">
              <a:spcBef>
                <a:spcPts val="300"/>
              </a:spcBef>
              <a:buSzTx/>
              <a:buNone/>
              <a:defRPr sz="1400"/>
            </a:lvl4pPr>
            <a:lvl5pPr marL="0" indent="0" algn="l">
              <a:spcBef>
                <a:spcPts val="300"/>
              </a:spcBef>
              <a:buSz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One</a:t>
            </a:r>
            <a:endParaRPr sz="14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Two</a:t>
            </a:r>
            <a:endParaRPr sz="14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Three</a:t>
            </a:r>
            <a:endParaRPr sz="14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Four</a:t>
            </a:r>
            <a:endParaRPr sz="14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y texto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1257300" y="1981200"/>
            <a:ext cx="7048500" cy="48768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A50021"/>
              </a:buClr>
              <a:buSzPct val="150000"/>
              <a:buChar char="•"/>
            </a:lvl1pPr>
            <a:lvl2pPr algn="l">
              <a:buClr>
                <a:srgbClr val="A50021"/>
              </a:buClr>
            </a:lvl2pPr>
            <a:lvl3pPr algn="l">
              <a:buClr>
                <a:srgbClr val="A50021"/>
              </a:buClr>
            </a:lvl3pPr>
            <a:lvl4pPr algn="l">
              <a:buClr>
                <a:srgbClr val="A50021"/>
              </a:buClr>
            </a:lvl4pPr>
            <a:lvl5pPr algn="l">
              <a:buClr>
                <a:srgbClr val="A50021"/>
              </a:buCl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vertical y tex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7029450" y="0"/>
            <a:ext cx="2114550" cy="6096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685800" y="0"/>
            <a:ext cx="6191250" cy="68580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A50021"/>
              </a:buClr>
              <a:buSzPct val="150000"/>
              <a:buChar char="•"/>
            </a:lvl1pPr>
            <a:lvl2pPr algn="l">
              <a:buClr>
                <a:srgbClr val="A50021"/>
              </a:buClr>
            </a:lvl2pPr>
            <a:lvl3pPr algn="l">
              <a:buClr>
                <a:srgbClr val="A50021"/>
              </a:buClr>
            </a:lvl3pPr>
            <a:lvl4pPr algn="l">
              <a:buClr>
                <a:srgbClr val="A50021"/>
              </a:buClr>
            </a:lvl4pPr>
            <a:lvl5pPr algn="l">
              <a:buClr>
                <a:srgbClr val="A50021"/>
              </a:buCl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y objeto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1257300" y="1981200"/>
            <a:ext cx="7048500" cy="48768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A50021"/>
              </a:buClr>
              <a:buSzPct val="150000"/>
              <a:buChar char="•"/>
            </a:lvl1pPr>
            <a:lvl2pPr algn="l">
              <a:buClr>
                <a:srgbClr val="A50021"/>
              </a:buClr>
            </a:lvl2pPr>
            <a:lvl3pPr algn="l">
              <a:buClr>
                <a:srgbClr val="A50021"/>
              </a:buClr>
            </a:lvl3pPr>
            <a:lvl4pPr algn="l">
              <a:buClr>
                <a:srgbClr val="A50021"/>
              </a:buClr>
            </a:lvl4pPr>
            <a:lvl5pPr algn="l">
              <a:buClr>
                <a:srgbClr val="A50021"/>
              </a:buCl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seño personalizad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cabezado de secció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algn="l">
              <a:spcBef>
                <a:spcPts val="400"/>
              </a:spcBef>
              <a:defRPr sz="2000"/>
            </a:lvl1pPr>
            <a:lvl2pPr marL="0" indent="0" algn="l">
              <a:spcBef>
                <a:spcPts val="400"/>
              </a:spcBef>
              <a:buSzTx/>
              <a:buNone/>
              <a:defRPr sz="2000"/>
            </a:lvl2pPr>
            <a:lvl3pPr marL="0" indent="0" algn="l">
              <a:spcBef>
                <a:spcPts val="400"/>
              </a:spcBef>
              <a:buSzTx/>
              <a:buNone/>
              <a:defRPr sz="2000"/>
            </a:lvl3pPr>
            <a:lvl4pPr marL="0" indent="0" algn="l">
              <a:spcBef>
                <a:spcPts val="400"/>
              </a:spcBef>
              <a:buSzTx/>
              <a:buNone/>
              <a:defRPr sz="2000"/>
            </a:lvl4pPr>
            <a:lvl5pPr marL="0" indent="0" algn="l">
              <a:spcBef>
                <a:spcPts val="400"/>
              </a:spcBef>
              <a:buSz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One</a:t>
            </a:r>
            <a:endParaRPr sz="20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Two</a:t>
            </a:r>
            <a:endParaRPr sz="20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Three</a:t>
            </a:r>
            <a:endParaRPr sz="20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Four</a:t>
            </a:r>
            <a:endParaRPr sz="20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os objeto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257300" y="1981200"/>
            <a:ext cx="3448050" cy="48768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A50021"/>
              </a:buClr>
              <a:buSzPct val="150000"/>
              <a:buChar char="•"/>
              <a:defRPr sz="2800"/>
            </a:lvl1pPr>
            <a:lvl2pPr marL="790575" indent="-333375" algn="l">
              <a:buClr>
                <a:srgbClr val="A50021"/>
              </a:buClr>
              <a:defRPr sz="2800"/>
            </a:lvl2pPr>
            <a:lvl3pPr marL="1234438" indent="-320038" algn="l">
              <a:buClr>
                <a:srgbClr val="A50021"/>
              </a:buClr>
              <a:defRPr sz="2800"/>
            </a:lvl3pPr>
            <a:lvl4pPr marL="1727200" indent="-355600" algn="l">
              <a:buClr>
                <a:srgbClr val="A50021"/>
              </a:buClr>
              <a:defRPr sz="2800"/>
            </a:lvl4pPr>
            <a:lvl5pPr marL="2184400" indent="-355600" algn="l">
              <a:buClr>
                <a:srgbClr val="A50021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One</a:t>
            </a:r>
            <a:endParaRPr sz="28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Two</a:t>
            </a:r>
            <a:endParaRPr sz="28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Three</a:t>
            </a:r>
            <a:endParaRPr sz="28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Four</a:t>
            </a:r>
            <a:endParaRPr sz="28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ació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457200" y="1435464"/>
            <a:ext cx="4040188" cy="739414"/>
          </a:xfrm>
          <a:prstGeom prst="rect">
            <a:avLst/>
          </a:prstGeom>
        </p:spPr>
        <p:txBody>
          <a:bodyPr anchor="b"/>
          <a:lstStyle>
            <a:lvl1pPr algn="l">
              <a:spcBef>
                <a:spcPts val="500"/>
              </a:spcBef>
              <a:defRPr sz="2400">
                <a:latin typeface="Verdana Bold"/>
                <a:ea typeface="Verdana Bold"/>
                <a:cs typeface="Verdana Bold"/>
                <a:sym typeface="Verdana Bold"/>
              </a:defRPr>
            </a:lvl1pPr>
            <a:lvl2pPr marL="0" indent="0" algn="l">
              <a:spcBef>
                <a:spcPts val="500"/>
              </a:spcBef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2pPr>
            <a:lvl3pPr marL="0" indent="0" algn="l">
              <a:spcBef>
                <a:spcPts val="500"/>
              </a:spcBef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3pPr>
            <a:lvl4pPr marL="0" indent="0" algn="l">
              <a:spcBef>
                <a:spcPts val="500"/>
              </a:spcBef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4pPr>
            <a:lvl5pPr marL="0" indent="0" algn="l">
              <a:spcBef>
                <a:spcPts val="500"/>
              </a:spcBef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One</a:t>
            </a:r>
            <a:endParaRPr sz="24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Two</a:t>
            </a:r>
            <a:endParaRPr sz="24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Three</a:t>
            </a:r>
            <a:endParaRPr sz="24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Four</a:t>
            </a:r>
            <a:endParaRPr sz="24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ólo el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685800" y="0"/>
            <a:ext cx="8458200" cy="1143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ido con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700"/>
              </a:spcBef>
              <a:buClr>
                <a:srgbClr val="A50021"/>
              </a:buClr>
              <a:buSzPct val="150000"/>
              <a:buChar char="•"/>
              <a:defRPr sz="3200"/>
            </a:lvl1pPr>
            <a:lvl2pPr marL="783771" indent="-326571" algn="l">
              <a:spcBef>
                <a:spcPts val="700"/>
              </a:spcBef>
              <a:buClr>
                <a:srgbClr val="A50021"/>
              </a:buClr>
              <a:defRPr sz="3200"/>
            </a:lvl2pPr>
            <a:lvl3pPr marL="1219200" indent="-304800" algn="l">
              <a:spcBef>
                <a:spcPts val="700"/>
              </a:spcBef>
              <a:buClr>
                <a:srgbClr val="A50021"/>
              </a:buClr>
              <a:defRPr sz="3200"/>
            </a:lvl3pPr>
            <a:lvl4pPr marL="1737360" indent="-365760" algn="l">
              <a:spcBef>
                <a:spcPts val="700"/>
              </a:spcBef>
              <a:buClr>
                <a:srgbClr val="A50021"/>
              </a:buClr>
              <a:defRPr sz="3200"/>
            </a:lvl4pPr>
            <a:lvl5pPr marL="2194560" indent="-365760" algn="l">
              <a:spcBef>
                <a:spcPts val="700"/>
              </a:spcBef>
              <a:buClr>
                <a:srgbClr val="A50021"/>
              </a:buClr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  <a:endParaRPr sz="32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  <a:endParaRPr sz="32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  <a:endParaRPr sz="32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  <a:endParaRPr sz="32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9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-31753" y="-2"/>
            <a:ext cx="9178138" cy="6924677"/>
            <a:chOff x="0" y="0"/>
            <a:chExt cx="9178137" cy="6924676"/>
          </a:xfrm>
        </p:grpSpPr>
        <p:sp>
          <p:nvSpPr>
            <p:cNvPr id="2" name="Shape 2" descr="Stonbk"/>
            <p:cNvSpPr/>
            <p:nvPr/>
          </p:nvSpPr>
          <p:spPr>
            <a:xfrm>
              <a:off x="7936" y="7936"/>
              <a:ext cx="9167819" cy="684371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31748" y="-1"/>
              <a:ext cx="1179517" cy="6880226"/>
            </a:xfrm>
            <a:prstGeom prst="rect">
              <a:avLst/>
            </a:prstGeom>
            <a:gradFill flip="none" rotWithShape="1">
              <a:gsLst>
                <a:gs pos="0">
                  <a:srgbClr val="6A6954"/>
                </a:gs>
                <a:gs pos="50000">
                  <a:srgbClr val="313127"/>
                </a:gs>
                <a:gs pos="100000">
                  <a:srgbClr val="6A695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" name="Shape 4"/>
            <p:cNvSpPr/>
            <p:nvPr/>
          </p:nvSpPr>
          <p:spPr>
            <a:xfrm>
              <a:off x="1135062" y="0"/>
              <a:ext cx="79378" cy="692467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5" name="image2.png" descr="Astonbnr"/>
            <p:cNvPicPr/>
            <p:nvPr/>
          </p:nvPicPr>
          <p:blipFill>
            <a:blip r:embed="rId3">
              <a:extLst/>
            </a:blip>
            <a:srcRect l="0" t="15163" r="0" b="0"/>
            <a:stretch>
              <a:fillRect/>
            </a:stretch>
          </p:blipFill>
          <p:spPr>
            <a:xfrm>
              <a:off x="31748" y="2706687"/>
              <a:ext cx="9144008" cy="7905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Shape 6"/>
            <p:cNvSpPr/>
            <p:nvPr/>
          </p:nvSpPr>
          <p:spPr>
            <a:xfrm rot="5400000">
              <a:off x="5118102" y="-628653"/>
              <a:ext cx="74615" cy="804069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" name="Shape 7"/>
            <p:cNvSpPr/>
            <p:nvPr/>
          </p:nvSpPr>
          <p:spPr>
            <a:xfrm rot="5400000">
              <a:off x="5118102" y="-1352553"/>
              <a:ext cx="74615" cy="804545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" name="Shape 8"/>
            <p:cNvSpPr/>
            <p:nvPr/>
          </p:nvSpPr>
          <p:spPr>
            <a:xfrm>
              <a:off x="-1" y="-1"/>
              <a:ext cx="74615" cy="689292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688975" y="3362325"/>
              <a:ext cx="446090" cy="1"/>
            </a:xfrm>
            <a:prstGeom prst="line">
              <a:avLst/>
            </a:prstGeom>
            <a:noFill/>
            <a:ln w="1587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" name="Shape 10"/>
            <p:cNvSpPr/>
            <p:nvPr/>
          </p:nvSpPr>
          <p:spPr>
            <a:xfrm flipV="1">
              <a:off x="74611" y="3359150"/>
              <a:ext cx="365128" cy="1590"/>
            </a:xfrm>
            <a:prstGeom prst="line">
              <a:avLst/>
            </a:prstGeom>
            <a:noFill/>
            <a:ln w="1587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" name="Shape 11"/>
            <p:cNvSpPr/>
            <p:nvPr/>
          </p:nvSpPr>
          <p:spPr>
            <a:xfrm>
              <a:off x="436562" y="3357562"/>
              <a:ext cx="103190" cy="136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91" y="1005"/>
                    <a:pt x="1994" y="2512"/>
                    <a:pt x="4985" y="3014"/>
                  </a:cubicBezTo>
                  <a:cubicBezTo>
                    <a:pt x="5982" y="5023"/>
                    <a:pt x="6314" y="5023"/>
                    <a:pt x="8972" y="5777"/>
                  </a:cubicBezTo>
                  <a:cubicBezTo>
                    <a:pt x="9637" y="7284"/>
                    <a:pt x="9969" y="8037"/>
                    <a:pt x="11963" y="8791"/>
                  </a:cubicBezTo>
                  <a:cubicBezTo>
                    <a:pt x="13292" y="10047"/>
                    <a:pt x="14289" y="10047"/>
                    <a:pt x="15618" y="11302"/>
                  </a:cubicBezTo>
                  <a:cubicBezTo>
                    <a:pt x="16283" y="17833"/>
                    <a:pt x="16283" y="13060"/>
                    <a:pt x="18609" y="16577"/>
                  </a:cubicBezTo>
                  <a:cubicBezTo>
                    <a:pt x="18942" y="18586"/>
                    <a:pt x="18609" y="19340"/>
                    <a:pt x="20935" y="20093"/>
                  </a:cubicBezTo>
                  <a:cubicBezTo>
                    <a:pt x="21600" y="21349"/>
                    <a:pt x="21600" y="20847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" name="Shape 12"/>
            <p:cNvSpPr/>
            <p:nvPr/>
          </p:nvSpPr>
          <p:spPr>
            <a:xfrm>
              <a:off x="579263" y="3362325"/>
              <a:ext cx="108132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1600" fill="norm" stroke="1" extrusionOk="0">
                  <a:moveTo>
                    <a:pt x="20722" y="0"/>
                  </a:moveTo>
                  <a:cubicBezTo>
                    <a:pt x="19505" y="2571"/>
                    <a:pt x="21330" y="5400"/>
                    <a:pt x="18288" y="6943"/>
                  </a:cubicBezTo>
                  <a:cubicBezTo>
                    <a:pt x="17679" y="9514"/>
                    <a:pt x="18592" y="14143"/>
                    <a:pt x="15550" y="14657"/>
                  </a:cubicBezTo>
                  <a:cubicBezTo>
                    <a:pt x="14637" y="15943"/>
                    <a:pt x="14637" y="17229"/>
                    <a:pt x="13724" y="18514"/>
                  </a:cubicBezTo>
                  <a:cubicBezTo>
                    <a:pt x="11291" y="18257"/>
                    <a:pt x="11595" y="17229"/>
                    <a:pt x="9769" y="16200"/>
                  </a:cubicBezTo>
                  <a:cubicBezTo>
                    <a:pt x="8857" y="14914"/>
                    <a:pt x="7944" y="14400"/>
                    <a:pt x="7336" y="13114"/>
                  </a:cubicBezTo>
                  <a:cubicBezTo>
                    <a:pt x="6727" y="9771"/>
                    <a:pt x="7336" y="9771"/>
                    <a:pt x="2772" y="10029"/>
                  </a:cubicBezTo>
                  <a:cubicBezTo>
                    <a:pt x="2164" y="13114"/>
                    <a:pt x="5206" y="18514"/>
                    <a:pt x="947" y="19800"/>
                  </a:cubicBezTo>
                  <a:cubicBezTo>
                    <a:pt x="-270" y="21086"/>
                    <a:pt x="34" y="20314"/>
                    <a:pt x="34" y="21600"/>
                  </a:cubicBezTo>
                </a:path>
              </a:pathLst>
            </a:cu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4" name="Shape 14"/>
          <p:cNvSpPr/>
          <p:nvPr>
            <p:ph type="title"/>
          </p:nvPr>
        </p:nvSpPr>
        <p:spPr>
          <a:xfrm>
            <a:off x="1244600" y="0"/>
            <a:ext cx="7772400" cy="239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9304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One</a:t>
            </a:r>
            <a:endParaRPr sz="26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Two</a:t>
            </a:r>
            <a:endParaRPr sz="26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Three</a:t>
            </a:r>
            <a:endParaRPr sz="26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Four</a:t>
            </a:r>
            <a:endParaRPr sz="26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7129463" y="6416776"/>
            <a:ext cx="1905003" cy="28882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>
            <a:lvl1pPr algn="r">
              <a:defRPr sz="1400">
                <a:solidFill>
                  <a:srgbClr val="33332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1pPr>
      <a:lvl2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2pPr>
      <a:lvl3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3pPr>
      <a:lvl4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4pPr>
      <a:lvl5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5pPr>
      <a:lvl6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6pPr>
      <a:lvl7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7pPr>
      <a:lvl8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8pPr>
      <a:lvl9pPr algn="ctr">
        <a:defRPr sz="2800">
          <a:solidFill>
            <a:srgbClr val="FFFFFF"/>
          </a:solidFill>
          <a:latin typeface="Verdana"/>
          <a:ea typeface="Verdana"/>
          <a:cs typeface="Verdana"/>
          <a:sym typeface="Verdana"/>
        </a:defRPr>
      </a:lvl9pPr>
    </p:titleStyle>
    <p:bodyStyle>
      <a:lvl1pPr algn="ctr">
        <a:spcBef>
          <a:spcPts val="600"/>
        </a:spcBef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1pPr>
      <a:lvl2pPr marL="766762" indent="-309562" algn="ctr">
        <a:spcBef>
          <a:spcPts val="600"/>
        </a:spcBef>
        <a:buSzPct val="110000"/>
        <a:buChar char="–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2pPr>
      <a:lvl3pPr marL="1184561" indent="-270161" algn="ctr">
        <a:spcBef>
          <a:spcPts val="600"/>
        </a:spcBef>
        <a:buSzPct val="70000"/>
        <a:buChar char="●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3pPr>
      <a:lvl4pPr marL="1668777" indent="-297177" algn="ctr">
        <a:spcBef>
          <a:spcPts val="600"/>
        </a:spcBef>
        <a:buSzPct val="100000"/>
        <a:buChar char="–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4pPr>
      <a:lvl5pPr marL="2125977" indent="-297177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5pPr>
      <a:lvl6pPr marL="2583177" indent="-297177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6pPr>
      <a:lvl7pPr marL="3040377" indent="-297177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7pPr>
      <a:lvl8pPr marL="3497579" indent="-297177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8pPr>
      <a:lvl9pPr marL="3954779" indent="-297179" algn="ctr">
        <a:spcBef>
          <a:spcPts val="600"/>
        </a:spcBef>
        <a:buSzPct val="100000"/>
        <a:buChar char="•"/>
        <a:defRPr sz="2600">
          <a:solidFill>
            <a:srgbClr val="333333"/>
          </a:solidFill>
          <a:latin typeface="Verdana"/>
          <a:ea typeface="Verdana"/>
          <a:cs typeface="Verdana"/>
          <a:sym typeface="Verdana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 idx="4294967295"/>
          </p:nvPr>
        </p:nvSpPr>
        <p:spPr>
          <a:xfrm>
            <a:off x="342899" y="2857500"/>
            <a:ext cx="8458201" cy="1143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defTabSz="795527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Estudio e implementación de técnicas de renderizado en tiempo real sobre un prototipo de motor gráfico</a:t>
            </a:r>
          </a:p>
        </p:txBody>
      </p:sp>
      <p:sp>
        <p:nvSpPr>
          <p:cNvPr id="54" name="Shape 54"/>
          <p:cNvSpPr/>
          <p:nvPr/>
        </p:nvSpPr>
        <p:spPr>
          <a:xfrm>
            <a:off x="342899" y="4533900"/>
            <a:ext cx="8458201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Alejandro Catalán Cebollada</a:t>
            </a:r>
            <a:endParaRPr sz="2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Treball Fi de Grau en Enginyeria Informatica</a:t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Escola Superior Politècnica UPF</a:t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Any 2015</a:t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defTabSz="521208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Director del treball: Javier Agenjo, Departament GTI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685800" y="2857500"/>
            <a:ext cx="84582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3. Graphics Pipeline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Graphics Pipeline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50000"/>
              </a:lnSpc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</a:rPr>
              <a:t>Con junto de pasos a realizar para transformar una escena 3D en una imagen 2D.</a:t>
            </a:r>
            <a:endParaRPr sz="2600">
              <a:solidFill>
                <a:srgbClr val="333333"/>
              </a:solidFill>
            </a:endParaRPr>
          </a:p>
          <a:p>
            <a:pPr lvl="0" mar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endParaRPr sz="2600">
              <a:solidFill>
                <a:srgbClr val="333333"/>
              </a:solidFill>
            </a:endParaRPr>
          </a:p>
        </p:txBody>
      </p:sp>
      <p:pic>
        <p:nvPicPr>
          <p:cNvPr id="82" name="Untitled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21117"/>
            <a:ext cx="9144000" cy="1723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Untitled 2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8487" y="4898004"/>
            <a:ext cx="2143585" cy="2010796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>
            <p:ph type="body" idx="1"/>
          </p:nvPr>
        </p:nvSpPr>
        <p:spPr>
          <a:xfrm>
            <a:off x="1257300" y="1968500"/>
            <a:ext cx="7048500" cy="4876800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lnSpc>
                <a:spcPct val="120000"/>
              </a:lnSpc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333333"/>
                </a:solidFill>
              </a:rPr>
              <a:t>Modelos de Iluminación y </a:t>
            </a:r>
            <a:r>
              <a:rPr b="1" sz="2500">
                <a:solidFill>
                  <a:srgbClr val="333333"/>
                </a:solidFill>
              </a:rPr>
              <a:t>Sombreado</a:t>
            </a:r>
            <a:endParaRPr b="1" sz="2600">
              <a:solidFill>
                <a:srgbClr val="333333"/>
              </a:solidFill>
            </a:endParaRPr>
          </a:p>
          <a:p>
            <a:pPr lvl="0" marL="0" indent="0">
              <a:lnSpc>
                <a:spcPct val="120000"/>
              </a:lnSpc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Calculo de la intensidad de color de cada punto de la escena.</a:t>
            </a:r>
            <a:endParaRPr sz="1400">
              <a:solidFill>
                <a:srgbClr val="333333"/>
              </a:solidFill>
            </a:endParaRPr>
          </a:p>
          <a:p>
            <a:pPr lvl="0" marL="0" indent="0">
              <a:lnSpc>
                <a:spcPct val="120000"/>
              </a:lnSpc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</a:rPr>
              <a:t>Tipos de luz:</a:t>
            </a:r>
            <a:endParaRPr sz="1400">
              <a:solidFill>
                <a:srgbClr val="333333"/>
              </a:solidFill>
            </a:endParaRPr>
          </a:p>
          <a:p>
            <a:pPr lvl="0" marL="342899" indent="-342899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Luz Direccional</a:t>
            </a:r>
            <a:endParaRPr sz="1400">
              <a:solidFill>
                <a:srgbClr val="333333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342899" indent="-342899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Luz Posicional</a:t>
            </a:r>
            <a:endParaRPr sz="1400">
              <a:solidFill>
                <a:srgbClr val="333333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lvl="1" marL="800099" indent="-342899">
              <a:lnSpc>
                <a:spcPct val="120000"/>
              </a:lnSpc>
              <a:buSzPct val="150000"/>
              <a:buChar char="•"/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Luz Focal</a:t>
            </a:r>
            <a:endParaRPr sz="1400">
              <a:solidFill>
                <a:srgbClr val="333333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0" indent="0">
              <a:lnSpc>
                <a:spcPct val="120000"/>
              </a:lnSpc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Modelo de iluminación de Phong:</a:t>
            </a:r>
            <a:r>
              <a:rPr sz="1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 los objetos no emiten luz, solo reflejan la luz que les llega.</a:t>
            </a:r>
            <a:endParaRPr sz="1400">
              <a:solidFill>
                <a:srgbClr val="333333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0" indent="0">
              <a:lnSpc>
                <a:spcPct val="120000"/>
              </a:lnSpc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Sombreado: </a:t>
            </a:r>
            <a:r>
              <a:rPr sz="1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Se provee de un modelo de iluminación para la visualización de los polígonos del objeto.</a:t>
            </a:r>
            <a:endParaRPr sz="1400">
              <a:solidFill>
                <a:srgbClr val="333333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endParaRPr sz="2600">
              <a:solidFill>
                <a:srgbClr val="333333"/>
              </a:solidFill>
              <a:latin typeface="Verdana Bold"/>
              <a:ea typeface="Verdana Bold"/>
              <a:cs typeface="Verdana Bold"/>
              <a:sym typeface="Verdana Bold"/>
            </a:endParaRPr>
          </a:p>
        </p:txBody>
      </p:sp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Graphics Pipeline</a:t>
            </a:r>
          </a:p>
        </p:txBody>
      </p:sp>
      <p:sp>
        <p:nvSpPr>
          <p:cNvPr id="87" name="Shape 87"/>
          <p:cNvSpPr/>
          <p:nvPr/>
        </p:nvSpPr>
        <p:spPr>
          <a:xfrm>
            <a:off x="4102100" y="3124200"/>
            <a:ext cx="4829820" cy="809874"/>
          </a:xfrm>
          <a:prstGeom prst="rect">
            <a:avLst/>
          </a:prstGeom>
          <a:solidFill>
            <a:srgbClr val="E09142"/>
          </a:solidFill>
          <a:ln w="25400">
            <a:solidFill>
              <a:srgbClr val="A36A3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Mostrar engine, 3 escenas con los 3 tipos de luces</a:t>
            </a:r>
          </a:p>
        </p:txBody>
      </p:sp>
      <p:pic>
        <p:nvPicPr>
          <p:cNvPr id="88" name="Untitled 3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9706" y="5583778"/>
            <a:ext cx="3028814" cy="1086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Graphics Pipeline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333333"/>
                </a:solidFill>
              </a:rPr>
              <a:t>Multiples Luces</a:t>
            </a:r>
            <a:endParaRPr b="1" sz="2500">
              <a:solidFill>
                <a:srgbClr val="333333"/>
              </a:solidFill>
            </a:endParaRPr>
          </a:p>
          <a:p>
            <a:pPr lvl="0" marL="0" indent="0" algn="ctr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endParaRPr b="1" sz="2500">
              <a:solidFill>
                <a:srgbClr val="333333"/>
              </a:solidFill>
            </a:endParaRPr>
          </a:p>
          <a:p>
            <a:pPr lvl="0" marL="342899" indent="-342899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Multipass Lighting: </a:t>
            </a:r>
            <a:r>
              <a:rPr sz="20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calcular iluminación de cada luz sobre el objeto y sumarla a la imagen real.</a:t>
            </a:r>
            <a:endParaRPr sz="2000">
              <a:solidFill>
                <a:srgbClr val="333333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342899" indent="-342899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Varias luces por shader: </a:t>
            </a:r>
            <a:r>
              <a:rPr sz="20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el shader recibe la información de un grupo de luces para realizar el calculo de iluminación.</a:t>
            </a:r>
            <a:endParaRPr sz="2000">
              <a:solidFill>
                <a:srgbClr val="333333"/>
              </a:solidFill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342899" indent="-342899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Lightmaps: </a:t>
            </a:r>
            <a:r>
              <a:rPr sz="20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estructura de datos precomputada que contiene el brillo de la superficie del objeto.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685800" y="2857500"/>
            <a:ext cx="84582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3.1 Forward Rendering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Forward Rendering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Resumen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57300" y="1981200"/>
            <a:ext cx="7048500" cy="41148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just">
              <a:lnSpc>
                <a:spcPct val="150000"/>
              </a:lnSpc>
              <a:buSzTx/>
              <a:buNone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Análisis de diferentes técnicas de renderizado en tiempo real e implementación de Deferred Shading sobre un engine WebGL.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1257300" y="1981200"/>
            <a:ext cx="70485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44592" indent="-144592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1500"/>
              <a:t>Introducción</a:t>
            </a:r>
            <a:endParaRPr sz="1500"/>
          </a:p>
          <a:p>
            <a:pPr lvl="0" marL="144592" indent="-144592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1500"/>
              <a:t>La Web</a:t>
            </a:r>
            <a:endParaRPr sz="1500"/>
          </a:p>
          <a:p>
            <a:pPr lvl="0" marL="144592" indent="-144592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1500"/>
              <a:t>Graphics Pipeline</a:t>
            </a:r>
            <a:endParaRPr sz="1500"/>
          </a:p>
          <a:p>
            <a:pPr lvl="1" marL="298639" indent="-108444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1500"/>
              <a:t>Forward Rendering</a:t>
            </a:r>
            <a:endParaRPr sz="1500"/>
          </a:p>
          <a:p>
            <a:pPr lvl="1" marL="298639" indent="-108444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1500"/>
              <a:t>Deferred Rendering</a:t>
            </a:r>
            <a:endParaRPr sz="1500"/>
          </a:p>
          <a:p>
            <a:pPr lvl="0" marL="144592" indent="-144592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4"/>
              <a:defRPr sz="1800">
                <a:solidFill>
                  <a:srgbClr val="000000"/>
                </a:solidFill>
              </a:defRPr>
            </a:pPr>
            <a:r>
              <a:rPr sz="1500"/>
              <a:t>WebGL</a:t>
            </a:r>
            <a:endParaRPr sz="1500"/>
          </a:p>
          <a:p>
            <a:pPr lvl="0" marL="144592" indent="-144592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4"/>
              <a:defRPr sz="1800">
                <a:solidFill>
                  <a:srgbClr val="000000"/>
                </a:solidFill>
              </a:defRPr>
            </a:pPr>
            <a:r>
              <a:rPr sz="1500"/>
              <a:t>Engine Desarrollado</a:t>
            </a:r>
            <a:endParaRPr sz="1500"/>
          </a:p>
          <a:p>
            <a:pPr lvl="1" marL="298639" indent="-108444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1500"/>
              <a:t>Diseño</a:t>
            </a:r>
            <a:endParaRPr sz="1500"/>
          </a:p>
          <a:p>
            <a:pPr lvl="1" marL="298639" indent="-108444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1500"/>
              <a:t>Estructura</a:t>
            </a:r>
            <a:endParaRPr sz="1500"/>
          </a:p>
          <a:p>
            <a:pPr lvl="0" marL="144592" indent="-144592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1500"/>
              <a:t>Resultados</a:t>
            </a:r>
            <a:endParaRPr sz="1500"/>
          </a:p>
          <a:p>
            <a:pPr lvl="0" marL="144592" indent="-144592" defTabSz="456467">
              <a:lnSpc>
                <a:spcPct val="150000"/>
              </a:lnSpc>
              <a:spcBef>
                <a:spcPts val="200"/>
              </a:spcBef>
              <a:buClrTx/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1500"/>
              <a:t>Conclusiones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2857500"/>
            <a:ext cx="84582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1. Introducción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1295400" y="1930400"/>
            <a:ext cx="7048500" cy="48768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lvl="0" marL="0" indent="0" algn="just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La gran evolución de los navegadores web nos permite renderizar imágenes 2D/3D.</a:t>
            </a:r>
            <a:endParaRPr sz="2400"/>
          </a:p>
          <a:p>
            <a:pPr lvl="0" marL="0" indent="0" algn="just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2 subcampos dentro de la generación de imágenes:</a:t>
            </a:r>
            <a:endParaRPr sz="2400"/>
          </a:p>
          <a:p>
            <a:pPr lvl="1" marL="819150" indent="-361950" algn="just">
              <a:lnSpc>
                <a:spcPct val="150000"/>
              </a:lnSpc>
              <a:buSzPct val="150000"/>
              <a:buChar char="•"/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Generación off-line:</a:t>
            </a:r>
            <a:r>
              <a:rPr sz="1900">
                <a:solidFill>
                  <a:srgbClr val="333333"/>
                </a:solidFill>
              </a:rPr>
              <a:t> proceso mas elaborado y detallado.</a:t>
            </a:r>
            <a:endParaRPr sz="1900"/>
          </a:p>
          <a:p>
            <a:pPr lvl="1" marL="819150" indent="-361950" algn="just">
              <a:lnSpc>
                <a:spcPct val="150000"/>
              </a:lnSpc>
              <a:buSzPct val="150000"/>
              <a:buChar char="•"/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Generación en tiempo real:</a:t>
            </a:r>
            <a:r>
              <a:rPr sz="1900">
                <a:solidFill>
                  <a:srgbClr val="333333"/>
                </a:solidFill>
              </a:rPr>
              <a:t> a partir de un modelo 2D o 3D, utilizando la GPU para la mayoría de los cálculos.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lvl="0" marL="457200" indent="-457200" algn="just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Motivación:</a:t>
            </a:r>
            <a:r>
              <a:rPr sz="2400">
                <a:solidFill>
                  <a:srgbClr val="333333"/>
                </a:solidFill>
              </a:rPr>
              <a:t> estudiar diferentes técnicas de renderizado, y su rendimiento en WebGL sobre un engine desarrollado expresamente para el proyecto.</a:t>
            </a:r>
            <a:endParaRPr sz="2400"/>
          </a:p>
          <a:p>
            <a:pPr lvl="0" marL="0" indent="0" algn="just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400"/>
          </a:p>
          <a:p>
            <a:pPr lvl="0" marL="457200" indent="-457200" algn="just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Background personal:</a:t>
            </a:r>
            <a:r>
              <a:rPr sz="2400">
                <a:solidFill>
                  <a:srgbClr val="333333"/>
                </a:solidFill>
              </a:rPr>
              <a:t> gran interés por la Computación Gráfica y la Ingeniería de Videojuegos.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685800" y="2857500"/>
            <a:ext cx="84582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2. La Web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La Web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lvl="0" marL="0" indent="0" algn="just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W</a:t>
            </a:r>
            <a:r>
              <a:rPr sz="2400">
                <a:solidFill>
                  <a:srgbClr val="333333"/>
                </a:solidFill>
              </a:rPr>
              <a:t>orld </a:t>
            </a:r>
            <a:r>
              <a:rPr sz="2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W</a:t>
            </a:r>
            <a:r>
              <a:rPr sz="2400">
                <a:solidFill>
                  <a:srgbClr val="333333"/>
                </a:solidFill>
              </a:rPr>
              <a:t>ide </a:t>
            </a:r>
            <a:r>
              <a:rPr sz="2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W</a:t>
            </a:r>
            <a:r>
              <a:rPr sz="2400">
                <a:solidFill>
                  <a:srgbClr val="333333"/>
                </a:solidFill>
              </a:rPr>
              <a:t>eb (</a:t>
            </a:r>
            <a:r>
              <a:rPr sz="24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WWW</a:t>
            </a:r>
            <a:r>
              <a:rPr sz="2400">
                <a:solidFill>
                  <a:srgbClr val="333333"/>
                </a:solidFill>
              </a:rPr>
              <a:t>):   conjunto de documentos y otros recursos interconectados.</a:t>
            </a:r>
            <a:endParaRPr sz="2400"/>
          </a:p>
          <a:p>
            <a:pPr lvl="0" marL="0" indent="0" algn="just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Documentos web inicialmente estáticos formados por texto plano.</a:t>
            </a:r>
            <a:endParaRPr sz="2400"/>
          </a:p>
          <a:p>
            <a:pPr lvl="0" marL="0" indent="0" algn="just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Con los años aparecieron lenguajes de programación, librerías y elementos que mejoraron las capacidades de la web.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La Web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lvl="0" marL="495300" indent="-49530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HyperText Markup Language (HTML)</a:t>
            </a:r>
            <a:endParaRPr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495300" indent="-49530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Cascading Style Sheets (CSS)</a:t>
            </a:r>
            <a:endParaRPr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495300" indent="-49530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JavaScript</a:t>
            </a:r>
            <a:endParaRPr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495300" indent="-49530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&lt;canvas&gt;</a:t>
            </a:r>
            <a:endParaRPr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495300" indent="-49530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CSS3</a:t>
            </a:r>
            <a:endParaRPr>
              <a:latin typeface="Verdana Bold"/>
              <a:ea typeface="Verdana Bold"/>
              <a:cs typeface="Verdana Bold"/>
              <a:sym typeface="Verdana Bold"/>
            </a:endParaRPr>
          </a:p>
          <a:p>
            <a:pPr lvl="0" marL="495300" indent="-49530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333333"/>
                </a:solidFill>
                <a:latin typeface="Verdana Bold"/>
                <a:ea typeface="Verdana Bold"/>
                <a:cs typeface="Verdana Bold"/>
                <a:sym typeface="Verdana Bold"/>
              </a:rPr>
              <a:t>WebGL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4F3D9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4F3D9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4F3D9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4F3D9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