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6858000" cy="9144000"/>
  <p:defaultTextStyle>
    <a:lvl1pPr>
      <a:defRPr sz="2400">
        <a:solidFill>
          <a:srgbClr val="333333"/>
        </a:solidFill>
        <a:latin typeface="Verdana"/>
        <a:ea typeface="Verdana"/>
        <a:cs typeface="Verdana"/>
        <a:sym typeface="Verdana"/>
      </a:defRPr>
    </a:lvl1pPr>
    <a:lvl2pPr indent="457200">
      <a:defRPr sz="2400">
        <a:solidFill>
          <a:srgbClr val="333333"/>
        </a:solidFill>
        <a:latin typeface="Verdana"/>
        <a:ea typeface="Verdana"/>
        <a:cs typeface="Verdana"/>
        <a:sym typeface="Verdana"/>
      </a:defRPr>
    </a:lvl2pPr>
    <a:lvl3pPr indent="914400">
      <a:defRPr sz="2400">
        <a:solidFill>
          <a:srgbClr val="333333"/>
        </a:solidFill>
        <a:latin typeface="Verdana"/>
        <a:ea typeface="Verdana"/>
        <a:cs typeface="Verdana"/>
        <a:sym typeface="Verdana"/>
      </a:defRPr>
    </a:lvl3pPr>
    <a:lvl4pPr indent="1371600">
      <a:defRPr sz="2400">
        <a:solidFill>
          <a:srgbClr val="333333"/>
        </a:solidFill>
        <a:latin typeface="Verdana"/>
        <a:ea typeface="Verdana"/>
        <a:cs typeface="Verdana"/>
        <a:sym typeface="Verdana"/>
      </a:defRPr>
    </a:lvl4pPr>
    <a:lvl5pPr indent="1828800">
      <a:defRPr sz="2400">
        <a:solidFill>
          <a:srgbClr val="333333"/>
        </a:solidFill>
        <a:latin typeface="Verdana"/>
        <a:ea typeface="Verdana"/>
        <a:cs typeface="Verdana"/>
        <a:sym typeface="Verdana"/>
      </a:defRPr>
    </a:lvl5pPr>
    <a:lvl6pPr indent="2286000">
      <a:defRPr sz="2400">
        <a:solidFill>
          <a:srgbClr val="333333"/>
        </a:solidFill>
        <a:latin typeface="Verdana"/>
        <a:ea typeface="Verdana"/>
        <a:cs typeface="Verdana"/>
        <a:sym typeface="Verdana"/>
      </a:defRPr>
    </a:lvl6pPr>
    <a:lvl7pPr indent="2743200">
      <a:defRPr sz="2400">
        <a:solidFill>
          <a:srgbClr val="333333"/>
        </a:solidFill>
        <a:latin typeface="Verdana"/>
        <a:ea typeface="Verdana"/>
        <a:cs typeface="Verdana"/>
        <a:sym typeface="Verdana"/>
      </a:defRPr>
    </a:lvl7pPr>
    <a:lvl8pPr indent="3200400">
      <a:defRPr sz="2400">
        <a:solidFill>
          <a:srgbClr val="333333"/>
        </a:solidFill>
        <a:latin typeface="Verdana"/>
        <a:ea typeface="Verdana"/>
        <a:cs typeface="Verdana"/>
        <a:sym typeface="Verdana"/>
      </a:defRPr>
    </a:lvl8pPr>
    <a:lvl9pPr indent="3657600">
      <a:defRPr sz="2400">
        <a:solidFill>
          <a:srgbClr val="333333"/>
        </a:solidFill>
        <a:latin typeface="Verdana"/>
        <a:ea typeface="Verdana"/>
        <a:cs typeface="Verdana"/>
        <a:sym typeface="Verdan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Verdana"/>
          <a:ea typeface="Verdana"/>
          <a:cs typeface="Verdana"/>
        </a:font>
        <a:srgbClr val="333333"/>
      </a:tcTxStyle>
      <a:tcStyle>
        <a:tcBdr>
          <a:left>
            <a:ln w="12700" cap="flat">
              <a:solidFill>
                <a:srgbClr val="BAB9A0"/>
              </a:solidFill>
              <a:prstDash val="solid"/>
              <a:bevel/>
            </a:ln>
          </a:left>
          <a:right>
            <a:ln w="12700" cap="flat">
              <a:solidFill>
                <a:srgbClr val="BAB9A0"/>
              </a:solidFill>
              <a:prstDash val="solid"/>
              <a:bevel/>
            </a:ln>
          </a:right>
          <a:top>
            <a:ln w="12700" cap="flat">
              <a:solidFill>
                <a:srgbClr val="BAB9A0"/>
              </a:solidFill>
              <a:prstDash val="solid"/>
              <a:bevel/>
            </a:ln>
          </a:top>
          <a:bottom>
            <a:ln w="12700" cap="flat">
              <a:solidFill>
                <a:srgbClr val="BAB9A0"/>
              </a:solidFill>
              <a:prstDash val="solid"/>
              <a:bevel/>
            </a:ln>
          </a:bottom>
          <a:insideH>
            <a:ln w="12700" cap="flat">
              <a:solidFill>
                <a:srgbClr val="BAB9A0"/>
              </a:solidFill>
              <a:prstDash val="solid"/>
              <a:bevel/>
            </a:ln>
          </a:insideH>
          <a:insideV>
            <a:ln w="12700" cap="flat">
              <a:solidFill>
                <a:srgbClr val="BAB9A0"/>
              </a:solidFill>
              <a:prstDash val="solid"/>
              <a:bevel/>
            </a:ln>
          </a:insideV>
        </a:tcBdr>
        <a:fill>
          <a:solidFill>
            <a:srgbClr val="FBFAF1"/>
          </a:solidFill>
        </a:fill>
      </a:tcStyle>
    </a:wholeTbl>
    <a:band2H>
      <a:tcTxStyle b="def" i="def"/>
      <a:tcStyle>
        <a:tcBdr/>
        <a:fill>
          <a:solidFill>
            <a:srgbClr val="FDFDF8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BAB9A0"/>
      </a:tcTxStyle>
      <a:tcStyle>
        <a:tcBdr>
          <a:left>
            <a:ln w="12700" cap="flat">
              <a:solidFill>
                <a:srgbClr val="BAB9A0"/>
              </a:solidFill>
              <a:prstDash val="solid"/>
              <a:bevel/>
            </a:ln>
          </a:left>
          <a:right>
            <a:ln w="12700" cap="flat">
              <a:solidFill>
                <a:srgbClr val="BAB9A0"/>
              </a:solidFill>
              <a:prstDash val="solid"/>
              <a:bevel/>
            </a:ln>
          </a:right>
          <a:top>
            <a:ln w="12700" cap="flat">
              <a:solidFill>
                <a:srgbClr val="BAB9A0"/>
              </a:solidFill>
              <a:prstDash val="solid"/>
              <a:bevel/>
            </a:ln>
          </a:top>
          <a:bottom>
            <a:ln w="12700" cap="flat">
              <a:solidFill>
                <a:srgbClr val="BAB9A0"/>
              </a:solidFill>
              <a:prstDash val="solid"/>
              <a:bevel/>
            </a:ln>
          </a:bottom>
          <a:insideH>
            <a:ln w="12700" cap="flat">
              <a:solidFill>
                <a:srgbClr val="BAB9A0"/>
              </a:solidFill>
              <a:prstDash val="solid"/>
              <a:bevel/>
            </a:ln>
          </a:insideH>
          <a:insideV>
            <a:ln w="12700" cap="flat">
              <a:solidFill>
                <a:srgbClr val="BAB9A0"/>
              </a:solidFill>
              <a:prstDash val="solid"/>
              <a:bevel/>
            </a:ln>
          </a:insideV>
        </a:tcBdr>
        <a:fill>
          <a:solidFill>
            <a:srgbClr val="F4F3D9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BAB9A0"/>
      </a:tcTxStyle>
      <a:tcStyle>
        <a:tcBdr>
          <a:left>
            <a:ln w="12700" cap="flat">
              <a:solidFill>
                <a:srgbClr val="BAB9A0"/>
              </a:solidFill>
              <a:prstDash val="solid"/>
              <a:bevel/>
            </a:ln>
          </a:left>
          <a:right>
            <a:ln w="12700" cap="flat">
              <a:solidFill>
                <a:srgbClr val="BAB9A0"/>
              </a:solidFill>
              <a:prstDash val="solid"/>
              <a:bevel/>
            </a:ln>
          </a:right>
          <a:top>
            <a:ln w="38100" cap="flat">
              <a:solidFill>
                <a:srgbClr val="BAB9A0"/>
              </a:solidFill>
              <a:prstDash val="solid"/>
              <a:bevel/>
            </a:ln>
          </a:top>
          <a:bottom>
            <a:ln w="12700" cap="flat">
              <a:solidFill>
                <a:srgbClr val="BAB9A0"/>
              </a:solidFill>
              <a:prstDash val="solid"/>
              <a:bevel/>
            </a:ln>
          </a:bottom>
          <a:insideH>
            <a:ln w="12700" cap="flat">
              <a:solidFill>
                <a:srgbClr val="BAB9A0"/>
              </a:solidFill>
              <a:prstDash val="solid"/>
              <a:bevel/>
            </a:ln>
          </a:insideH>
          <a:insideV>
            <a:ln w="12700" cap="flat">
              <a:solidFill>
                <a:srgbClr val="BAB9A0"/>
              </a:solidFill>
              <a:prstDash val="solid"/>
              <a:bevel/>
            </a:ln>
          </a:insideV>
        </a:tcBdr>
        <a:fill>
          <a:solidFill>
            <a:srgbClr val="F4F3D9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BAB9A0"/>
      </a:tcTxStyle>
      <a:tcStyle>
        <a:tcBdr>
          <a:left>
            <a:ln w="12700" cap="flat">
              <a:solidFill>
                <a:srgbClr val="BAB9A0"/>
              </a:solidFill>
              <a:prstDash val="solid"/>
              <a:bevel/>
            </a:ln>
          </a:left>
          <a:right>
            <a:ln w="12700" cap="flat">
              <a:solidFill>
                <a:srgbClr val="BAB9A0"/>
              </a:solidFill>
              <a:prstDash val="solid"/>
              <a:bevel/>
            </a:ln>
          </a:right>
          <a:top>
            <a:ln w="12700" cap="flat">
              <a:solidFill>
                <a:srgbClr val="BAB9A0"/>
              </a:solidFill>
              <a:prstDash val="solid"/>
              <a:bevel/>
            </a:ln>
          </a:top>
          <a:bottom>
            <a:ln w="38100" cap="flat">
              <a:solidFill>
                <a:srgbClr val="BAB9A0"/>
              </a:solidFill>
              <a:prstDash val="solid"/>
              <a:bevel/>
            </a:ln>
          </a:bottom>
          <a:insideH>
            <a:ln w="12700" cap="flat">
              <a:solidFill>
                <a:srgbClr val="BAB9A0"/>
              </a:solidFill>
              <a:prstDash val="solid"/>
              <a:bevel/>
            </a:ln>
          </a:insideH>
          <a:insideV>
            <a:ln w="12700" cap="flat">
              <a:solidFill>
                <a:srgbClr val="BAB9A0"/>
              </a:solidFill>
              <a:prstDash val="solid"/>
              <a:bevel/>
            </a:ln>
          </a:insideV>
        </a:tcBdr>
        <a:fill>
          <a:solidFill>
            <a:srgbClr val="F4F3D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Verdana"/>
          <a:ea typeface="Verdana"/>
          <a:cs typeface="Verdana"/>
        </a:font>
        <a:srgbClr val="333333"/>
      </a:tcTxStyle>
      <a:tcStyle>
        <a:tcBdr>
          <a:left>
            <a:ln w="12700" cap="flat">
              <a:solidFill>
                <a:srgbClr val="BAB9A0"/>
              </a:solidFill>
              <a:prstDash val="solid"/>
              <a:bevel/>
            </a:ln>
          </a:left>
          <a:right>
            <a:ln w="12700" cap="flat">
              <a:solidFill>
                <a:srgbClr val="BAB9A0"/>
              </a:solidFill>
              <a:prstDash val="solid"/>
              <a:bevel/>
            </a:ln>
          </a:right>
          <a:top>
            <a:ln w="12700" cap="flat">
              <a:solidFill>
                <a:srgbClr val="BAB9A0"/>
              </a:solidFill>
              <a:prstDash val="solid"/>
              <a:bevel/>
            </a:ln>
          </a:top>
          <a:bottom>
            <a:ln w="12700" cap="flat">
              <a:solidFill>
                <a:srgbClr val="BAB9A0"/>
              </a:solidFill>
              <a:prstDash val="solid"/>
              <a:bevel/>
            </a:ln>
          </a:bottom>
          <a:insideH>
            <a:ln w="12700" cap="flat">
              <a:solidFill>
                <a:srgbClr val="BAB9A0"/>
              </a:solidFill>
              <a:prstDash val="solid"/>
              <a:bevel/>
            </a:ln>
          </a:insideH>
          <a:insideV>
            <a:ln w="12700" cap="flat">
              <a:solidFill>
                <a:srgbClr val="BAB9A0"/>
              </a:solidFill>
              <a:prstDash val="solid"/>
              <a:bevel/>
            </a:ln>
          </a:insideV>
        </a:tcBdr>
        <a:fill>
          <a:solidFill>
            <a:srgbClr val="F1F1ED"/>
          </a:solidFill>
        </a:fill>
      </a:tcStyle>
    </a:wholeTbl>
    <a:band2H>
      <a:tcTxStyle b="def" i="def"/>
      <a:tcStyle>
        <a:tcBdr/>
        <a:fill>
          <a:solidFill>
            <a:srgbClr val="F8F8F6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BAB9A0"/>
      </a:tcTxStyle>
      <a:tcStyle>
        <a:tcBdr>
          <a:left>
            <a:ln w="12700" cap="flat">
              <a:solidFill>
                <a:srgbClr val="BAB9A0"/>
              </a:solidFill>
              <a:prstDash val="solid"/>
              <a:bevel/>
            </a:ln>
          </a:left>
          <a:right>
            <a:ln w="12700" cap="flat">
              <a:solidFill>
                <a:srgbClr val="BAB9A0"/>
              </a:solidFill>
              <a:prstDash val="solid"/>
              <a:bevel/>
            </a:ln>
          </a:right>
          <a:top>
            <a:ln w="12700" cap="flat">
              <a:solidFill>
                <a:srgbClr val="BAB9A0"/>
              </a:solidFill>
              <a:prstDash val="solid"/>
              <a:bevel/>
            </a:ln>
          </a:top>
          <a:bottom>
            <a:ln w="12700" cap="flat">
              <a:solidFill>
                <a:srgbClr val="BAB9A0"/>
              </a:solidFill>
              <a:prstDash val="solid"/>
              <a:bevel/>
            </a:ln>
          </a:bottom>
          <a:insideH>
            <a:ln w="12700" cap="flat">
              <a:solidFill>
                <a:srgbClr val="BAB9A0"/>
              </a:solidFill>
              <a:prstDash val="solid"/>
              <a:bevel/>
            </a:ln>
          </a:insideH>
          <a:insideV>
            <a:ln w="12700" cap="flat">
              <a:solidFill>
                <a:srgbClr val="BAB9A0"/>
              </a:solidFill>
              <a:prstDash val="solid"/>
              <a:bevel/>
            </a:ln>
          </a:insideV>
        </a:tcBdr>
        <a:fill>
          <a:solidFill>
            <a:srgbClr val="D9D9CD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BAB9A0"/>
      </a:tcTxStyle>
      <a:tcStyle>
        <a:tcBdr>
          <a:left>
            <a:ln w="12700" cap="flat">
              <a:solidFill>
                <a:srgbClr val="BAB9A0"/>
              </a:solidFill>
              <a:prstDash val="solid"/>
              <a:bevel/>
            </a:ln>
          </a:left>
          <a:right>
            <a:ln w="12700" cap="flat">
              <a:solidFill>
                <a:srgbClr val="BAB9A0"/>
              </a:solidFill>
              <a:prstDash val="solid"/>
              <a:bevel/>
            </a:ln>
          </a:right>
          <a:top>
            <a:ln w="38100" cap="flat">
              <a:solidFill>
                <a:srgbClr val="BAB9A0"/>
              </a:solidFill>
              <a:prstDash val="solid"/>
              <a:bevel/>
            </a:ln>
          </a:top>
          <a:bottom>
            <a:ln w="12700" cap="flat">
              <a:solidFill>
                <a:srgbClr val="BAB9A0"/>
              </a:solidFill>
              <a:prstDash val="solid"/>
              <a:bevel/>
            </a:ln>
          </a:bottom>
          <a:insideH>
            <a:ln w="12700" cap="flat">
              <a:solidFill>
                <a:srgbClr val="BAB9A0"/>
              </a:solidFill>
              <a:prstDash val="solid"/>
              <a:bevel/>
            </a:ln>
          </a:insideH>
          <a:insideV>
            <a:ln w="12700" cap="flat">
              <a:solidFill>
                <a:srgbClr val="BAB9A0"/>
              </a:solidFill>
              <a:prstDash val="solid"/>
              <a:bevel/>
            </a:ln>
          </a:insideV>
        </a:tcBdr>
        <a:fill>
          <a:solidFill>
            <a:srgbClr val="D9D9CD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BAB9A0"/>
      </a:tcTxStyle>
      <a:tcStyle>
        <a:tcBdr>
          <a:left>
            <a:ln w="12700" cap="flat">
              <a:solidFill>
                <a:srgbClr val="BAB9A0"/>
              </a:solidFill>
              <a:prstDash val="solid"/>
              <a:bevel/>
            </a:ln>
          </a:left>
          <a:right>
            <a:ln w="12700" cap="flat">
              <a:solidFill>
                <a:srgbClr val="BAB9A0"/>
              </a:solidFill>
              <a:prstDash val="solid"/>
              <a:bevel/>
            </a:ln>
          </a:right>
          <a:top>
            <a:ln w="12700" cap="flat">
              <a:solidFill>
                <a:srgbClr val="BAB9A0"/>
              </a:solidFill>
              <a:prstDash val="solid"/>
              <a:bevel/>
            </a:ln>
          </a:top>
          <a:bottom>
            <a:ln w="38100" cap="flat">
              <a:solidFill>
                <a:srgbClr val="BAB9A0"/>
              </a:solidFill>
              <a:prstDash val="solid"/>
              <a:bevel/>
            </a:ln>
          </a:bottom>
          <a:insideH>
            <a:ln w="12700" cap="flat">
              <a:solidFill>
                <a:srgbClr val="BAB9A0"/>
              </a:solidFill>
              <a:prstDash val="solid"/>
              <a:bevel/>
            </a:ln>
          </a:insideH>
          <a:insideV>
            <a:ln w="12700" cap="flat">
              <a:solidFill>
                <a:srgbClr val="BAB9A0"/>
              </a:solidFill>
              <a:prstDash val="solid"/>
              <a:bevel/>
            </a:ln>
          </a:insideV>
        </a:tcBdr>
        <a:fill>
          <a:solidFill>
            <a:srgbClr val="D9D9CD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Verdana"/>
          <a:ea typeface="Verdana"/>
          <a:cs typeface="Verdana"/>
        </a:font>
        <a:srgbClr val="333333"/>
      </a:tcTxStyle>
      <a:tcStyle>
        <a:tcBdr>
          <a:left>
            <a:ln w="12700" cap="flat">
              <a:solidFill>
                <a:srgbClr val="BAB9A0"/>
              </a:solidFill>
              <a:prstDash val="solid"/>
              <a:bevel/>
            </a:ln>
          </a:left>
          <a:right>
            <a:ln w="12700" cap="flat">
              <a:solidFill>
                <a:srgbClr val="BAB9A0"/>
              </a:solidFill>
              <a:prstDash val="solid"/>
              <a:bevel/>
            </a:ln>
          </a:right>
          <a:top>
            <a:ln w="12700" cap="flat">
              <a:solidFill>
                <a:srgbClr val="BAB9A0"/>
              </a:solidFill>
              <a:prstDash val="solid"/>
              <a:bevel/>
            </a:ln>
          </a:top>
          <a:bottom>
            <a:ln w="12700" cap="flat">
              <a:solidFill>
                <a:srgbClr val="BAB9A0"/>
              </a:solidFill>
              <a:prstDash val="solid"/>
              <a:bevel/>
            </a:ln>
          </a:bottom>
          <a:insideH>
            <a:ln w="12700" cap="flat">
              <a:solidFill>
                <a:srgbClr val="BAB9A0"/>
              </a:solidFill>
              <a:prstDash val="solid"/>
              <a:bevel/>
            </a:ln>
          </a:insideH>
          <a:insideV>
            <a:ln w="12700" cap="flat">
              <a:solidFill>
                <a:srgbClr val="BAB9A0"/>
              </a:solidFill>
              <a:prstDash val="solid"/>
              <a:bevel/>
            </a:ln>
          </a:insideV>
        </a:tcBdr>
        <a:fill>
          <a:solidFill>
            <a:srgbClr val="ECD8CD"/>
          </a:solidFill>
        </a:fill>
      </a:tcStyle>
    </a:wholeTbl>
    <a:band2H>
      <a:tcTxStyle b="def" i="def"/>
      <a:tcStyle>
        <a:tcBdr/>
        <a:fill>
          <a:solidFill>
            <a:srgbClr val="F6ECE7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BAB9A0"/>
      </a:tcTxStyle>
      <a:tcStyle>
        <a:tcBdr>
          <a:left>
            <a:ln w="12700" cap="flat">
              <a:solidFill>
                <a:srgbClr val="BAB9A0"/>
              </a:solidFill>
              <a:prstDash val="solid"/>
              <a:bevel/>
            </a:ln>
          </a:left>
          <a:right>
            <a:ln w="12700" cap="flat">
              <a:solidFill>
                <a:srgbClr val="BAB9A0"/>
              </a:solidFill>
              <a:prstDash val="solid"/>
              <a:bevel/>
            </a:ln>
          </a:right>
          <a:top>
            <a:ln w="12700" cap="flat">
              <a:solidFill>
                <a:srgbClr val="BAB9A0"/>
              </a:solidFill>
              <a:prstDash val="solid"/>
              <a:bevel/>
            </a:ln>
          </a:top>
          <a:bottom>
            <a:ln w="12700" cap="flat">
              <a:solidFill>
                <a:srgbClr val="BAB9A0"/>
              </a:solidFill>
              <a:prstDash val="solid"/>
              <a:bevel/>
            </a:ln>
          </a:bottom>
          <a:insideH>
            <a:ln w="12700" cap="flat">
              <a:solidFill>
                <a:srgbClr val="BAB9A0"/>
              </a:solidFill>
              <a:prstDash val="solid"/>
              <a:bevel/>
            </a:ln>
          </a:insideH>
          <a:insideV>
            <a:ln w="12700" cap="flat">
              <a:solidFill>
                <a:srgbClr val="BAB9A0"/>
              </a:solidFill>
              <a:prstDash val="solid"/>
              <a:bevel/>
            </a:ln>
          </a:insideV>
        </a:tcBdr>
        <a:fill>
          <a:solidFill>
            <a:srgbClr val="CB833B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BAB9A0"/>
      </a:tcTxStyle>
      <a:tcStyle>
        <a:tcBdr>
          <a:left>
            <a:ln w="12700" cap="flat">
              <a:solidFill>
                <a:srgbClr val="BAB9A0"/>
              </a:solidFill>
              <a:prstDash val="solid"/>
              <a:bevel/>
            </a:ln>
          </a:left>
          <a:right>
            <a:ln w="12700" cap="flat">
              <a:solidFill>
                <a:srgbClr val="BAB9A0"/>
              </a:solidFill>
              <a:prstDash val="solid"/>
              <a:bevel/>
            </a:ln>
          </a:right>
          <a:top>
            <a:ln w="38100" cap="flat">
              <a:solidFill>
                <a:srgbClr val="BAB9A0"/>
              </a:solidFill>
              <a:prstDash val="solid"/>
              <a:bevel/>
            </a:ln>
          </a:top>
          <a:bottom>
            <a:ln w="12700" cap="flat">
              <a:solidFill>
                <a:srgbClr val="BAB9A0"/>
              </a:solidFill>
              <a:prstDash val="solid"/>
              <a:bevel/>
            </a:ln>
          </a:bottom>
          <a:insideH>
            <a:ln w="12700" cap="flat">
              <a:solidFill>
                <a:srgbClr val="BAB9A0"/>
              </a:solidFill>
              <a:prstDash val="solid"/>
              <a:bevel/>
            </a:ln>
          </a:insideH>
          <a:insideV>
            <a:ln w="12700" cap="flat">
              <a:solidFill>
                <a:srgbClr val="BAB9A0"/>
              </a:solidFill>
              <a:prstDash val="solid"/>
              <a:bevel/>
            </a:ln>
          </a:insideV>
        </a:tcBdr>
        <a:fill>
          <a:solidFill>
            <a:srgbClr val="CB833B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BAB9A0"/>
      </a:tcTxStyle>
      <a:tcStyle>
        <a:tcBdr>
          <a:left>
            <a:ln w="12700" cap="flat">
              <a:solidFill>
                <a:srgbClr val="BAB9A0"/>
              </a:solidFill>
              <a:prstDash val="solid"/>
              <a:bevel/>
            </a:ln>
          </a:left>
          <a:right>
            <a:ln w="12700" cap="flat">
              <a:solidFill>
                <a:srgbClr val="BAB9A0"/>
              </a:solidFill>
              <a:prstDash val="solid"/>
              <a:bevel/>
            </a:ln>
          </a:right>
          <a:top>
            <a:ln w="12700" cap="flat">
              <a:solidFill>
                <a:srgbClr val="BAB9A0"/>
              </a:solidFill>
              <a:prstDash val="solid"/>
              <a:bevel/>
            </a:ln>
          </a:top>
          <a:bottom>
            <a:ln w="38100" cap="flat">
              <a:solidFill>
                <a:srgbClr val="BAB9A0"/>
              </a:solidFill>
              <a:prstDash val="solid"/>
              <a:bevel/>
            </a:ln>
          </a:bottom>
          <a:insideH>
            <a:ln w="12700" cap="flat">
              <a:solidFill>
                <a:srgbClr val="BAB9A0"/>
              </a:solidFill>
              <a:prstDash val="solid"/>
              <a:bevel/>
            </a:ln>
          </a:insideH>
          <a:insideV>
            <a:ln w="12700" cap="flat">
              <a:solidFill>
                <a:srgbClr val="BAB9A0"/>
              </a:solidFill>
              <a:prstDash val="solid"/>
              <a:bevel/>
            </a:ln>
          </a:insideV>
        </a:tcBdr>
        <a:fill>
          <a:solidFill>
            <a:srgbClr val="CB833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Verdana"/>
          <a:ea typeface="Verdana"/>
          <a:cs typeface="Verdana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BAB9A0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BAB9A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F3D9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bevel/>
            </a:ln>
          </a:top>
          <a:bottom>
            <a:ln w="254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AB9A0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BAB9A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bevel/>
            </a:ln>
          </a:top>
          <a:bottom>
            <a:ln w="254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F3D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Verdana"/>
          <a:ea typeface="Verdana"/>
          <a:cs typeface="Verdana"/>
        </a:font>
        <a:srgbClr val="333333"/>
      </a:tcTxStyle>
      <a:tcStyle>
        <a:tcBdr>
          <a:left>
            <a:ln w="12700" cap="flat">
              <a:solidFill>
                <a:srgbClr val="BAB9A0"/>
              </a:solidFill>
              <a:prstDash val="solid"/>
              <a:bevel/>
            </a:ln>
          </a:left>
          <a:right>
            <a:ln w="12700" cap="flat">
              <a:solidFill>
                <a:srgbClr val="BAB9A0"/>
              </a:solidFill>
              <a:prstDash val="solid"/>
              <a:bevel/>
            </a:ln>
          </a:right>
          <a:top>
            <a:ln w="12700" cap="flat">
              <a:solidFill>
                <a:srgbClr val="BAB9A0"/>
              </a:solidFill>
              <a:prstDash val="solid"/>
              <a:bevel/>
            </a:ln>
          </a:top>
          <a:bottom>
            <a:ln w="12700" cap="flat">
              <a:solidFill>
                <a:srgbClr val="BAB9A0"/>
              </a:solidFill>
              <a:prstDash val="solid"/>
              <a:bevel/>
            </a:ln>
          </a:bottom>
          <a:insideH>
            <a:ln w="12700" cap="flat">
              <a:solidFill>
                <a:srgbClr val="BAB9A0"/>
              </a:solidFill>
              <a:prstDash val="solid"/>
              <a:bevel/>
            </a:ln>
          </a:insideH>
          <a:insideV>
            <a:ln w="12700" cap="flat">
              <a:solidFill>
                <a:srgbClr val="BAB9A0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BAB9A0"/>
      </a:tcTxStyle>
      <a:tcStyle>
        <a:tcBdr>
          <a:left>
            <a:ln w="12700" cap="flat">
              <a:solidFill>
                <a:srgbClr val="BAB9A0"/>
              </a:solidFill>
              <a:prstDash val="solid"/>
              <a:bevel/>
            </a:ln>
          </a:left>
          <a:right>
            <a:ln w="12700" cap="flat">
              <a:solidFill>
                <a:srgbClr val="BAB9A0"/>
              </a:solidFill>
              <a:prstDash val="solid"/>
              <a:bevel/>
            </a:ln>
          </a:right>
          <a:top>
            <a:ln w="12700" cap="flat">
              <a:solidFill>
                <a:srgbClr val="BAB9A0"/>
              </a:solidFill>
              <a:prstDash val="solid"/>
              <a:bevel/>
            </a:ln>
          </a:top>
          <a:bottom>
            <a:ln w="12700" cap="flat">
              <a:solidFill>
                <a:srgbClr val="BAB9A0"/>
              </a:solidFill>
              <a:prstDash val="solid"/>
              <a:bevel/>
            </a:ln>
          </a:bottom>
          <a:insideH>
            <a:ln w="12700" cap="flat">
              <a:solidFill>
                <a:srgbClr val="BAB9A0"/>
              </a:solidFill>
              <a:prstDash val="solid"/>
              <a:bevel/>
            </a:ln>
          </a:insideH>
          <a:insideV>
            <a:ln w="12700" cap="flat">
              <a:solidFill>
                <a:srgbClr val="BAB9A0"/>
              </a:solidFill>
              <a:prstDash val="solid"/>
              <a:bevel/>
            </a:ln>
          </a:insideV>
        </a:tcBdr>
        <a:fill>
          <a:solidFill>
            <a:srgbClr val="333333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BAB9A0"/>
      </a:tcTxStyle>
      <a:tcStyle>
        <a:tcBdr>
          <a:left>
            <a:ln w="12700" cap="flat">
              <a:solidFill>
                <a:srgbClr val="BAB9A0"/>
              </a:solidFill>
              <a:prstDash val="solid"/>
              <a:bevel/>
            </a:ln>
          </a:left>
          <a:right>
            <a:ln w="12700" cap="flat">
              <a:solidFill>
                <a:srgbClr val="BAB9A0"/>
              </a:solidFill>
              <a:prstDash val="solid"/>
              <a:bevel/>
            </a:ln>
          </a:right>
          <a:top>
            <a:ln w="38100" cap="flat">
              <a:solidFill>
                <a:srgbClr val="BAB9A0"/>
              </a:solidFill>
              <a:prstDash val="solid"/>
              <a:bevel/>
            </a:ln>
          </a:top>
          <a:bottom>
            <a:ln w="12700" cap="flat">
              <a:solidFill>
                <a:srgbClr val="BAB9A0"/>
              </a:solidFill>
              <a:prstDash val="solid"/>
              <a:bevel/>
            </a:ln>
          </a:bottom>
          <a:insideH>
            <a:ln w="12700" cap="flat">
              <a:solidFill>
                <a:srgbClr val="BAB9A0"/>
              </a:solidFill>
              <a:prstDash val="solid"/>
              <a:bevel/>
            </a:ln>
          </a:insideH>
          <a:insideV>
            <a:ln w="12700" cap="flat">
              <a:solidFill>
                <a:srgbClr val="BAB9A0"/>
              </a:solidFill>
              <a:prstDash val="solid"/>
              <a:bevel/>
            </a:ln>
          </a:insideV>
        </a:tcBdr>
        <a:fill>
          <a:solidFill>
            <a:srgbClr val="333333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BAB9A0"/>
      </a:tcTxStyle>
      <a:tcStyle>
        <a:tcBdr>
          <a:left>
            <a:ln w="12700" cap="flat">
              <a:solidFill>
                <a:srgbClr val="BAB9A0"/>
              </a:solidFill>
              <a:prstDash val="solid"/>
              <a:bevel/>
            </a:ln>
          </a:left>
          <a:right>
            <a:ln w="12700" cap="flat">
              <a:solidFill>
                <a:srgbClr val="BAB9A0"/>
              </a:solidFill>
              <a:prstDash val="solid"/>
              <a:bevel/>
            </a:ln>
          </a:right>
          <a:top>
            <a:ln w="12700" cap="flat">
              <a:solidFill>
                <a:srgbClr val="BAB9A0"/>
              </a:solidFill>
              <a:prstDash val="solid"/>
              <a:bevel/>
            </a:ln>
          </a:top>
          <a:bottom>
            <a:ln w="38100" cap="flat">
              <a:solidFill>
                <a:srgbClr val="BAB9A0"/>
              </a:solidFill>
              <a:prstDash val="solid"/>
              <a:bevel/>
            </a:ln>
          </a:bottom>
          <a:insideH>
            <a:ln w="12700" cap="flat">
              <a:solidFill>
                <a:srgbClr val="BAB9A0"/>
              </a:solidFill>
              <a:prstDash val="solid"/>
              <a:bevel/>
            </a:ln>
          </a:insideH>
          <a:insideV>
            <a:ln w="12700" cap="flat">
              <a:solidFill>
                <a:srgbClr val="BAB9A0"/>
              </a:solidFill>
              <a:prstDash val="solid"/>
              <a:bevel/>
            </a:ln>
          </a:insideV>
        </a:tcBdr>
        <a:fill>
          <a:solidFill>
            <a:srgbClr val="333333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Verdana"/>
          <a:ea typeface="Verdana"/>
          <a:cs typeface="Verdana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bevel/>
            </a:ln>
          </a:left>
          <a:right>
            <a:ln w="12700" cap="flat">
              <a:solidFill>
                <a:srgbClr val="333333"/>
              </a:solidFill>
              <a:prstDash val="solid"/>
              <a:bevel/>
            </a:ln>
          </a:right>
          <a:top>
            <a:ln w="12700" cap="flat">
              <a:solidFill>
                <a:srgbClr val="333333"/>
              </a:solidFill>
              <a:prstDash val="solid"/>
              <a:bevel/>
            </a:ln>
          </a:top>
          <a:bottom>
            <a:ln w="127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solidFill>
                <a:srgbClr val="333333"/>
              </a:solidFill>
              <a:prstDash val="solid"/>
              <a:bevel/>
            </a:ln>
          </a:insideH>
          <a:insideV>
            <a:ln w="12700" cap="flat">
              <a:solidFill>
                <a:srgbClr val="333333"/>
              </a:solidFill>
              <a:prstDash val="solid"/>
              <a:bevel/>
            </a:ln>
          </a:insideV>
        </a:tcBdr>
        <a:fill>
          <a:solidFill>
            <a:srgbClr val="33333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bevel/>
            </a:ln>
          </a:left>
          <a:right>
            <a:ln w="12700" cap="flat">
              <a:solidFill>
                <a:srgbClr val="333333"/>
              </a:solidFill>
              <a:prstDash val="solid"/>
              <a:bevel/>
            </a:ln>
          </a:right>
          <a:top>
            <a:ln w="12700" cap="flat">
              <a:solidFill>
                <a:srgbClr val="333333"/>
              </a:solidFill>
              <a:prstDash val="solid"/>
              <a:bevel/>
            </a:ln>
          </a:top>
          <a:bottom>
            <a:ln w="127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solidFill>
                <a:srgbClr val="333333"/>
              </a:solidFill>
              <a:prstDash val="solid"/>
              <a:bevel/>
            </a:ln>
          </a:insideH>
          <a:insideV>
            <a:ln w="12700" cap="flat">
              <a:solidFill>
                <a:srgbClr val="333333"/>
              </a:solidFill>
              <a:prstDash val="solid"/>
              <a:bevel/>
            </a:ln>
          </a:insideV>
        </a:tcBdr>
        <a:fill>
          <a:solidFill>
            <a:srgbClr val="333333">
              <a:alpha val="20000"/>
            </a:srgbClr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bevel/>
            </a:ln>
          </a:left>
          <a:right>
            <a:ln w="12700" cap="flat">
              <a:solidFill>
                <a:srgbClr val="333333"/>
              </a:solidFill>
              <a:prstDash val="solid"/>
              <a:bevel/>
            </a:ln>
          </a:right>
          <a:top>
            <a:ln w="50800" cap="flat">
              <a:solidFill>
                <a:srgbClr val="333333"/>
              </a:solidFill>
              <a:prstDash val="solid"/>
              <a:bevel/>
            </a:ln>
          </a:top>
          <a:bottom>
            <a:ln w="127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solidFill>
                <a:srgbClr val="333333"/>
              </a:solidFill>
              <a:prstDash val="solid"/>
              <a:bevel/>
            </a:ln>
          </a:insideH>
          <a:insideV>
            <a:ln w="12700" cap="flat">
              <a:solidFill>
                <a:srgbClr val="333333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bevel/>
            </a:ln>
          </a:left>
          <a:right>
            <a:ln w="12700" cap="flat">
              <a:solidFill>
                <a:srgbClr val="333333"/>
              </a:solidFill>
              <a:prstDash val="solid"/>
              <a:bevel/>
            </a:ln>
          </a:right>
          <a:top>
            <a:ln w="12700" cap="flat">
              <a:solidFill>
                <a:srgbClr val="333333"/>
              </a:solidFill>
              <a:prstDash val="solid"/>
              <a:bevel/>
            </a:ln>
          </a:top>
          <a:bottom>
            <a:ln w="254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solidFill>
                <a:srgbClr val="333333"/>
              </a:solidFill>
              <a:prstDash val="solid"/>
              <a:bevel/>
            </a:ln>
          </a:insideH>
          <a:insideV>
            <a:ln w="12700" cap="flat">
              <a:solidFill>
                <a:srgbClr val="333333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One</a:t>
            </a:r>
            <a:endParaRPr sz="26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Two</a:t>
            </a:r>
            <a:endParaRPr sz="26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Three</a:t>
            </a:r>
            <a:endParaRPr sz="26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Four</a:t>
            </a:r>
            <a:endParaRPr sz="26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magen con títul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algn="l">
              <a:spcBef>
                <a:spcPts val="300"/>
              </a:spcBef>
              <a:defRPr sz="1400"/>
            </a:lvl1pPr>
            <a:lvl2pPr marL="0" indent="457200" algn="l">
              <a:spcBef>
                <a:spcPts val="300"/>
              </a:spcBef>
              <a:buSzTx/>
              <a:buNone/>
              <a:defRPr sz="1400"/>
            </a:lvl2pPr>
            <a:lvl3pPr marL="0" indent="914400" algn="l">
              <a:spcBef>
                <a:spcPts val="300"/>
              </a:spcBef>
              <a:buSzTx/>
              <a:buNone/>
              <a:defRPr sz="1400"/>
            </a:lvl3pPr>
            <a:lvl4pPr marL="0" indent="1371600" algn="l">
              <a:spcBef>
                <a:spcPts val="300"/>
              </a:spcBef>
              <a:buSzTx/>
              <a:buNone/>
              <a:defRPr sz="1400"/>
            </a:lvl4pPr>
            <a:lvl5pPr marL="0" indent="1828800" algn="l">
              <a:spcBef>
                <a:spcPts val="300"/>
              </a:spcBef>
              <a:buSz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Body Level One</a:t>
            </a:r>
            <a:endParaRPr sz="14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Body Level Two</a:t>
            </a:r>
            <a:endParaRPr sz="14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Body Level Three</a:t>
            </a:r>
            <a:endParaRPr sz="14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Body Level Four</a:t>
            </a:r>
            <a:endParaRPr sz="14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y texto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685800" y="0"/>
            <a:ext cx="8458200" cy="1143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1257300" y="1981200"/>
            <a:ext cx="7048500" cy="4876800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rgbClr val="A50021"/>
              </a:buClr>
              <a:buSzPct val="150000"/>
              <a:buChar char="•"/>
            </a:lvl1pPr>
            <a:lvl2pPr algn="l">
              <a:buClr>
                <a:srgbClr val="A50021"/>
              </a:buClr>
            </a:lvl2pPr>
            <a:lvl3pPr algn="l">
              <a:buClr>
                <a:srgbClr val="A50021"/>
              </a:buClr>
            </a:lvl3pPr>
            <a:lvl4pPr algn="l">
              <a:buClr>
                <a:srgbClr val="A50021"/>
              </a:buClr>
            </a:lvl4pPr>
            <a:lvl5pPr algn="l">
              <a:buClr>
                <a:srgbClr val="A50021"/>
              </a:buCl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One</a:t>
            </a:r>
            <a:endParaRPr sz="26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Two</a:t>
            </a:r>
            <a:endParaRPr sz="26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Three</a:t>
            </a:r>
            <a:endParaRPr sz="26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Four</a:t>
            </a:r>
            <a:endParaRPr sz="26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vertical y tex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7029450" y="0"/>
            <a:ext cx="2114550" cy="6096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685800" y="0"/>
            <a:ext cx="6191250" cy="6858000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rgbClr val="A50021"/>
              </a:buClr>
              <a:buSzPct val="150000"/>
              <a:buChar char="•"/>
            </a:lvl1pPr>
            <a:lvl2pPr algn="l">
              <a:buClr>
                <a:srgbClr val="A50021"/>
              </a:buClr>
            </a:lvl2pPr>
            <a:lvl3pPr algn="l">
              <a:buClr>
                <a:srgbClr val="A50021"/>
              </a:buClr>
            </a:lvl3pPr>
            <a:lvl4pPr algn="l">
              <a:buClr>
                <a:srgbClr val="A50021"/>
              </a:buClr>
            </a:lvl4pPr>
            <a:lvl5pPr algn="l">
              <a:buClr>
                <a:srgbClr val="A50021"/>
              </a:buCl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One</a:t>
            </a:r>
            <a:endParaRPr sz="26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Two</a:t>
            </a:r>
            <a:endParaRPr sz="26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Three</a:t>
            </a:r>
            <a:endParaRPr sz="26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Four</a:t>
            </a:r>
            <a:endParaRPr sz="26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y objeto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685800" y="0"/>
            <a:ext cx="8458200" cy="1143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1257300" y="1981200"/>
            <a:ext cx="7048500" cy="4876800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rgbClr val="A50021"/>
              </a:buClr>
              <a:buSzPct val="150000"/>
              <a:buChar char="•"/>
            </a:lvl1pPr>
            <a:lvl2pPr algn="l">
              <a:buClr>
                <a:srgbClr val="A50021"/>
              </a:buClr>
            </a:lvl2pPr>
            <a:lvl3pPr algn="l">
              <a:buClr>
                <a:srgbClr val="A50021"/>
              </a:buClr>
            </a:lvl3pPr>
            <a:lvl4pPr algn="l">
              <a:buClr>
                <a:srgbClr val="A50021"/>
              </a:buClr>
            </a:lvl4pPr>
            <a:lvl5pPr algn="l">
              <a:buClr>
                <a:srgbClr val="A50021"/>
              </a:buCl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One</a:t>
            </a:r>
            <a:endParaRPr sz="26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Two</a:t>
            </a:r>
            <a:endParaRPr sz="26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Three</a:t>
            </a:r>
            <a:endParaRPr sz="26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Four</a:t>
            </a:r>
            <a:endParaRPr sz="26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seño personalizad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85800" y="0"/>
            <a:ext cx="8458200" cy="1143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cabezado de secció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algn="l">
              <a:spcBef>
                <a:spcPts val="400"/>
              </a:spcBef>
              <a:defRPr sz="2000"/>
            </a:lvl1pPr>
            <a:lvl2pPr marL="0" indent="457200" algn="l">
              <a:spcBef>
                <a:spcPts val="400"/>
              </a:spcBef>
              <a:buSzTx/>
              <a:buNone/>
              <a:defRPr sz="2000"/>
            </a:lvl2pPr>
            <a:lvl3pPr marL="0" indent="914400" algn="l">
              <a:spcBef>
                <a:spcPts val="400"/>
              </a:spcBef>
              <a:buSzTx/>
              <a:buNone/>
              <a:defRPr sz="2000"/>
            </a:lvl3pPr>
            <a:lvl4pPr marL="0" indent="1371600" algn="l">
              <a:spcBef>
                <a:spcPts val="400"/>
              </a:spcBef>
              <a:buSzTx/>
              <a:buNone/>
              <a:defRPr sz="2000"/>
            </a:lvl4pPr>
            <a:lvl5pPr marL="0" indent="1828800" algn="l">
              <a:spcBef>
                <a:spcPts val="400"/>
              </a:spcBef>
              <a:buSz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Body Level One</a:t>
            </a:r>
            <a:endParaRPr sz="20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Body Level Two</a:t>
            </a:r>
            <a:endParaRPr sz="20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Body Level Three</a:t>
            </a:r>
            <a:endParaRPr sz="20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Body Level Four</a:t>
            </a:r>
            <a:endParaRPr sz="20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os objeto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685800" y="0"/>
            <a:ext cx="8458200" cy="1143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1257300" y="1981200"/>
            <a:ext cx="3448050" cy="4876800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rgbClr val="A50021"/>
              </a:buClr>
              <a:buSzPct val="150000"/>
              <a:buChar char="•"/>
              <a:defRPr sz="2800"/>
            </a:lvl1pPr>
            <a:lvl2pPr marL="790575" indent="-333375" algn="l">
              <a:buClr>
                <a:srgbClr val="A50021"/>
              </a:buClr>
              <a:defRPr sz="2800"/>
            </a:lvl2pPr>
            <a:lvl3pPr marL="1234439" indent="-320039" algn="l">
              <a:buClr>
                <a:srgbClr val="A50021"/>
              </a:buClr>
              <a:defRPr sz="2800"/>
            </a:lvl3pPr>
            <a:lvl4pPr marL="1727200" indent="-355600" algn="l">
              <a:buClr>
                <a:srgbClr val="A50021"/>
              </a:buClr>
              <a:defRPr sz="2800"/>
            </a:lvl4pPr>
            <a:lvl5pPr marL="2184400" indent="-355600" algn="l">
              <a:buClr>
                <a:srgbClr val="A50021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Body Level One</a:t>
            </a:r>
            <a:endParaRPr sz="28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Body Level Two</a:t>
            </a:r>
            <a:endParaRPr sz="28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Body Level Three</a:t>
            </a:r>
            <a:endParaRPr sz="28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Body Level Four</a:t>
            </a:r>
            <a:endParaRPr sz="28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ació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algn="l">
              <a:spcBef>
                <a:spcPts val="500"/>
              </a:spcBef>
              <a:defRPr sz="2400">
                <a:latin typeface="Verdana Bold"/>
                <a:ea typeface="Verdana Bold"/>
                <a:cs typeface="Verdana Bold"/>
                <a:sym typeface="Verdana Bold"/>
              </a:defRPr>
            </a:lvl1pPr>
            <a:lvl2pPr marL="0" indent="457200" algn="l">
              <a:spcBef>
                <a:spcPts val="500"/>
              </a:spcBef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2pPr>
            <a:lvl3pPr marL="0" indent="914400" algn="l">
              <a:spcBef>
                <a:spcPts val="500"/>
              </a:spcBef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3pPr>
            <a:lvl4pPr marL="0" indent="1371600" algn="l">
              <a:spcBef>
                <a:spcPts val="500"/>
              </a:spcBef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4pPr>
            <a:lvl5pPr marL="0" indent="1828800" algn="l">
              <a:spcBef>
                <a:spcPts val="500"/>
              </a:spcBef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One</a:t>
            </a:r>
            <a:endParaRPr sz="24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Two</a:t>
            </a:r>
            <a:endParaRPr sz="24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Three</a:t>
            </a:r>
            <a:endParaRPr sz="24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Four</a:t>
            </a:r>
            <a:endParaRPr sz="24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ólo el títul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685800" y="0"/>
            <a:ext cx="8458200" cy="1143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ido con títul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 marL="342900" indent="-342900" algn="l">
              <a:spcBef>
                <a:spcPts val="700"/>
              </a:spcBef>
              <a:buClr>
                <a:srgbClr val="A50021"/>
              </a:buClr>
              <a:buSzPct val="150000"/>
              <a:buChar char="•"/>
              <a:defRPr sz="3200"/>
            </a:lvl1pPr>
            <a:lvl2pPr marL="783771" indent="-326571" algn="l">
              <a:spcBef>
                <a:spcPts val="700"/>
              </a:spcBef>
              <a:buClr>
                <a:srgbClr val="A50021"/>
              </a:buClr>
              <a:defRPr sz="3200"/>
            </a:lvl2pPr>
            <a:lvl3pPr marL="1219200" indent="-304800" algn="l">
              <a:spcBef>
                <a:spcPts val="700"/>
              </a:spcBef>
              <a:buClr>
                <a:srgbClr val="A50021"/>
              </a:buClr>
              <a:defRPr sz="3200"/>
            </a:lvl3pPr>
            <a:lvl4pPr marL="1737360" indent="-365760" algn="l">
              <a:spcBef>
                <a:spcPts val="700"/>
              </a:spcBef>
              <a:buClr>
                <a:srgbClr val="A50021"/>
              </a:buClr>
              <a:defRPr sz="3200"/>
            </a:lvl4pPr>
            <a:lvl5pPr marL="2194560" indent="-365760" algn="l">
              <a:spcBef>
                <a:spcPts val="700"/>
              </a:spcBef>
              <a:buClr>
                <a:srgbClr val="A50021"/>
              </a:buClr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  <a:endParaRPr sz="32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  <a:endParaRPr sz="32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  <a:endParaRPr sz="32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  <a:endParaRPr sz="32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9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/>
          <p:cNvGrpSpPr/>
          <p:nvPr/>
        </p:nvGrpSpPr>
        <p:grpSpPr>
          <a:xfrm>
            <a:off x="-31751" y="0"/>
            <a:ext cx="9178133" cy="6924675"/>
            <a:chOff x="0" y="0"/>
            <a:chExt cx="9178131" cy="6924675"/>
          </a:xfrm>
        </p:grpSpPr>
        <p:sp>
          <p:nvSpPr>
            <p:cNvPr id="2" name="Shape 2" descr="Stonbk"/>
            <p:cNvSpPr/>
            <p:nvPr/>
          </p:nvSpPr>
          <p:spPr>
            <a:xfrm>
              <a:off x="7937" y="7937"/>
              <a:ext cx="9167813" cy="684371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31749" y="0"/>
              <a:ext cx="1179514" cy="6880225"/>
            </a:xfrm>
            <a:prstGeom prst="rect">
              <a:avLst/>
            </a:prstGeom>
            <a:gradFill flip="none" rotWithShape="1">
              <a:gsLst>
                <a:gs pos="0">
                  <a:srgbClr val="6A6954"/>
                </a:gs>
                <a:gs pos="50000">
                  <a:srgbClr val="313127"/>
                </a:gs>
                <a:gs pos="100000">
                  <a:srgbClr val="6A695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" name="Shape 4"/>
            <p:cNvSpPr/>
            <p:nvPr/>
          </p:nvSpPr>
          <p:spPr>
            <a:xfrm>
              <a:off x="1135062" y="0"/>
              <a:ext cx="79376" cy="692467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5" name="image3.png" descr="Astonbnr"/>
            <p:cNvPicPr/>
            <p:nvPr/>
          </p:nvPicPr>
          <p:blipFill>
            <a:blip r:embed="rId3">
              <a:extLst/>
            </a:blip>
            <a:srcRect l="0" t="15163" r="0" b="0"/>
            <a:stretch>
              <a:fillRect/>
            </a:stretch>
          </p:blipFill>
          <p:spPr>
            <a:xfrm>
              <a:off x="31750" y="2706687"/>
              <a:ext cx="9144001" cy="7905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Shape 6"/>
            <p:cNvSpPr/>
            <p:nvPr/>
          </p:nvSpPr>
          <p:spPr>
            <a:xfrm rot="5400000">
              <a:off x="5118100" y="-628651"/>
              <a:ext cx="74613" cy="804068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" name="Shape 7"/>
            <p:cNvSpPr/>
            <p:nvPr/>
          </p:nvSpPr>
          <p:spPr>
            <a:xfrm rot="5400000">
              <a:off x="5118100" y="-1352551"/>
              <a:ext cx="74613" cy="804545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" name="Shape 8"/>
            <p:cNvSpPr/>
            <p:nvPr/>
          </p:nvSpPr>
          <p:spPr>
            <a:xfrm>
              <a:off x="0" y="0"/>
              <a:ext cx="74613" cy="689292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688975" y="3362325"/>
              <a:ext cx="446088" cy="0"/>
            </a:xfrm>
            <a:prstGeom prst="line">
              <a:avLst/>
            </a:prstGeom>
            <a:noFill/>
            <a:ln w="1587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0" name="Shape 10"/>
            <p:cNvSpPr/>
            <p:nvPr/>
          </p:nvSpPr>
          <p:spPr>
            <a:xfrm flipV="1">
              <a:off x="74612" y="3359150"/>
              <a:ext cx="365126" cy="1588"/>
            </a:xfrm>
            <a:prstGeom prst="line">
              <a:avLst/>
            </a:prstGeom>
            <a:noFill/>
            <a:ln w="1587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1" name="Shape 11"/>
            <p:cNvSpPr/>
            <p:nvPr/>
          </p:nvSpPr>
          <p:spPr>
            <a:xfrm>
              <a:off x="436562" y="3357562"/>
              <a:ext cx="103188" cy="136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91" y="1005"/>
                    <a:pt x="1994" y="2512"/>
                    <a:pt x="4985" y="3014"/>
                  </a:cubicBezTo>
                  <a:cubicBezTo>
                    <a:pt x="5982" y="5023"/>
                    <a:pt x="6314" y="5023"/>
                    <a:pt x="8972" y="5777"/>
                  </a:cubicBezTo>
                  <a:cubicBezTo>
                    <a:pt x="9637" y="7284"/>
                    <a:pt x="9969" y="8037"/>
                    <a:pt x="11963" y="8791"/>
                  </a:cubicBezTo>
                  <a:cubicBezTo>
                    <a:pt x="13292" y="10047"/>
                    <a:pt x="14289" y="10047"/>
                    <a:pt x="15618" y="11302"/>
                  </a:cubicBezTo>
                  <a:cubicBezTo>
                    <a:pt x="16283" y="17833"/>
                    <a:pt x="16283" y="13060"/>
                    <a:pt x="18609" y="16577"/>
                  </a:cubicBezTo>
                  <a:cubicBezTo>
                    <a:pt x="18942" y="18586"/>
                    <a:pt x="18609" y="19340"/>
                    <a:pt x="20935" y="20093"/>
                  </a:cubicBezTo>
                  <a:cubicBezTo>
                    <a:pt x="21600" y="21349"/>
                    <a:pt x="21600" y="20847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" name="Shape 12"/>
            <p:cNvSpPr/>
            <p:nvPr/>
          </p:nvSpPr>
          <p:spPr>
            <a:xfrm>
              <a:off x="579261" y="3362325"/>
              <a:ext cx="108127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1" h="21600" fill="norm" stroke="1" extrusionOk="0">
                  <a:moveTo>
                    <a:pt x="20722" y="0"/>
                  </a:moveTo>
                  <a:cubicBezTo>
                    <a:pt x="19505" y="2571"/>
                    <a:pt x="21330" y="5400"/>
                    <a:pt x="18288" y="6943"/>
                  </a:cubicBezTo>
                  <a:cubicBezTo>
                    <a:pt x="17679" y="9514"/>
                    <a:pt x="18592" y="14143"/>
                    <a:pt x="15550" y="14657"/>
                  </a:cubicBezTo>
                  <a:cubicBezTo>
                    <a:pt x="14637" y="15943"/>
                    <a:pt x="14637" y="17229"/>
                    <a:pt x="13724" y="18514"/>
                  </a:cubicBezTo>
                  <a:cubicBezTo>
                    <a:pt x="11291" y="18257"/>
                    <a:pt x="11595" y="17229"/>
                    <a:pt x="9769" y="16200"/>
                  </a:cubicBezTo>
                  <a:cubicBezTo>
                    <a:pt x="8857" y="14914"/>
                    <a:pt x="7944" y="14400"/>
                    <a:pt x="7336" y="13114"/>
                  </a:cubicBezTo>
                  <a:cubicBezTo>
                    <a:pt x="6727" y="9771"/>
                    <a:pt x="7336" y="9771"/>
                    <a:pt x="2772" y="10029"/>
                  </a:cubicBezTo>
                  <a:cubicBezTo>
                    <a:pt x="2164" y="13114"/>
                    <a:pt x="5206" y="18514"/>
                    <a:pt x="947" y="19800"/>
                  </a:cubicBezTo>
                  <a:cubicBezTo>
                    <a:pt x="-270" y="21086"/>
                    <a:pt x="34" y="20314"/>
                    <a:pt x="34" y="21600"/>
                  </a:cubicBezTo>
                </a:path>
              </a:pathLst>
            </a:cu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4" name="Shape 14"/>
          <p:cNvSpPr/>
          <p:nvPr>
            <p:ph type="title"/>
          </p:nvPr>
        </p:nvSpPr>
        <p:spPr>
          <a:xfrm>
            <a:off x="1244600" y="0"/>
            <a:ext cx="7772400" cy="2390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1930400" y="3886200"/>
            <a:ext cx="64008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One</a:t>
            </a:r>
            <a:endParaRPr sz="26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Two</a:t>
            </a:r>
            <a:endParaRPr sz="26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Three</a:t>
            </a:r>
            <a:endParaRPr sz="26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Four</a:t>
            </a:r>
            <a:endParaRPr sz="26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xfrm>
            <a:off x="7129463" y="6416776"/>
            <a:ext cx="1905001" cy="2888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algn="r">
              <a:defRPr sz="1400">
                <a:solidFill>
                  <a:srgbClr val="33332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1pPr>
      <a:lvl2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2pPr>
      <a:lvl3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3pPr>
      <a:lvl4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4pPr>
      <a:lvl5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5pPr>
      <a:lvl6pPr indent="457200"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6pPr>
      <a:lvl7pPr indent="914400"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7pPr>
      <a:lvl8pPr indent="1371600"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8pPr>
      <a:lvl9pPr indent="1828800"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9pPr>
    </p:titleStyle>
    <p:bodyStyle>
      <a:lvl1pPr algn="ctr">
        <a:spcBef>
          <a:spcPts val="600"/>
        </a:spcBef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1pPr>
      <a:lvl2pPr marL="766762" indent="-309562" algn="ctr">
        <a:spcBef>
          <a:spcPts val="600"/>
        </a:spcBef>
        <a:buSzPct val="110000"/>
        <a:buChar char="–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2pPr>
      <a:lvl3pPr marL="1184563" indent="-270163" algn="ctr">
        <a:spcBef>
          <a:spcPts val="600"/>
        </a:spcBef>
        <a:buSzPct val="70000"/>
        <a:buChar char="●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3pPr>
      <a:lvl4pPr marL="1668779" indent="-297179" algn="ctr">
        <a:spcBef>
          <a:spcPts val="600"/>
        </a:spcBef>
        <a:buSzPct val="100000"/>
        <a:buChar char="–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4pPr>
      <a:lvl5pPr marL="2125979" indent="-297179" algn="ctr">
        <a:spcBef>
          <a:spcPts val="600"/>
        </a:spcBef>
        <a:buSzPct val="100000"/>
        <a:buChar char="•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5pPr>
      <a:lvl6pPr marL="2583179" indent="-297179" algn="ctr">
        <a:spcBef>
          <a:spcPts val="600"/>
        </a:spcBef>
        <a:buSzPct val="100000"/>
        <a:buChar char="•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6pPr>
      <a:lvl7pPr marL="3040379" indent="-297179" algn="ctr">
        <a:spcBef>
          <a:spcPts val="600"/>
        </a:spcBef>
        <a:buSzPct val="100000"/>
        <a:buChar char="•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7pPr>
      <a:lvl8pPr marL="3497579" indent="-297179" algn="ctr">
        <a:spcBef>
          <a:spcPts val="600"/>
        </a:spcBef>
        <a:buSzPct val="100000"/>
        <a:buChar char="•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8pPr>
      <a:lvl9pPr marL="3954779" indent="-297179" algn="ctr">
        <a:spcBef>
          <a:spcPts val="600"/>
        </a:spcBef>
        <a:buSzPct val="100000"/>
        <a:buChar char="•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 idx="4294967295"/>
          </p:nvPr>
        </p:nvSpPr>
        <p:spPr>
          <a:xfrm>
            <a:off x="342899" y="2857500"/>
            <a:ext cx="8458201" cy="1143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defTabSz="795527">
              <a:defRPr sz="2436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36">
                <a:solidFill>
                  <a:srgbClr val="FFFFFF"/>
                </a:solidFill>
              </a:rPr>
              <a:t>Estudio e implementación de técnicas de renderizado en tiempo real sobre un prototipo de motor gráfico</a:t>
            </a:r>
          </a:p>
        </p:txBody>
      </p:sp>
      <p:sp>
        <p:nvSpPr>
          <p:cNvPr id="54" name="Shape 54"/>
          <p:cNvSpPr/>
          <p:nvPr/>
        </p:nvSpPr>
        <p:spPr>
          <a:xfrm>
            <a:off x="342899" y="4533900"/>
            <a:ext cx="8458201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defTabSz="521208">
              <a:defRPr sz="1800">
                <a:solidFill>
                  <a:srgbClr val="000000"/>
                </a:solidFill>
              </a:defRPr>
            </a:pPr>
            <a:r>
              <a:rPr sz="2508">
                <a:solidFill>
                  <a:srgbClr val="FFFFFF"/>
                </a:solidFill>
              </a:rPr>
              <a:t>Alejandro Catalán Cebollada</a:t>
            </a:r>
            <a:endParaRPr sz="2508">
              <a:solidFill>
                <a:srgbClr val="FFFFFF"/>
              </a:solidFill>
            </a:endParaRPr>
          </a:p>
          <a:p>
            <a:pPr lvl="0" defTabSz="521208">
              <a:defRPr sz="1800">
                <a:solidFill>
                  <a:srgbClr val="000000"/>
                </a:solidFill>
              </a:defRPr>
            </a:pPr>
            <a:r>
              <a:rPr sz="1140">
                <a:solidFill>
                  <a:srgbClr val="FFFFFF"/>
                </a:solidFill>
              </a:rPr>
              <a:t>Treball Fi de Grau en Enginyeria Informatica</a:t>
            </a:r>
            <a:endParaRPr sz="1140">
              <a:solidFill>
                <a:srgbClr val="FFFFFF"/>
              </a:solidFill>
            </a:endParaRPr>
          </a:p>
          <a:p>
            <a:pPr lvl="0" defTabSz="521208">
              <a:defRPr sz="1800">
                <a:solidFill>
                  <a:srgbClr val="000000"/>
                </a:solidFill>
              </a:defRPr>
            </a:pPr>
            <a:r>
              <a:rPr sz="1140">
                <a:solidFill>
                  <a:srgbClr val="FFFFFF"/>
                </a:solidFill>
              </a:rPr>
              <a:t>Escola Superior Politècnica UPF</a:t>
            </a:r>
            <a:endParaRPr sz="1140">
              <a:solidFill>
                <a:srgbClr val="FFFFFF"/>
              </a:solidFill>
            </a:endParaRPr>
          </a:p>
          <a:p>
            <a:pPr lvl="0" defTabSz="521208">
              <a:defRPr sz="1800">
                <a:solidFill>
                  <a:srgbClr val="000000"/>
                </a:solidFill>
              </a:defRPr>
            </a:pPr>
            <a:r>
              <a:rPr sz="1140">
                <a:solidFill>
                  <a:srgbClr val="FFFFFF"/>
                </a:solidFill>
              </a:rPr>
              <a:t>Any 2015</a:t>
            </a:r>
            <a:endParaRPr sz="1140">
              <a:solidFill>
                <a:srgbClr val="FFFFFF"/>
              </a:solidFill>
            </a:endParaRPr>
          </a:p>
          <a:p>
            <a:pPr lvl="0" defTabSz="521208">
              <a:defRPr sz="1800">
                <a:solidFill>
                  <a:srgbClr val="000000"/>
                </a:solidFill>
              </a:defRPr>
            </a:pPr>
            <a:r>
              <a:rPr sz="1140">
                <a:solidFill>
                  <a:srgbClr val="FFFFFF"/>
                </a:solidFill>
              </a:rPr>
              <a:t>Director del treball: Javier Agenjo, Departament GTI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Resumen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57300" y="1981200"/>
            <a:ext cx="7048500" cy="41148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>
              <a:lnSpc>
                <a:spcPct val="150000"/>
              </a:lnSpc>
              <a:buClrTx/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Análisis de diferentes técnicas de renderizado en tiempo real e implementación de Deferred Shading sobre un engine WebGL.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Indice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1257300" y="1981200"/>
            <a:ext cx="7048500" cy="4114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71111" indent="-271111" defTabSz="713231">
              <a:spcBef>
                <a:spcPts val="400"/>
              </a:spcBef>
              <a:buClrTx/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027"/>
              <a:t>Introducción</a:t>
            </a:r>
            <a:endParaRPr sz="2027"/>
          </a:p>
          <a:p>
            <a:pPr lvl="0" marL="271111" indent="-271111" defTabSz="713231">
              <a:spcBef>
                <a:spcPts val="400"/>
              </a:spcBef>
              <a:buClrTx/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027"/>
              <a:t>La Web</a:t>
            </a:r>
            <a:endParaRPr sz="2027"/>
          </a:p>
          <a:p>
            <a:pPr lvl="0" marL="271111" indent="-271111" defTabSz="713231">
              <a:spcBef>
                <a:spcPts val="400"/>
              </a:spcBef>
              <a:buClrTx/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027"/>
              <a:t>Graphics Pipeline</a:t>
            </a:r>
            <a:endParaRPr sz="2027"/>
          </a:p>
          <a:p>
            <a:pPr lvl="1" marL="500513" indent="-203333" defTabSz="713231">
              <a:spcBef>
                <a:spcPts val="400"/>
              </a:spcBef>
              <a:buClrTx/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2027"/>
              <a:t>Forward Rendering</a:t>
            </a:r>
            <a:endParaRPr sz="2027"/>
          </a:p>
          <a:p>
            <a:pPr lvl="1" marL="500513" indent="-203333" defTabSz="713231">
              <a:spcBef>
                <a:spcPts val="400"/>
              </a:spcBef>
              <a:buClrTx/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2027"/>
              <a:t>Deferred Rendering</a:t>
            </a:r>
            <a:endParaRPr sz="2027"/>
          </a:p>
          <a:p>
            <a:pPr lvl="0" marL="271111" indent="-271111" defTabSz="713231">
              <a:spcBef>
                <a:spcPts val="400"/>
              </a:spcBef>
              <a:buClrTx/>
              <a:buSzPct val="100000"/>
              <a:buAutoNum type="arabicPeriod" startAt="4"/>
              <a:defRPr sz="1800">
                <a:solidFill>
                  <a:srgbClr val="000000"/>
                </a:solidFill>
              </a:defRPr>
            </a:pPr>
            <a:r>
              <a:rPr sz="2027"/>
              <a:t>WebGL</a:t>
            </a:r>
            <a:endParaRPr sz="2027"/>
          </a:p>
          <a:p>
            <a:pPr lvl="0" marL="271111" indent="-271111" defTabSz="713231">
              <a:spcBef>
                <a:spcPts val="400"/>
              </a:spcBef>
              <a:buClrTx/>
              <a:buSzPct val="100000"/>
              <a:buAutoNum type="arabicPeriod" startAt="4"/>
              <a:defRPr sz="1800">
                <a:solidFill>
                  <a:srgbClr val="000000"/>
                </a:solidFill>
              </a:defRPr>
            </a:pPr>
            <a:r>
              <a:rPr sz="2027"/>
              <a:t>Engine Desarrollado</a:t>
            </a:r>
            <a:endParaRPr sz="2027"/>
          </a:p>
          <a:p>
            <a:pPr lvl="1" marL="500513" indent="-203333" defTabSz="713231">
              <a:spcBef>
                <a:spcPts val="400"/>
              </a:spcBef>
              <a:buClrTx/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2027"/>
              <a:t>Diseño</a:t>
            </a:r>
            <a:endParaRPr sz="2027"/>
          </a:p>
          <a:p>
            <a:pPr lvl="1" marL="500513" indent="-203333" defTabSz="713231">
              <a:spcBef>
                <a:spcPts val="400"/>
              </a:spcBef>
              <a:buClrTx/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2027"/>
              <a:t>Estructura</a:t>
            </a:r>
            <a:endParaRPr sz="2027"/>
          </a:p>
          <a:p>
            <a:pPr lvl="0" marL="271111" indent="-271111" defTabSz="713231">
              <a:spcBef>
                <a:spcPts val="400"/>
              </a:spcBef>
              <a:buClrTx/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2027"/>
              <a:t>Resultados</a:t>
            </a:r>
            <a:endParaRPr sz="2027"/>
          </a:p>
          <a:p>
            <a:pPr lvl="0" marL="271111" indent="-271111" defTabSz="713231">
              <a:spcBef>
                <a:spcPts val="400"/>
              </a:spcBef>
              <a:buClrTx/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2027"/>
              <a:t>Conclusiones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F4F3D9"/>
      </a:accent1>
      <a:accent2>
        <a:srgbClr val="E09142"/>
      </a:accent2>
      <a:accent3>
        <a:srgbClr val="D9D9CD"/>
      </a:accent3>
      <a:accent4>
        <a:srgbClr val="2A2A2A"/>
      </a:accent4>
      <a:accent5>
        <a:srgbClr val="F8F8E9"/>
      </a:accent5>
      <a:accent6>
        <a:srgbClr val="CB833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AB9A0"/>
        </a:solidFill>
        <a:ln w="25400" cap="flat">
          <a:solidFill>
            <a:srgbClr val="F4F3D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4F3D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4F3D9"/>
      </a:accent1>
      <a:accent2>
        <a:srgbClr val="E09142"/>
      </a:accent2>
      <a:accent3>
        <a:srgbClr val="D9D9CD"/>
      </a:accent3>
      <a:accent4>
        <a:srgbClr val="2A2A2A"/>
      </a:accent4>
      <a:accent5>
        <a:srgbClr val="F8F8E9"/>
      </a:accent5>
      <a:accent6>
        <a:srgbClr val="CB833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AB9A0"/>
        </a:solidFill>
        <a:ln w="25400" cap="flat">
          <a:solidFill>
            <a:srgbClr val="F4F3D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4F3D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