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0" r:id="rId3"/>
    <p:sldId id="264" r:id="rId4"/>
    <p:sldId id="265" r:id="rId5"/>
    <p:sldId id="266" r:id="rId6"/>
    <p:sldId id="267" r:id="rId7"/>
    <p:sldId id="273" r:id="rId8"/>
    <p:sldId id="268" r:id="rId9"/>
    <p:sldId id="269" r:id="rId10"/>
    <p:sldId id="270" r:id="rId11"/>
    <p:sldId id="271" r:id="rId12"/>
    <p:sldId id="272" r:id="rId13"/>
  </p:sldIdLst>
  <p:sldSz cx="9144000" cy="5143500" type="screen16x9"/>
  <p:notesSz cx="6858000" cy="9144000"/>
  <p:embeddedFontLst>
    <p:embeddedFont>
      <p:font typeface="Alfa Slab One" panose="020B0604020202020204" charset="0"/>
      <p:regular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57" d="100"/>
          <a:sy n="57" d="100"/>
        </p:scale>
        <p:origin x="540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ab965f8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0ab965f8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ab965f8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0ab965f8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ab965f8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0ab965f8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0b94dc46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0b94dc46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0ab965f8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0ab965f8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0ab965f8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0ab965f8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ArrayLists Exist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ab965f8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0ab965f8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ab965f8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ab965f8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0ab965f8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0ab965f8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721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0ab965f8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0ab965f8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Hashtables exist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Hashset example - if you want to know if you’ve dealt with something already in a frame.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0ab965f8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0ab965f8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Lab 1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Dictionary Properties</a:t>
            </a: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Count</a:t>
            </a:r>
            <a:r>
              <a:rPr lang="en"/>
              <a:t> - Number of items in the dictionary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Keys</a:t>
            </a:r>
            <a:r>
              <a:rPr lang="en"/>
              <a:t> - Gets a collection of all the keys in the dictionary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Values</a:t>
            </a:r>
            <a:r>
              <a:rPr lang="en"/>
              <a:t> - Gets a collection of all the values in the dictionary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Add(Key, Value)</a:t>
            </a:r>
            <a:r>
              <a:rPr lang="en"/>
              <a:t> - Adds a new key-value pair to the dictionary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Remove(Key)</a:t>
            </a:r>
            <a:r>
              <a:rPr lang="en"/>
              <a:t> - Removes the value and key pair from the dictionary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ContainsKey(Key) </a:t>
            </a:r>
            <a:r>
              <a:rPr lang="en"/>
              <a:t>- Returns true if the dictionary contains that key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r>
              <a:rPr lang="en" b="1"/>
              <a:t>ContainsValue(Value)</a:t>
            </a:r>
            <a:r>
              <a:rPr lang="en"/>
              <a:t> - Returns true if the dictionary contains that value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Queue is first in - first out (FIFO)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789801"/>
            <a:ext cx="8832302" cy="277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stack is first in, last out (FILO).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13" y="1788925"/>
            <a:ext cx="8656577" cy="28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structure?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are the way we store and retrieve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structures provide two things: clarity and performance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structures handle four things: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Inputting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Retrieving information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 (in C#)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List</a:t>
            </a:r>
          </a:p>
          <a:p>
            <a:pPr marL="285750" indent="-285750"/>
            <a:r>
              <a:rPr lang="en" dirty="0"/>
              <a:t>2D Array</a:t>
            </a:r>
          </a:p>
          <a:p>
            <a:pPr marL="285750" indent="-285750"/>
            <a:r>
              <a:rPr lang="en" dirty="0"/>
              <a:t>Dictionary</a:t>
            </a:r>
          </a:p>
          <a:p>
            <a:pPr marL="285750" indent="-285750"/>
            <a:r>
              <a:rPr lang="en" dirty="0"/>
              <a:t>Queue</a:t>
            </a:r>
          </a:p>
          <a:p>
            <a:pPr marL="285750" indent="-285750"/>
            <a:r>
              <a:rPr lang="en" dirty="0"/>
              <a:t>Stack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Lists are just arrays with extra juice.</a:t>
            </a:r>
            <a:endParaRPr b="1" i="1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An array is of fixed size, where the size of a List is adjustable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Easy to add and remove elements from a List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Arrays are slightly faster, </a:t>
            </a:r>
            <a:r>
              <a:rPr lang="en" i="1" u="sng" dirty="0"/>
              <a:t>sometimes</a:t>
            </a:r>
            <a:r>
              <a:rPr lang="en" dirty="0"/>
              <a:t>, lists are more flexible</a:t>
            </a:r>
            <a:endParaRPr b="1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Iteration is extremely cheap.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Add(item) is cheap, Insert(item) is expensive.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List Properties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Count </a:t>
            </a:r>
            <a:r>
              <a:rPr lang="en"/>
              <a:t>- Number of objects currently in the list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Sort() </a:t>
            </a:r>
            <a:r>
              <a:rPr lang="en"/>
              <a:t>- Sorts the list as best it can.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AddRange(Collection)</a:t>
            </a:r>
            <a:r>
              <a:rPr lang="en"/>
              <a:t> - add multiple things to a list at once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Contains(object)</a:t>
            </a:r>
            <a:r>
              <a:rPr lang="en"/>
              <a:t> - returns true if a list has something in it, false if not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Insert(index, object)</a:t>
            </a:r>
            <a:r>
              <a:rPr lang="en"/>
              <a:t> - puts an object into the list at a specific place, shifting everything else down.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.</a:t>
            </a:r>
            <a:r>
              <a:rPr lang="en" b="1"/>
              <a:t>Remove(object)</a:t>
            </a:r>
            <a:r>
              <a:rPr lang="en"/>
              <a:t> - removes that specific object from a list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r>
              <a:rPr lang="en" b="1"/>
              <a:t>ToArray()</a:t>
            </a:r>
            <a:r>
              <a:rPr lang="en"/>
              <a:t> - turns the list into an array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a List useful?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things to be </a:t>
            </a:r>
            <a:r>
              <a:rPr lang="en" i="1"/>
              <a:t>in an order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to do </a:t>
            </a:r>
            <a:r>
              <a:rPr lang="en" i="1"/>
              <a:t>something to everything in a collection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things to be </a:t>
            </a:r>
            <a:r>
              <a:rPr lang="en" i="1"/>
              <a:t>sorted easily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</a:t>
            </a:r>
            <a:r>
              <a:rPr lang="en" i="1"/>
              <a:t>the first or last object quickly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2D Array</a:t>
            </a:r>
            <a:endParaRPr dirty="0"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Useful in representing a 2 dimensional grid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dirty="0"/>
              <a:t>Easy to use a nested for loop to look at everything in the grid</a:t>
            </a:r>
          </a:p>
        </p:txBody>
      </p:sp>
      <p:pic>
        <p:nvPicPr>
          <p:cNvPr id="3" name="Picture 2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CFDFA49-F822-8845-8EDC-0A700F7D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50" y="2052066"/>
            <a:ext cx="58547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3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Dictionary</a:t>
            </a:r>
            <a:endParaRPr dirty="0"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Removing or adding something is extremely cheap.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through every value is expensive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Dictionary: A </a:t>
            </a:r>
            <a:r>
              <a:rPr lang="en" b="1" i="1" dirty="0"/>
              <a:t>unique</a:t>
            </a:r>
            <a:r>
              <a:rPr lang="en" b="1" dirty="0"/>
              <a:t> </a:t>
            </a:r>
            <a:r>
              <a:rPr lang="en" dirty="0"/>
              <a:t>key-value </a:t>
            </a:r>
            <a:r>
              <a:rPr lang="en" b="1" i="1" dirty="0"/>
              <a:t>relationship</a:t>
            </a:r>
            <a:endParaRPr b="1" i="1" dirty="0"/>
          </a:p>
          <a:p>
            <a:r>
              <a:rPr lang="en" dirty="0"/>
              <a:t>Define a type of key, and a type of value.</a:t>
            </a:r>
            <a:endParaRPr dirty="0"/>
          </a:p>
          <a:p>
            <a:r>
              <a:rPr lang="en" dirty="0"/>
              <a:t>You can use the key to get the value quickly.</a:t>
            </a:r>
            <a:endParaRPr dirty="0"/>
          </a:p>
          <a:p>
            <a:r>
              <a:rPr lang="en" dirty="0"/>
              <a:t>Each key </a:t>
            </a:r>
            <a:r>
              <a:rPr lang="en" i="1" dirty="0"/>
              <a:t>can only refer to one value.  </a:t>
            </a:r>
            <a:endParaRPr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is a Dictionary useful?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When you need to establish a </a:t>
            </a:r>
            <a:r>
              <a:rPr lang="en" b="1" dirty="0"/>
              <a:t>unique, one-</a:t>
            </a:r>
            <a:r>
              <a:rPr lang="en" b="1" dirty="0" err="1"/>
              <a:t>directionaly</a:t>
            </a:r>
            <a:r>
              <a:rPr lang="en" b="1" dirty="0"/>
              <a:t>, key-value </a:t>
            </a:r>
            <a:r>
              <a:rPr lang="en" dirty="0"/>
              <a:t>relationship between two things.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When you need a “phone book” of different entities, but their </a:t>
            </a:r>
            <a:r>
              <a:rPr lang="en" i="1" dirty="0"/>
              <a:t>order doesn’t matter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506</Words>
  <Application>Microsoft Office PowerPoint</Application>
  <PresentationFormat>On-screen Show (16:9)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Alfa Slab One</vt:lpstr>
      <vt:lpstr>Arial</vt:lpstr>
      <vt:lpstr>Proxima Nova</vt:lpstr>
      <vt:lpstr>Gameday</vt:lpstr>
      <vt:lpstr>Code Lab 1</vt:lpstr>
      <vt:lpstr>What is a data structure?</vt:lpstr>
      <vt:lpstr>Abstract Data Types (in C#)</vt:lpstr>
      <vt:lpstr>List</vt:lpstr>
      <vt:lpstr>Useful List Properties</vt:lpstr>
      <vt:lpstr>When is a List useful?</vt:lpstr>
      <vt:lpstr>2D Array</vt:lpstr>
      <vt:lpstr>Dictionary</vt:lpstr>
      <vt:lpstr>When is a Dictionary useful?</vt:lpstr>
      <vt:lpstr>Useful Dictionary Properties</vt:lpstr>
      <vt:lpstr>Queue</vt:lpstr>
      <vt:lpstr>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Lab 1</dc:title>
  <cp:lastModifiedBy>Jack Schlesinger</cp:lastModifiedBy>
  <cp:revision>13</cp:revision>
  <dcterms:modified xsi:type="dcterms:W3CDTF">2020-04-06T18:22:35Z</dcterms:modified>
</cp:coreProperties>
</file>