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8B00-972C-421E-BEE2-97B62B7CA8E4}" type="datetimeFigureOut">
              <a:rPr lang="fi-FI" smtClean="0"/>
              <a:t>1.9.2017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F54-B74B-4DA9-92A2-956DFB2CE17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9479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8B00-972C-421E-BEE2-97B62B7CA8E4}" type="datetimeFigureOut">
              <a:rPr lang="fi-FI" smtClean="0"/>
              <a:t>1.9.2017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F54-B74B-4DA9-92A2-956DFB2CE17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2844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8B00-972C-421E-BEE2-97B62B7CA8E4}" type="datetimeFigureOut">
              <a:rPr lang="fi-FI" smtClean="0"/>
              <a:t>1.9.2017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F54-B74B-4DA9-92A2-956DFB2CE17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0907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8B00-972C-421E-BEE2-97B62B7CA8E4}" type="datetimeFigureOut">
              <a:rPr lang="fi-FI" smtClean="0"/>
              <a:t>1.9.2017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F54-B74B-4DA9-92A2-956DFB2CE17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2929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8B00-972C-421E-BEE2-97B62B7CA8E4}" type="datetimeFigureOut">
              <a:rPr lang="fi-FI" smtClean="0"/>
              <a:t>1.9.2017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F54-B74B-4DA9-92A2-956DFB2CE17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0055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8B00-972C-421E-BEE2-97B62B7CA8E4}" type="datetimeFigureOut">
              <a:rPr lang="fi-FI" smtClean="0"/>
              <a:t>1.9.2017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F54-B74B-4DA9-92A2-956DFB2CE17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3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8B00-972C-421E-BEE2-97B62B7CA8E4}" type="datetimeFigureOut">
              <a:rPr lang="fi-FI" smtClean="0"/>
              <a:t>1.9.2017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F54-B74B-4DA9-92A2-956DFB2CE17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459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8B00-972C-421E-BEE2-97B62B7CA8E4}" type="datetimeFigureOut">
              <a:rPr lang="fi-FI" smtClean="0"/>
              <a:t>1.9.2017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F54-B74B-4DA9-92A2-956DFB2CE17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501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8B00-972C-421E-BEE2-97B62B7CA8E4}" type="datetimeFigureOut">
              <a:rPr lang="fi-FI" smtClean="0"/>
              <a:t>1.9.2017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F54-B74B-4DA9-92A2-956DFB2CE17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5816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8B00-972C-421E-BEE2-97B62B7CA8E4}" type="datetimeFigureOut">
              <a:rPr lang="fi-FI" smtClean="0"/>
              <a:t>1.9.2017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F54-B74B-4DA9-92A2-956DFB2CE17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2311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8B00-972C-421E-BEE2-97B62B7CA8E4}" type="datetimeFigureOut">
              <a:rPr lang="fi-FI" smtClean="0"/>
              <a:t>1.9.2017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8F54-B74B-4DA9-92A2-956DFB2CE17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5988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98B00-972C-421E-BEE2-97B62B7CA8E4}" type="datetimeFigureOut">
              <a:rPr lang="fi-FI" smtClean="0"/>
              <a:t>1.9.2017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48F54-B74B-4DA9-92A2-956DFB2CE17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483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i 3"/>
          <p:cNvSpPr/>
          <p:nvPr/>
        </p:nvSpPr>
        <p:spPr>
          <a:xfrm>
            <a:off x="109728" y="142689"/>
            <a:ext cx="17739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Alku</a:t>
            </a:r>
            <a:endParaRPr lang="fi-FI" dirty="0"/>
          </a:p>
        </p:txBody>
      </p:sp>
      <p:sp>
        <p:nvSpPr>
          <p:cNvPr id="5" name="Suorakulmio 4"/>
          <p:cNvSpPr/>
          <p:nvPr/>
        </p:nvSpPr>
        <p:spPr>
          <a:xfrm>
            <a:off x="177200" y="948888"/>
            <a:ext cx="23465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Anna arvot        </a:t>
            </a:r>
            <a:r>
              <a:rPr lang="fi-FI" dirty="0" err="1" smtClean="0"/>
              <a:t>a,b,c</a:t>
            </a:r>
            <a:endParaRPr lang="fi-FI" dirty="0"/>
          </a:p>
        </p:txBody>
      </p:sp>
      <p:cxnSp>
        <p:nvCxnSpPr>
          <p:cNvPr id="88" name="Straight Arrow Connector 87"/>
          <p:cNvCxnSpPr>
            <a:stCxn id="4" idx="4"/>
          </p:cNvCxnSpPr>
          <p:nvPr/>
        </p:nvCxnSpPr>
        <p:spPr>
          <a:xfrm>
            <a:off x="996696" y="718753"/>
            <a:ext cx="0" cy="21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Diamond 88"/>
          <p:cNvSpPr/>
          <p:nvPr/>
        </p:nvSpPr>
        <p:spPr>
          <a:xfrm>
            <a:off x="283464" y="1683079"/>
            <a:ext cx="1152144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a&gt;b?</a:t>
            </a:r>
            <a:endParaRPr lang="fi-FI" dirty="0"/>
          </a:p>
        </p:txBody>
      </p:sp>
      <p:sp>
        <p:nvSpPr>
          <p:cNvPr id="90" name="Diamond 89"/>
          <p:cNvSpPr/>
          <p:nvPr/>
        </p:nvSpPr>
        <p:spPr>
          <a:xfrm>
            <a:off x="1679448" y="1683079"/>
            <a:ext cx="1152144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b&gt;c?</a:t>
            </a:r>
            <a:endParaRPr lang="fi-FI" dirty="0"/>
          </a:p>
        </p:txBody>
      </p:sp>
      <p:cxnSp>
        <p:nvCxnSpPr>
          <p:cNvPr id="92" name="Straight Arrow Connector 91"/>
          <p:cNvCxnSpPr>
            <a:stCxn id="89" idx="3"/>
            <a:endCxn id="90" idx="1"/>
          </p:cNvCxnSpPr>
          <p:nvPr/>
        </p:nvCxnSpPr>
        <p:spPr>
          <a:xfrm>
            <a:off x="1435608" y="2140279"/>
            <a:ext cx="243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350472" y="1757791"/>
            <a:ext cx="463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Tosi</a:t>
            </a:r>
            <a:endParaRPr lang="fi-FI" sz="1400" dirty="0"/>
          </a:p>
        </p:txBody>
      </p:sp>
      <p:cxnSp>
        <p:nvCxnSpPr>
          <p:cNvPr id="95" name="Straight Arrow Connector 94"/>
          <p:cNvCxnSpPr>
            <a:endCxn id="89" idx="0"/>
          </p:cNvCxnSpPr>
          <p:nvPr/>
        </p:nvCxnSpPr>
        <p:spPr>
          <a:xfrm>
            <a:off x="859536" y="1452944"/>
            <a:ext cx="0" cy="23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Suorakulmio 4"/>
          <p:cNvSpPr/>
          <p:nvPr/>
        </p:nvSpPr>
        <p:spPr>
          <a:xfrm>
            <a:off x="6520848" y="697443"/>
            <a:ext cx="23465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Tulosta ”a b c”</a:t>
            </a:r>
            <a:endParaRPr lang="fi-FI" dirty="0"/>
          </a:p>
        </p:txBody>
      </p:sp>
      <p:cxnSp>
        <p:nvCxnSpPr>
          <p:cNvPr id="98" name="Straight Arrow Connector 97"/>
          <p:cNvCxnSpPr>
            <a:stCxn id="90" idx="3"/>
            <a:endCxn id="96" idx="1"/>
          </p:cNvCxnSpPr>
          <p:nvPr/>
        </p:nvCxnSpPr>
        <p:spPr>
          <a:xfrm flipV="1">
            <a:off x="2831592" y="949471"/>
            <a:ext cx="3689256" cy="119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iamond 98"/>
          <p:cNvSpPr/>
          <p:nvPr/>
        </p:nvSpPr>
        <p:spPr>
          <a:xfrm>
            <a:off x="1566672" y="4978726"/>
            <a:ext cx="1152144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b</a:t>
            </a:r>
            <a:r>
              <a:rPr lang="fi-FI" dirty="0" smtClean="0"/>
              <a:t>&gt;c?</a:t>
            </a:r>
            <a:endParaRPr lang="fi-FI" dirty="0"/>
          </a:p>
        </p:txBody>
      </p:sp>
      <p:cxnSp>
        <p:nvCxnSpPr>
          <p:cNvPr id="101" name="Straight Arrow Connector 100"/>
          <p:cNvCxnSpPr>
            <a:stCxn id="89" idx="2"/>
            <a:endCxn id="99" idx="0"/>
          </p:cNvCxnSpPr>
          <p:nvPr/>
        </p:nvCxnSpPr>
        <p:spPr>
          <a:xfrm>
            <a:off x="859536" y="2597479"/>
            <a:ext cx="1283208" cy="238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557528" y="3054678"/>
            <a:ext cx="718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Epätosi</a:t>
            </a:r>
            <a:endParaRPr lang="fi-FI" sz="1400" dirty="0"/>
          </a:p>
        </p:txBody>
      </p:sp>
      <p:sp>
        <p:nvSpPr>
          <p:cNvPr id="104" name="Diamond 103"/>
          <p:cNvSpPr/>
          <p:nvPr/>
        </p:nvSpPr>
        <p:spPr>
          <a:xfrm>
            <a:off x="3285952" y="2751367"/>
            <a:ext cx="1152144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a&gt;c?</a:t>
            </a:r>
            <a:endParaRPr lang="fi-FI" dirty="0"/>
          </a:p>
        </p:txBody>
      </p:sp>
      <p:cxnSp>
        <p:nvCxnSpPr>
          <p:cNvPr id="106" name="Straight Arrow Connector 105"/>
          <p:cNvCxnSpPr>
            <a:stCxn id="90" idx="2"/>
            <a:endCxn id="104" idx="0"/>
          </p:cNvCxnSpPr>
          <p:nvPr/>
        </p:nvCxnSpPr>
        <p:spPr>
          <a:xfrm>
            <a:off x="2255520" y="2597479"/>
            <a:ext cx="1606504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910431" y="2410389"/>
            <a:ext cx="718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Epätosi</a:t>
            </a:r>
            <a:endParaRPr lang="fi-FI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206269" y="1229491"/>
            <a:ext cx="463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Tosi</a:t>
            </a:r>
            <a:endParaRPr lang="fi-FI" sz="1400" dirty="0"/>
          </a:p>
        </p:txBody>
      </p:sp>
      <p:sp>
        <p:nvSpPr>
          <p:cNvPr id="109" name="Suorakulmio 4"/>
          <p:cNvSpPr/>
          <p:nvPr/>
        </p:nvSpPr>
        <p:spPr>
          <a:xfrm>
            <a:off x="6499720" y="1683079"/>
            <a:ext cx="23465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Tulosta ”a c b”</a:t>
            </a:r>
            <a:endParaRPr lang="fi-FI" dirty="0"/>
          </a:p>
        </p:txBody>
      </p:sp>
      <p:cxnSp>
        <p:nvCxnSpPr>
          <p:cNvPr id="111" name="Straight Arrow Connector 110"/>
          <p:cNvCxnSpPr>
            <a:stCxn id="104" idx="3"/>
            <a:endCxn id="109" idx="1"/>
          </p:cNvCxnSpPr>
          <p:nvPr/>
        </p:nvCxnSpPr>
        <p:spPr>
          <a:xfrm flipV="1">
            <a:off x="4438096" y="1935107"/>
            <a:ext cx="2061624" cy="127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925476" y="2384229"/>
            <a:ext cx="463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Tosi</a:t>
            </a:r>
            <a:endParaRPr lang="fi-FI" sz="1400" dirty="0"/>
          </a:p>
        </p:txBody>
      </p:sp>
      <p:sp>
        <p:nvSpPr>
          <p:cNvPr id="114" name="Diamond 113"/>
          <p:cNvSpPr/>
          <p:nvPr/>
        </p:nvSpPr>
        <p:spPr>
          <a:xfrm>
            <a:off x="3256096" y="3936310"/>
            <a:ext cx="1152144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a&gt;c?</a:t>
            </a:r>
            <a:endParaRPr lang="fi-FI" dirty="0"/>
          </a:p>
        </p:txBody>
      </p:sp>
      <p:cxnSp>
        <p:nvCxnSpPr>
          <p:cNvPr id="116" name="Straight Arrow Connector 115"/>
          <p:cNvCxnSpPr>
            <a:stCxn id="99" idx="3"/>
            <a:endCxn id="114" idx="1"/>
          </p:cNvCxnSpPr>
          <p:nvPr/>
        </p:nvCxnSpPr>
        <p:spPr>
          <a:xfrm flipV="1">
            <a:off x="2718816" y="4393510"/>
            <a:ext cx="537280" cy="104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Suorakulmio 4"/>
          <p:cNvSpPr/>
          <p:nvPr/>
        </p:nvSpPr>
        <p:spPr>
          <a:xfrm>
            <a:off x="6520848" y="3374659"/>
            <a:ext cx="23465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Tulosta ”b a c”</a:t>
            </a:r>
            <a:endParaRPr lang="fi-FI" dirty="0"/>
          </a:p>
        </p:txBody>
      </p:sp>
      <p:cxnSp>
        <p:nvCxnSpPr>
          <p:cNvPr id="119" name="Straight Arrow Connector 118"/>
          <p:cNvCxnSpPr>
            <a:stCxn id="114" idx="3"/>
            <a:endCxn id="117" idx="1"/>
          </p:cNvCxnSpPr>
          <p:nvPr/>
        </p:nvCxnSpPr>
        <p:spPr>
          <a:xfrm flipV="1">
            <a:off x="4408240" y="3626687"/>
            <a:ext cx="2112608" cy="76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759384" y="4052532"/>
            <a:ext cx="463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Tosi</a:t>
            </a:r>
            <a:endParaRPr lang="fi-FI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831554" y="3730634"/>
            <a:ext cx="463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Tosi</a:t>
            </a:r>
            <a:endParaRPr lang="fi-FI" sz="1400" dirty="0"/>
          </a:p>
        </p:txBody>
      </p:sp>
      <p:sp>
        <p:nvSpPr>
          <p:cNvPr id="131" name="Suorakulmio 4"/>
          <p:cNvSpPr/>
          <p:nvPr/>
        </p:nvSpPr>
        <p:spPr>
          <a:xfrm>
            <a:off x="6510284" y="2544815"/>
            <a:ext cx="23465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Tulosta ”c a b”</a:t>
            </a:r>
            <a:endParaRPr lang="fi-FI" dirty="0"/>
          </a:p>
        </p:txBody>
      </p:sp>
      <p:sp>
        <p:nvSpPr>
          <p:cNvPr id="137" name="TextBox 136"/>
          <p:cNvSpPr txBox="1"/>
          <p:nvPr/>
        </p:nvSpPr>
        <p:spPr>
          <a:xfrm>
            <a:off x="5171226" y="4417486"/>
            <a:ext cx="718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Epätosi</a:t>
            </a:r>
            <a:endParaRPr lang="fi-FI" sz="1400" dirty="0"/>
          </a:p>
        </p:txBody>
      </p:sp>
      <p:sp>
        <p:nvSpPr>
          <p:cNvPr id="138" name="Suorakulmio 4"/>
          <p:cNvSpPr/>
          <p:nvPr/>
        </p:nvSpPr>
        <p:spPr>
          <a:xfrm>
            <a:off x="6520848" y="5262190"/>
            <a:ext cx="23465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Tulosta ”c b a”</a:t>
            </a:r>
            <a:endParaRPr lang="fi-FI" dirty="0"/>
          </a:p>
        </p:txBody>
      </p:sp>
      <p:cxnSp>
        <p:nvCxnSpPr>
          <p:cNvPr id="142" name="Straight Arrow Connector 141"/>
          <p:cNvCxnSpPr>
            <a:stCxn id="99" idx="2"/>
            <a:endCxn id="138" idx="1"/>
          </p:cNvCxnSpPr>
          <p:nvPr/>
        </p:nvCxnSpPr>
        <p:spPr>
          <a:xfrm flipV="1">
            <a:off x="2142744" y="5514218"/>
            <a:ext cx="4378104" cy="37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Ellipsi 3"/>
          <p:cNvSpPr/>
          <p:nvPr/>
        </p:nvSpPr>
        <p:spPr>
          <a:xfrm>
            <a:off x="10168345" y="4911494"/>
            <a:ext cx="17739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Loppu</a:t>
            </a:r>
            <a:endParaRPr lang="fi-FI" dirty="0"/>
          </a:p>
        </p:txBody>
      </p:sp>
      <p:cxnSp>
        <p:nvCxnSpPr>
          <p:cNvPr id="145" name="Straight Arrow Connector 144"/>
          <p:cNvCxnSpPr>
            <a:stCxn id="96" idx="3"/>
            <a:endCxn id="143" idx="2"/>
          </p:cNvCxnSpPr>
          <p:nvPr/>
        </p:nvCxnSpPr>
        <p:spPr>
          <a:xfrm>
            <a:off x="8867392" y="949471"/>
            <a:ext cx="1300953" cy="425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09" idx="3"/>
            <a:endCxn id="143" idx="2"/>
          </p:cNvCxnSpPr>
          <p:nvPr/>
        </p:nvCxnSpPr>
        <p:spPr>
          <a:xfrm>
            <a:off x="8846264" y="1935107"/>
            <a:ext cx="1322081" cy="326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17" idx="3"/>
            <a:endCxn id="143" idx="2"/>
          </p:cNvCxnSpPr>
          <p:nvPr/>
        </p:nvCxnSpPr>
        <p:spPr>
          <a:xfrm>
            <a:off x="8867392" y="3626687"/>
            <a:ext cx="1300953" cy="157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31" idx="3"/>
            <a:endCxn id="143" idx="2"/>
          </p:cNvCxnSpPr>
          <p:nvPr/>
        </p:nvCxnSpPr>
        <p:spPr>
          <a:xfrm>
            <a:off x="8856828" y="2796843"/>
            <a:ext cx="1311517" cy="240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8" idx="3"/>
            <a:endCxn id="143" idx="2"/>
          </p:cNvCxnSpPr>
          <p:nvPr/>
        </p:nvCxnSpPr>
        <p:spPr>
          <a:xfrm flipV="1">
            <a:off x="8867392" y="5199526"/>
            <a:ext cx="1300953" cy="31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Suorakulmio 4"/>
          <p:cNvSpPr/>
          <p:nvPr/>
        </p:nvSpPr>
        <p:spPr>
          <a:xfrm>
            <a:off x="6510284" y="4400454"/>
            <a:ext cx="23465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Tulosta ”b c a”</a:t>
            </a:r>
            <a:endParaRPr lang="fi-FI" dirty="0"/>
          </a:p>
        </p:txBody>
      </p:sp>
      <p:cxnSp>
        <p:nvCxnSpPr>
          <p:cNvPr id="166" name="Straight Arrow Connector 165"/>
          <p:cNvCxnSpPr>
            <a:stCxn id="104" idx="2"/>
            <a:endCxn id="131" idx="1"/>
          </p:cNvCxnSpPr>
          <p:nvPr/>
        </p:nvCxnSpPr>
        <p:spPr>
          <a:xfrm flipV="1">
            <a:off x="3862024" y="2796843"/>
            <a:ext cx="2648260" cy="86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422309" y="2692737"/>
            <a:ext cx="718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Epätosi</a:t>
            </a:r>
            <a:endParaRPr lang="fi-FI" sz="1400" dirty="0"/>
          </a:p>
        </p:txBody>
      </p:sp>
      <p:cxnSp>
        <p:nvCxnSpPr>
          <p:cNvPr id="169" name="Straight Arrow Connector 168"/>
          <p:cNvCxnSpPr>
            <a:stCxn id="114" idx="2"/>
            <a:endCxn id="156" idx="1"/>
          </p:cNvCxnSpPr>
          <p:nvPr/>
        </p:nvCxnSpPr>
        <p:spPr>
          <a:xfrm flipV="1">
            <a:off x="3832168" y="4652482"/>
            <a:ext cx="2678116" cy="19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3296695" y="5444444"/>
            <a:ext cx="718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smtClean="0"/>
              <a:t>Epätosi</a:t>
            </a:r>
            <a:endParaRPr lang="fi-FI" sz="1400" dirty="0"/>
          </a:p>
        </p:txBody>
      </p:sp>
      <p:cxnSp>
        <p:nvCxnSpPr>
          <p:cNvPr id="172" name="Straight Arrow Connector 171"/>
          <p:cNvCxnSpPr>
            <a:stCxn id="156" idx="3"/>
            <a:endCxn id="143" idx="2"/>
          </p:cNvCxnSpPr>
          <p:nvPr/>
        </p:nvCxnSpPr>
        <p:spPr>
          <a:xfrm>
            <a:off x="8856828" y="4652482"/>
            <a:ext cx="1311517" cy="54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08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61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Pekka Sivusuo</dc:creator>
  <cp:lastModifiedBy>Miikka Veijola</cp:lastModifiedBy>
  <cp:revision>9</cp:revision>
  <dcterms:created xsi:type="dcterms:W3CDTF">2017-08-31T13:40:31Z</dcterms:created>
  <dcterms:modified xsi:type="dcterms:W3CDTF">2017-09-01T05:42:21Z</dcterms:modified>
</cp:coreProperties>
</file>