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57" r:id="rId6"/>
    <p:sldId id="259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0353E-DCF9-4F81-BEAA-C10285295AAA}" v="46" dt="2021-11-12T08:10:4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thaina Karakrah" userId="8ac3fc7d851ac835" providerId="LiveId" clId="{7560353E-DCF9-4F81-BEAA-C10285295AAA}"/>
    <pc:docChg chg="undo custSel addSld delSld modSld">
      <pc:chgData name="Bothaina Karakrah" userId="8ac3fc7d851ac835" providerId="LiveId" clId="{7560353E-DCF9-4F81-BEAA-C10285295AAA}" dt="2021-11-16T09:51:36.760" v="905" actId="20577"/>
      <pc:docMkLst>
        <pc:docMk/>
      </pc:docMkLst>
      <pc:sldChg chg="addSp delSp modSp mod setBg">
        <pc:chgData name="Bothaina Karakrah" userId="8ac3fc7d851ac835" providerId="LiveId" clId="{7560353E-DCF9-4F81-BEAA-C10285295AAA}" dt="2021-11-12T08:09:52.439" v="885" actId="2711"/>
        <pc:sldMkLst>
          <pc:docMk/>
          <pc:sldMk cId="1537323046" sldId="256"/>
        </pc:sldMkLst>
        <pc:spChg chg="mod">
          <ac:chgData name="Bothaina Karakrah" userId="8ac3fc7d851ac835" providerId="LiveId" clId="{7560353E-DCF9-4F81-BEAA-C10285295AAA}" dt="2021-11-12T08:09:52.439" v="885" actId="2711"/>
          <ac:spMkLst>
            <pc:docMk/>
            <pc:sldMk cId="1537323046" sldId="256"/>
            <ac:spMk id="2" creationId="{19252DDA-6A6B-415B-A03A-FCF1AF40B0E4}"/>
          </ac:spMkLst>
        </pc:spChg>
        <pc:spChg chg="mod">
          <ac:chgData name="Bothaina Karakrah" userId="8ac3fc7d851ac835" providerId="LiveId" clId="{7560353E-DCF9-4F81-BEAA-C10285295AAA}" dt="2021-11-12T08:09:42.419" v="883" actId="255"/>
          <ac:spMkLst>
            <pc:docMk/>
            <pc:sldMk cId="1537323046" sldId="256"/>
            <ac:spMk id="3" creationId="{6EF62C15-56C9-43B5-A827-D755C2FBEBB0}"/>
          </ac:spMkLst>
        </pc:spChg>
        <pc:spChg chg="add del">
          <ac:chgData name="Bothaina Karakrah" userId="8ac3fc7d851ac835" providerId="LiveId" clId="{7560353E-DCF9-4F81-BEAA-C10285295AAA}" dt="2021-10-30T08:07:26.647" v="208" actId="26606"/>
          <ac:spMkLst>
            <pc:docMk/>
            <pc:sldMk cId="1537323046" sldId="256"/>
            <ac:spMk id="8" creationId="{16F9E488-0718-4E1E-9D12-26779F606252}"/>
          </ac:spMkLst>
        </pc:spChg>
        <pc:spChg chg="add del">
          <ac:chgData name="Bothaina Karakrah" userId="8ac3fc7d851ac835" providerId="LiveId" clId="{7560353E-DCF9-4F81-BEAA-C10285295AAA}" dt="2021-10-30T08:04:55.353" v="204" actId="26606"/>
          <ac:spMkLst>
            <pc:docMk/>
            <pc:sldMk cId="1537323046" sldId="256"/>
            <ac:spMk id="9" creationId="{6F828D28-8E09-41CC-8229-3070B5467A96}"/>
          </ac:spMkLst>
        </pc:spChg>
        <pc:spChg chg="add del">
          <ac:chgData name="Bothaina Karakrah" userId="8ac3fc7d851ac835" providerId="LiveId" clId="{7560353E-DCF9-4F81-BEAA-C10285295AAA}" dt="2021-10-30T08:07:26.647" v="208" actId="26606"/>
          <ac:spMkLst>
            <pc:docMk/>
            <pc:sldMk cId="1537323046" sldId="256"/>
            <ac:spMk id="10" creationId="{D20AEB5B-DFC7-42B4-9FAA-6B95E01D0FCE}"/>
          </ac:spMkLst>
        </pc:spChg>
        <pc:spChg chg="add del">
          <ac:chgData name="Bothaina Karakrah" userId="8ac3fc7d851ac835" providerId="LiveId" clId="{7560353E-DCF9-4F81-BEAA-C10285295AAA}" dt="2021-10-30T08:04:55.353" v="204" actId="26606"/>
          <ac:spMkLst>
            <pc:docMk/>
            <pc:sldMk cId="1537323046" sldId="256"/>
            <ac:spMk id="11" creationId="{D5B012D8-7F27-4758-9AC6-C889B154BD73}"/>
          </ac:spMkLst>
        </pc:spChg>
        <pc:spChg chg="add del">
          <ac:chgData name="Bothaina Karakrah" userId="8ac3fc7d851ac835" providerId="LiveId" clId="{7560353E-DCF9-4F81-BEAA-C10285295AAA}" dt="2021-10-30T08:04:55.353" v="204" actId="26606"/>
          <ac:spMkLst>
            <pc:docMk/>
            <pc:sldMk cId="1537323046" sldId="256"/>
            <ac:spMk id="13" creationId="{4063B759-00FC-46D1-9898-8E8625268FAF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19" creationId="{489B7BFD-8F45-4093-AD9C-91B15B0503D9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21" creationId="{AB8D7D1E-1407-4D5B-9C80-E70D99362152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23" creationId="{B74FD1BE-E333-402D-A2AF-8E2D7570F883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25" creationId="{FDDE3270-A872-4E10-80BC-B93D6F0E3F66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27" creationId="{4FB204DF-284E-45F6-A017-79A4DF57BCCB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29" creationId="{DEF7D4A3-132F-4989-B22B-259487946EE7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31" creationId="{E16C8D8F-10E9-4498-ABDB-0F923F8B6837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33" creationId="{1E5A83E3-8A11-4492-BB6E-F5F2240316FB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35" creationId="{4D1A5E71-B6B6-486A-8CDC-C7ABD9B903F6}"/>
          </ac:spMkLst>
        </pc:spChg>
        <pc:spChg chg="add del">
          <ac:chgData name="Bothaina Karakrah" userId="8ac3fc7d851ac835" providerId="LiveId" clId="{7560353E-DCF9-4F81-BEAA-C10285295AAA}" dt="2021-10-30T08:07:26.558" v="207" actId="26606"/>
          <ac:spMkLst>
            <pc:docMk/>
            <pc:sldMk cId="1537323046" sldId="256"/>
            <ac:spMk id="37" creationId="{B94EEEB0-E565-42CB-8299-2454D31F0901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46" creationId="{FFD3887D-244B-4EC4-9208-E304984C5D0F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47" creationId="{489B7BFD-8F45-4093-AD9C-91B15B0503D9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48" creationId="{97224C31-855E-4593-8A58-5B2B0CC4F537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51" creationId="{498F8FF6-43B4-494A-AF8F-123A4983EDF7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52" creationId="{2B06059C-C357-4011-82B9-9C0106301384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53" creationId="{5AFEC601-A132-47EE-B0C2-B38ACD9FCE6F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54" creationId="{279CAF82-0ECF-42BE-8F37-F71941E5D410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55" creationId="{218E095B-4870-4AD5-9C41-C16D59523501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60" creationId="{033BC44A-0661-43B4-9C14-FD5963C226AE}"/>
          </ac:spMkLst>
        </pc:spChg>
        <pc:spChg chg="add del">
          <ac:chgData name="Bothaina Karakrah" userId="8ac3fc7d851ac835" providerId="LiveId" clId="{7560353E-DCF9-4F81-BEAA-C10285295AAA}" dt="2021-10-30T08:21:36.594" v="377" actId="26606"/>
          <ac:spMkLst>
            <pc:docMk/>
            <pc:sldMk cId="1537323046" sldId="256"/>
            <ac:spMk id="61" creationId="{BE8CB2F0-2F5A-4EBD-B214-E0309C31F578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66" creationId="{3A397E3E-B90C-4D82-BAAA-36F7AC6A4565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68" creationId="{8CF5E676-CA04-4CED-9F1E-5026ED66E66D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70" creationId="{AFD1189F-9598-4281-8056-2845388D4D05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72" creationId="{583E04E1-D74F-4ED6-972C-035F4FEC4B88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74" creationId="{A2B5CBEA-F125-49B6-8335-227C325B112B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76" creationId="{E51A97D9-C694-4307-818B-0C5BBF413609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78" creationId="{2C1D3151-5F97-4860-B56C-C98BD62CC255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80" creationId="{8DE96824-E506-4448-8704-5EC7BF7BC51B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82" creationId="{E16C8D8F-10E9-4498-ABDB-0F923F8B6837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84" creationId="{4FB204DF-284E-45F6-A017-79A4DF57BCCB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86" creationId="{5EC6B544-8C84-47A6-885D-A4F09EF5C0F7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88" creationId="{1E5A83E3-8A11-4492-BB6E-F5F2240316FB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90" creationId="{32C95C5C-6FBD-47FF-9CA6-066193539A10}"/>
          </ac:spMkLst>
        </pc:spChg>
        <pc:spChg chg="add del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92" creationId="{4D1A5E71-B6B6-486A-8CDC-C7ABD9B903F6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04" creationId="{3A397E3E-B90C-4D82-BAAA-36F7AC6A4565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06" creationId="{E16C8D8F-10E9-4498-ABDB-0F923F8B6837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08" creationId="{1E5A83E3-8A11-4492-BB6E-F5F2240316FB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10" creationId="{8CF5E676-CA04-4CED-9F1E-5026ED66E66D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12" creationId="{6BA9E676-A8FC-4C2F-8D78-C13ED8ABDBA8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14" creationId="{A2B5CBEA-F125-49B6-8335-227C325B112B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16" creationId="{EECD79B5-5FC5-495F-BFD6-346C16E787A7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18" creationId="{2C1D3151-5F97-4860-B56C-C98BD62CC255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20" creationId="{32D9D048-3063-435A-8C23-26C1907E9619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22" creationId="{8DE96824-E506-4448-8704-5EC7BF7BC51B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24" creationId="{4D1A5E71-B6B6-486A-8CDC-C7ABD9B903F6}"/>
          </ac:spMkLst>
        </pc:spChg>
        <pc:spChg chg="add">
          <ac:chgData name="Bothaina Karakrah" userId="8ac3fc7d851ac835" providerId="LiveId" clId="{7560353E-DCF9-4F81-BEAA-C10285295AAA}" dt="2021-10-30T08:21:45.945" v="379" actId="26606"/>
          <ac:spMkLst>
            <pc:docMk/>
            <pc:sldMk cId="1537323046" sldId="256"/>
            <ac:spMk id="126" creationId="{B6C541AE-9B02-44C0-B8C6-B2DEA7ED3813}"/>
          </ac:spMkLst>
        </pc:spChg>
        <pc:grpChg chg="add del">
          <ac:chgData name="Bothaina Karakrah" userId="8ac3fc7d851ac835" providerId="LiveId" clId="{7560353E-DCF9-4F81-BEAA-C10285295AAA}" dt="2021-10-30T08:07:26.647" v="208" actId="26606"/>
          <ac:grpSpMkLst>
            <pc:docMk/>
            <pc:sldMk cId="1537323046" sldId="256"/>
            <ac:grpSpMk id="12" creationId="{64B93721-934F-4F1E-A868-0B2BA110D3B5}"/>
          </ac:grpSpMkLst>
        </pc:grpChg>
        <pc:grpChg chg="add del">
          <ac:chgData name="Bothaina Karakrah" userId="8ac3fc7d851ac835" providerId="LiveId" clId="{7560353E-DCF9-4F81-BEAA-C10285295AAA}" dt="2021-10-30T08:07:26.558" v="207" actId="26606"/>
          <ac:grpSpMkLst>
            <pc:docMk/>
            <pc:sldMk cId="1537323046" sldId="256"/>
            <ac:grpSpMk id="39" creationId="{FB9739EB-7F66-433D-841F-AB3CD18700B7}"/>
          </ac:grpSpMkLst>
        </pc:grpChg>
        <pc:grpChg chg="add del">
          <ac:chgData name="Bothaina Karakrah" userId="8ac3fc7d851ac835" providerId="LiveId" clId="{7560353E-DCF9-4F81-BEAA-C10285295AAA}" dt="2021-10-30T08:21:36.594" v="377" actId="26606"/>
          <ac:grpSpMkLst>
            <pc:docMk/>
            <pc:sldMk cId="1537323046" sldId="256"/>
            <ac:grpSpMk id="49" creationId="{042BC7E5-76DB-4826-8C07-4A49B6353F76}"/>
          </ac:grpSpMkLst>
        </pc:grpChg>
        <pc:grpChg chg="add del">
          <ac:chgData name="Bothaina Karakrah" userId="8ac3fc7d851ac835" providerId="LiveId" clId="{7560353E-DCF9-4F81-BEAA-C10285295AAA}" dt="2021-10-30T08:21:36.594" v="377" actId="26606"/>
          <ac:grpSpMkLst>
            <pc:docMk/>
            <pc:sldMk cId="1537323046" sldId="256"/>
            <ac:grpSpMk id="56" creationId="{FB9739EB-7F66-433D-841F-AB3CD18700B7}"/>
          </ac:grpSpMkLst>
        </pc:grpChg>
        <pc:grpChg chg="add del">
          <ac:chgData name="Bothaina Karakrah" userId="8ac3fc7d851ac835" providerId="LiveId" clId="{7560353E-DCF9-4F81-BEAA-C10285295AAA}" dt="2021-10-30T08:21:45.945" v="379" actId="26606"/>
          <ac:grpSpMkLst>
            <pc:docMk/>
            <pc:sldMk cId="1537323046" sldId="256"/>
            <ac:grpSpMk id="94" creationId="{FB9739EB-7F66-433D-841F-AB3CD18700B7}"/>
          </ac:grpSpMkLst>
        </pc:grpChg>
        <pc:picChg chg="add del">
          <ac:chgData name="Bothaina Karakrah" userId="8ac3fc7d851ac835" providerId="LiveId" clId="{7560353E-DCF9-4F81-BEAA-C10285295AAA}" dt="2021-10-30T08:04:55.353" v="204" actId="26606"/>
          <ac:picMkLst>
            <pc:docMk/>
            <pc:sldMk cId="1537323046" sldId="256"/>
            <ac:picMk id="5" creationId="{4038933E-3263-491E-828D-1A7BC1D57BE9}"/>
          </ac:picMkLst>
        </pc:picChg>
      </pc:sldChg>
      <pc:sldChg chg="addSp modSp mod setBg">
        <pc:chgData name="Bothaina Karakrah" userId="8ac3fc7d851ac835" providerId="LiveId" clId="{7560353E-DCF9-4F81-BEAA-C10285295AAA}" dt="2021-11-12T08:11:04.958" v="896" actId="14100"/>
        <pc:sldMkLst>
          <pc:docMk/>
          <pc:sldMk cId="852662402" sldId="257"/>
        </pc:sldMkLst>
        <pc:spChg chg="mod">
          <ac:chgData name="Bothaina Karakrah" userId="8ac3fc7d851ac835" providerId="LiveId" clId="{7560353E-DCF9-4F81-BEAA-C10285295AAA}" dt="2021-11-12T08:10:53.029" v="893" actId="2711"/>
          <ac:spMkLst>
            <pc:docMk/>
            <pc:sldMk cId="852662402" sldId="257"/>
            <ac:spMk id="2" creationId="{D53E798D-858A-42A4-BA43-B86788AF84B4}"/>
          </ac:spMkLst>
        </pc:spChg>
        <pc:spChg chg="mod">
          <ac:chgData name="Bothaina Karakrah" userId="8ac3fc7d851ac835" providerId="LiveId" clId="{7560353E-DCF9-4F81-BEAA-C10285295AAA}" dt="2021-11-12T08:11:04.958" v="896" actId="14100"/>
          <ac:spMkLst>
            <pc:docMk/>
            <pc:sldMk cId="852662402" sldId="257"/>
            <ac:spMk id="3" creationId="{D0E3456A-EB7D-4C3B-9F0F-DAF6A88B0CC6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8" creationId="{5A0118C5-4F8D-4CF4-BADD-53FEACC6C42A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10" creationId="{CAEBFCD5-5356-4326-8D39-8235A46CD7B2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12" creationId="{F6814848-248A-47DD-88E0-95099D951EF8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14" creationId="{718BDA89-0D2C-4C4E-99F6-D7A220FE48D3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20" creationId="{7CE98B01-ED41-482F-AFA1-19C7FA7C04A7}"/>
          </ac:spMkLst>
        </pc:spChg>
        <pc:spChg chg="add">
          <ac:chgData name="Bothaina Karakrah" userId="8ac3fc7d851ac835" providerId="LiveId" clId="{7560353E-DCF9-4F81-BEAA-C10285295AAA}" dt="2021-10-30T08:19:21.841" v="368" actId="26606"/>
          <ac:spMkLst>
            <pc:docMk/>
            <pc:sldMk cId="852662402" sldId="257"/>
            <ac:spMk id="22" creationId="{B9CABDD0-8DF6-4974-A224-9A2A81778003}"/>
          </ac:spMkLst>
        </pc:spChg>
        <pc:grpChg chg="add">
          <ac:chgData name="Bothaina Karakrah" userId="8ac3fc7d851ac835" providerId="LiveId" clId="{7560353E-DCF9-4F81-BEAA-C10285295AAA}" dt="2021-10-30T08:19:21.841" v="368" actId="26606"/>
          <ac:grpSpMkLst>
            <pc:docMk/>
            <pc:sldMk cId="852662402" sldId="257"/>
            <ac:grpSpMk id="16" creationId="{6B67BE95-96EF-433C-9F29-B0732AA6B6AC}"/>
          </ac:grpSpMkLst>
        </pc:grpChg>
        <pc:grpChg chg="add">
          <ac:chgData name="Bothaina Karakrah" userId="8ac3fc7d851ac835" providerId="LiveId" clId="{7560353E-DCF9-4F81-BEAA-C10285295AAA}" dt="2021-10-30T08:19:21.841" v="368" actId="26606"/>
          <ac:grpSpMkLst>
            <pc:docMk/>
            <pc:sldMk cId="852662402" sldId="257"/>
            <ac:grpSpMk id="24" creationId="{D6E8B984-55B9-4A62-A043-997D00F0AE09}"/>
          </ac:grpSpMkLst>
        </pc:grpChg>
      </pc:sldChg>
      <pc:sldChg chg="addSp delSp modSp new mod setBg">
        <pc:chgData name="Bothaina Karakrah" userId="8ac3fc7d851ac835" providerId="LiveId" clId="{7560353E-DCF9-4F81-BEAA-C10285295AAA}" dt="2021-11-12T08:10:09.153" v="887" actId="2711"/>
        <pc:sldMkLst>
          <pc:docMk/>
          <pc:sldMk cId="4197400288" sldId="258"/>
        </pc:sldMkLst>
        <pc:spChg chg="mod">
          <ac:chgData name="Bothaina Karakrah" userId="8ac3fc7d851ac835" providerId="LiveId" clId="{7560353E-DCF9-4F81-BEAA-C10285295AAA}" dt="2021-11-12T08:10:03.842" v="886" actId="2711"/>
          <ac:spMkLst>
            <pc:docMk/>
            <pc:sldMk cId="4197400288" sldId="258"/>
            <ac:spMk id="2" creationId="{36426632-C7C1-44AA-9E23-C2C5E6317849}"/>
          </ac:spMkLst>
        </pc:spChg>
        <pc:spChg chg="mod">
          <ac:chgData name="Bothaina Karakrah" userId="8ac3fc7d851ac835" providerId="LiveId" clId="{7560353E-DCF9-4F81-BEAA-C10285295AAA}" dt="2021-11-12T08:10:09.153" v="887" actId="2711"/>
          <ac:spMkLst>
            <pc:docMk/>
            <pc:sldMk cId="4197400288" sldId="258"/>
            <ac:spMk id="3" creationId="{F91CCF62-24C2-4939-B99D-F04757C86F6F}"/>
          </ac:spMkLst>
        </pc:spChg>
        <pc:spChg chg="add del">
          <ac:chgData name="Bothaina Karakrah" userId="8ac3fc7d851ac835" providerId="LiveId" clId="{7560353E-DCF9-4F81-BEAA-C10285295AAA}" dt="2021-10-30T08:08:52.282" v="210" actId="26606"/>
          <ac:spMkLst>
            <pc:docMk/>
            <pc:sldMk cId="4197400288" sldId="258"/>
            <ac:spMk id="8" creationId="{5A0118C5-4F8D-4CF4-BADD-53FEACC6C42A}"/>
          </ac:spMkLst>
        </pc:spChg>
        <pc:spChg chg="add del">
          <ac:chgData name="Bothaina Karakrah" userId="8ac3fc7d851ac835" providerId="LiveId" clId="{7560353E-DCF9-4F81-BEAA-C10285295AAA}" dt="2021-10-30T08:08:52.282" v="210" actId="26606"/>
          <ac:spMkLst>
            <pc:docMk/>
            <pc:sldMk cId="4197400288" sldId="258"/>
            <ac:spMk id="10" creationId="{55C61911-45B2-48BF-AC7A-1EB579B42CBB}"/>
          </ac:spMkLst>
        </pc:spChg>
        <pc:spChg chg="add del">
          <ac:chgData name="Bothaina Karakrah" userId="8ac3fc7d851ac835" providerId="LiveId" clId="{7560353E-DCF9-4F81-BEAA-C10285295AAA}" dt="2021-10-30T08:08:52.282" v="210" actId="26606"/>
          <ac:spMkLst>
            <pc:docMk/>
            <pc:sldMk cId="4197400288" sldId="258"/>
            <ac:spMk id="12" creationId="{2DE4D4CE-6DAE-4A05-BE5B-6BCE3F4EC79B}"/>
          </ac:spMkLst>
        </pc:spChg>
        <pc:spChg chg="add del">
          <ac:chgData name="Bothaina Karakrah" userId="8ac3fc7d851ac835" providerId="LiveId" clId="{7560353E-DCF9-4F81-BEAA-C10285295AAA}" dt="2021-10-30T08:08:52.282" v="210" actId="26606"/>
          <ac:spMkLst>
            <pc:docMk/>
            <pc:sldMk cId="4197400288" sldId="258"/>
            <ac:spMk id="18" creationId="{10C23D31-5B0A-4956-A59F-A24F57D2A959}"/>
          </ac:spMkLst>
        </pc:spChg>
        <pc:spChg chg="add del">
          <ac:chgData name="Bothaina Karakrah" userId="8ac3fc7d851ac835" providerId="LiveId" clId="{7560353E-DCF9-4F81-BEAA-C10285295AAA}" dt="2021-10-30T08:08:52.282" v="210" actId="26606"/>
          <ac:spMkLst>
            <pc:docMk/>
            <pc:sldMk cId="4197400288" sldId="258"/>
            <ac:spMk id="20" creationId="{F4C6FC6E-4AAF-4628-B7E5-85DF9D323B6F}"/>
          </ac:spMkLst>
        </pc:spChg>
        <pc:spChg chg="add">
          <ac:chgData name="Bothaina Karakrah" userId="8ac3fc7d851ac835" providerId="LiveId" clId="{7560353E-DCF9-4F81-BEAA-C10285295AAA}" dt="2021-10-30T08:08:52.311" v="211" actId="26606"/>
          <ac:spMkLst>
            <pc:docMk/>
            <pc:sldMk cId="4197400288" sldId="258"/>
            <ac:spMk id="29" creationId="{5A0118C5-4F8D-4CF4-BADD-53FEACC6C42A}"/>
          </ac:spMkLst>
        </pc:spChg>
        <pc:spChg chg="add">
          <ac:chgData name="Bothaina Karakrah" userId="8ac3fc7d851ac835" providerId="LiveId" clId="{7560353E-DCF9-4F81-BEAA-C10285295AAA}" dt="2021-10-30T08:08:52.311" v="211" actId="26606"/>
          <ac:spMkLst>
            <pc:docMk/>
            <pc:sldMk cId="4197400288" sldId="258"/>
            <ac:spMk id="30" creationId="{D0A98BBA-D3EA-45DC-B8A1-9C61397D4C21}"/>
          </ac:spMkLst>
        </pc:spChg>
        <pc:spChg chg="add">
          <ac:chgData name="Bothaina Karakrah" userId="8ac3fc7d851ac835" providerId="LiveId" clId="{7560353E-DCF9-4F81-BEAA-C10285295AAA}" dt="2021-10-30T08:08:52.311" v="211" actId="26606"/>
          <ac:spMkLst>
            <pc:docMk/>
            <pc:sldMk cId="4197400288" sldId="258"/>
            <ac:spMk id="31" creationId="{2E4C95AB-2BD7-4E38-BDD5-1E41F3A9BCF3}"/>
          </ac:spMkLst>
        </pc:spChg>
        <pc:grpChg chg="add del">
          <ac:chgData name="Bothaina Karakrah" userId="8ac3fc7d851ac835" providerId="LiveId" clId="{7560353E-DCF9-4F81-BEAA-C10285295AAA}" dt="2021-10-30T08:08:52.282" v="210" actId="26606"/>
          <ac:grpSpMkLst>
            <pc:docMk/>
            <pc:sldMk cId="4197400288" sldId="258"/>
            <ac:grpSpMk id="14" creationId="{B8CB1D39-68D4-4372-BF3B-2A33A7495E2B}"/>
          </ac:grpSpMkLst>
        </pc:grpChg>
        <pc:grpChg chg="add del">
          <ac:chgData name="Bothaina Karakrah" userId="8ac3fc7d851ac835" providerId="LiveId" clId="{7560353E-DCF9-4F81-BEAA-C10285295AAA}" dt="2021-10-30T08:08:52.282" v="210" actId="26606"/>
          <ac:grpSpMkLst>
            <pc:docMk/>
            <pc:sldMk cId="4197400288" sldId="258"/>
            <ac:grpSpMk id="22" creationId="{582A903B-6B78-4F0A-B7C9-3D80499020B8}"/>
          </ac:grpSpMkLst>
        </pc:grpChg>
        <pc:grpChg chg="add">
          <ac:chgData name="Bothaina Karakrah" userId="8ac3fc7d851ac835" providerId="LiveId" clId="{7560353E-DCF9-4F81-BEAA-C10285295AAA}" dt="2021-10-30T08:08:52.311" v="211" actId="26606"/>
          <ac:grpSpMkLst>
            <pc:docMk/>
            <pc:sldMk cId="4197400288" sldId="258"/>
            <ac:grpSpMk id="32" creationId="{85836128-58DE-4E5A-B27E-DFE747CA0B2B}"/>
          </ac:grpSpMkLst>
        </pc:grpChg>
      </pc:sldChg>
      <pc:sldChg chg="addSp delSp modSp new mod setBg addAnim modAnim">
        <pc:chgData name="Bothaina Karakrah" userId="8ac3fc7d851ac835" providerId="LiveId" clId="{7560353E-DCF9-4F81-BEAA-C10285295AAA}" dt="2021-11-12T08:11:17.842" v="898" actId="2711"/>
        <pc:sldMkLst>
          <pc:docMk/>
          <pc:sldMk cId="75080597" sldId="259"/>
        </pc:sldMkLst>
        <pc:spChg chg="mod">
          <ac:chgData name="Bothaina Karakrah" userId="8ac3fc7d851ac835" providerId="LiveId" clId="{7560353E-DCF9-4F81-BEAA-C10285295AAA}" dt="2021-11-12T08:11:13.171" v="897" actId="2711"/>
          <ac:spMkLst>
            <pc:docMk/>
            <pc:sldMk cId="75080597" sldId="259"/>
            <ac:spMk id="2" creationId="{1AD70E5D-A773-46A9-958F-0A5D5AD755ED}"/>
          </ac:spMkLst>
        </pc:spChg>
        <pc:spChg chg="mod">
          <ac:chgData name="Bothaina Karakrah" userId="8ac3fc7d851ac835" providerId="LiveId" clId="{7560353E-DCF9-4F81-BEAA-C10285295AAA}" dt="2021-11-12T08:11:17.842" v="898" actId="2711"/>
          <ac:spMkLst>
            <pc:docMk/>
            <pc:sldMk cId="75080597" sldId="259"/>
            <ac:spMk id="3" creationId="{8F74C20D-ABC5-4238-85B3-34B5A235E2DB}"/>
          </ac:spMkLst>
        </pc:spChg>
        <pc:spChg chg="add del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8" creationId="{5A0118C5-4F8D-4CF4-BADD-53FEACC6C42A}"/>
          </ac:spMkLst>
        </pc:spChg>
        <pc:spChg chg="add del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29" creationId="{EC11F68A-CC71-4196-BBF3-20CDCD75D4E6}"/>
          </ac:spMkLst>
        </pc:spChg>
        <pc:spChg chg="add del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31" creationId="{085F9950-F10E-4E64-962B-F70345789875}"/>
          </ac:spMkLst>
        </pc:spChg>
        <pc:spChg chg="add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36" creationId="{5A0118C5-4F8D-4CF4-BADD-53FEACC6C42A}"/>
          </ac:spMkLst>
        </pc:spChg>
        <pc:spChg chg="add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38" creationId="{D0A98BBA-D3EA-45DC-B8A1-9C61397D4C21}"/>
          </ac:spMkLst>
        </pc:spChg>
        <pc:spChg chg="add">
          <ac:chgData name="Bothaina Karakrah" userId="8ac3fc7d851ac835" providerId="LiveId" clId="{7560353E-DCF9-4F81-BEAA-C10285295AAA}" dt="2021-10-30T08:24:53.256" v="407" actId="26606"/>
          <ac:spMkLst>
            <pc:docMk/>
            <pc:sldMk cId="75080597" sldId="259"/>
            <ac:spMk id="40" creationId="{2E4C95AB-2BD7-4E38-BDD5-1E41F3A9BCF3}"/>
          </ac:spMkLst>
        </pc:spChg>
        <pc:grpChg chg="add del">
          <ac:chgData name="Bothaina Karakrah" userId="8ac3fc7d851ac835" providerId="LiveId" clId="{7560353E-DCF9-4F81-BEAA-C10285295AAA}" dt="2021-10-30T08:24:53.256" v="407" actId="26606"/>
          <ac:grpSpMkLst>
            <pc:docMk/>
            <pc:sldMk cId="75080597" sldId="259"/>
            <ac:grpSpMk id="10" creationId="{1E8369D0-2C3B-4E27-AC6C-A246AC28CDA1}"/>
          </ac:grpSpMkLst>
        </pc:grpChg>
        <pc:grpChg chg="add del">
          <ac:chgData name="Bothaina Karakrah" userId="8ac3fc7d851ac835" providerId="LiveId" clId="{7560353E-DCF9-4F81-BEAA-C10285295AAA}" dt="2021-10-30T08:24:53.256" v="407" actId="26606"/>
          <ac:grpSpMkLst>
            <pc:docMk/>
            <pc:sldMk cId="75080597" sldId="259"/>
            <ac:grpSpMk id="14" creationId="{C6F74901-2A71-43C3-837C-27CCD6B6D636}"/>
          </ac:grpSpMkLst>
        </pc:grpChg>
        <pc:grpChg chg="add">
          <ac:chgData name="Bothaina Karakrah" userId="8ac3fc7d851ac835" providerId="LiveId" clId="{7560353E-DCF9-4F81-BEAA-C10285295AAA}" dt="2021-10-30T08:24:53.256" v="407" actId="26606"/>
          <ac:grpSpMkLst>
            <pc:docMk/>
            <pc:sldMk cId="75080597" sldId="259"/>
            <ac:grpSpMk id="42" creationId="{85836128-58DE-4E5A-B27E-DFE747CA0B2B}"/>
          </ac:grpSpMkLst>
        </pc:grpChg>
      </pc:sldChg>
      <pc:sldChg chg="addSp modSp new mod setBg">
        <pc:chgData name="Bothaina Karakrah" userId="8ac3fc7d851ac835" providerId="LiveId" clId="{7560353E-DCF9-4F81-BEAA-C10285295AAA}" dt="2021-11-16T09:51:36.760" v="905" actId="20577"/>
        <pc:sldMkLst>
          <pc:docMk/>
          <pc:sldMk cId="3395164393" sldId="260"/>
        </pc:sldMkLst>
        <pc:spChg chg="mod">
          <ac:chgData name="Bothaina Karakrah" userId="8ac3fc7d851ac835" providerId="LiveId" clId="{7560353E-DCF9-4F81-BEAA-C10285295AAA}" dt="2021-11-12T08:10:15.359" v="888" actId="2711"/>
          <ac:spMkLst>
            <pc:docMk/>
            <pc:sldMk cId="3395164393" sldId="260"/>
            <ac:spMk id="2" creationId="{7CBA8FAE-B5DC-4794-9705-642B83740E77}"/>
          </ac:spMkLst>
        </pc:spChg>
        <pc:spChg chg="mod">
          <ac:chgData name="Bothaina Karakrah" userId="8ac3fc7d851ac835" providerId="LiveId" clId="{7560353E-DCF9-4F81-BEAA-C10285295AAA}" dt="2021-11-16T09:51:36.760" v="905" actId="20577"/>
          <ac:spMkLst>
            <pc:docMk/>
            <pc:sldMk cId="3395164393" sldId="260"/>
            <ac:spMk id="3" creationId="{A413B1AB-CFF6-4404-9F52-2FDF780C7521}"/>
          </ac:spMkLst>
        </pc:spChg>
        <pc:spChg chg="add">
          <ac:chgData name="Bothaina Karakrah" userId="8ac3fc7d851ac835" providerId="LiveId" clId="{7560353E-DCF9-4F81-BEAA-C10285295AAA}" dt="2021-10-30T08:11:35.592" v="257" actId="26606"/>
          <ac:spMkLst>
            <pc:docMk/>
            <pc:sldMk cId="3395164393" sldId="260"/>
            <ac:spMk id="8" creationId="{5A0118C5-4F8D-4CF4-BADD-53FEACC6C42A}"/>
          </ac:spMkLst>
        </pc:spChg>
        <pc:spChg chg="add">
          <ac:chgData name="Bothaina Karakrah" userId="8ac3fc7d851ac835" providerId="LiveId" clId="{7560353E-DCF9-4F81-BEAA-C10285295AAA}" dt="2021-10-30T08:11:35.592" v="257" actId="26606"/>
          <ac:spMkLst>
            <pc:docMk/>
            <pc:sldMk cId="3395164393" sldId="260"/>
            <ac:spMk id="159" creationId="{CAB9AD4F-A248-4D49-8779-CE40E64C00F5}"/>
          </ac:spMkLst>
        </pc:spChg>
        <pc:spChg chg="add">
          <ac:chgData name="Bothaina Karakrah" userId="8ac3fc7d851ac835" providerId="LiveId" clId="{7560353E-DCF9-4F81-BEAA-C10285295AAA}" dt="2021-10-30T08:11:35.592" v="257" actId="26606"/>
          <ac:spMkLst>
            <pc:docMk/>
            <pc:sldMk cId="3395164393" sldId="260"/>
            <ac:spMk id="161" creationId="{3D4C1981-3D8B-446C-BFAE-E7EE5CF2DDA3}"/>
          </ac:spMkLst>
        </pc:spChg>
        <pc:grpChg chg="add">
          <ac:chgData name="Bothaina Karakrah" userId="8ac3fc7d851ac835" providerId="LiveId" clId="{7560353E-DCF9-4F81-BEAA-C10285295AAA}" dt="2021-10-30T08:11:35.592" v="257" actId="26606"/>
          <ac:grpSpMkLst>
            <pc:docMk/>
            <pc:sldMk cId="3395164393" sldId="260"/>
            <ac:grpSpMk id="10" creationId="{6A57EACD-61CA-4775-9551-2078FC0BC79D}"/>
          </ac:grpSpMkLst>
        </pc:grpChg>
        <pc:grpChg chg="add">
          <ac:chgData name="Bothaina Karakrah" userId="8ac3fc7d851ac835" providerId="LiveId" clId="{7560353E-DCF9-4F81-BEAA-C10285295AAA}" dt="2021-10-30T08:11:35.592" v="257" actId="26606"/>
          <ac:grpSpMkLst>
            <pc:docMk/>
            <pc:sldMk cId="3395164393" sldId="260"/>
            <ac:grpSpMk id="155" creationId="{55A100E1-E66E-4ED2-A56A-F7A819228F2E}"/>
          </ac:grpSpMkLst>
        </pc:grpChg>
      </pc:sldChg>
      <pc:sldChg chg="addSp delSp modSp new del mod setBg">
        <pc:chgData name="Bothaina Karakrah" userId="8ac3fc7d851ac835" providerId="LiveId" clId="{7560353E-DCF9-4F81-BEAA-C10285295AAA}" dt="2021-11-02T04:51:08.655" v="781" actId="47"/>
        <pc:sldMkLst>
          <pc:docMk/>
          <pc:sldMk cId="2462356283" sldId="261"/>
        </pc:sldMkLst>
        <pc:spChg chg="mod">
          <ac:chgData name="Bothaina Karakrah" userId="8ac3fc7d851ac835" providerId="LiveId" clId="{7560353E-DCF9-4F81-BEAA-C10285295AAA}" dt="2021-10-30T08:26:04.564" v="419" actId="122"/>
          <ac:spMkLst>
            <pc:docMk/>
            <pc:sldMk cId="2462356283" sldId="261"/>
            <ac:spMk id="2" creationId="{F7256D43-238C-4218-92BA-1573D8810203}"/>
          </ac:spMkLst>
        </pc:spChg>
        <pc:spChg chg="del mod">
          <ac:chgData name="Bothaina Karakrah" userId="8ac3fc7d851ac835" providerId="LiveId" clId="{7560353E-DCF9-4F81-BEAA-C10285295AAA}" dt="2021-10-30T08:13:17.255" v="279" actId="26606"/>
          <ac:spMkLst>
            <pc:docMk/>
            <pc:sldMk cId="2462356283" sldId="261"/>
            <ac:spMk id="3" creationId="{9AAE6041-05C2-420E-B1BF-79D4EA92A1BA}"/>
          </ac:spMkLst>
        </pc:spChg>
        <pc:spChg chg="add">
          <ac:chgData name="Bothaina Karakrah" userId="8ac3fc7d851ac835" providerId="LiveId" clId="{7560353E-DCF9-4F81-BEAA-C10285295AAA}" dt="2021-10-30T08:13:17.255" v="279" actId="26606"/>
          <ac:spMkLst>
            <pc:docMk/>
            <pc:sldMk cId="2462356283" sldId="261"/>
            <ac:spMk id="9" creationId="{0C541B88-1AE9-40C3-AFD5-967787C1979F}"/>
          </ac:spMkLst>
        </pc:spChg>
        <pc:spChg chg="add">
          <ac:chgData name="Bothaina Karakrah" userId="8ac3fc7d851ac835" providerId="LiveId" clId="{7560353E-DCF9-4F81-BEAA-C10285295AAA}" dt="2021-10-30T08:13:17.255" v="279" actId="26606"/>
          <ac:spMkLst>
            <pc:docMk/>
            <pc:sldMk cId="2462356283" sldId="261"/>
            <ac:spMk id="11" creationId="{E5F17139-31EE-46AC-B04F-DBBD852DD6CB}"/>
          </ac:spMkLst>
        </pc:spChg>
        <pc:spChg chg="add">
          <ac:chgData name="Bothaina Karakrah" userId="8ac3fc7d851ac835" providerId="LiveId" clId="{7560353E-DCF9-4F81-BEAA-C10285295AAA}" dt="2021-10-30T08:13:17.255" v="279" actId="26606"/>
          <ac:spMkLst>
            <pc:docMk/>
            <pc:sldMk cId="2462356283" sldId="261"/>
            <ac:spMk id="17" creationId="{89D16701-DA76-4F72-BB63-E2C3FFBDFE0F}"/>
          </ac:spMkLst>
        </pc:spChg>
        <pc:spChg chg="add">
          <ac:chgData name="Bothaina Karakrah" userId="8ac3fc7d851ac835" providerId="LiveId" clId="{7560353E-DCF9-4F81-BEAA-C10285295AAA}" dt="2021-10-30T08:13:17.255" v="279" actId="26606"/>
          <ac:spMkLst>
            <pc:docMk/>
            <pc:sldMk cId="2462356283" sldId="261"/>
            <ac:spMk id="19" creationId="{1CC28BE1-9DC6-43FE-9582-39F091098D77}"/>
          </ac:spMkLst>
        </pc:spChg>
        <pc:grpChg chg="add">
          <ac:chgData name="Bothaina Karakrah" userId="8ac3fc7d851ac835" providerId="LiveId" clId="{7560353E-DCF9-4F81-BEAA-C10285295AAA}" dt="2021-10-30T08:13:17.255" v="279" actId="26606"/>
          <ac:grpSpMkLst>
            <pc:docMk/>
            <pc:sldMk cId="2462356283" sldId="261"/>
            <ac:grpSpMk id="13" creationId="{7CF625D3-71A3-4F30-A096-8EF334E959D0}"/>
          </ac:grpSpMkLst>
        </pc:grpChg>
        <pc:grpChg chg="add">
          <ac:chgData name="Bothaina Karakrah" userId="8ac3fc7d851ac835" providerId="LiveId" clId="{7560353E-DCF9-4F81-BEAA-C10285295AAA}" dt="2021-10-30T08:13:17.255" v="279" actId="26606"/>
          <ac:grpSpMkLst>
            <pc:docMk/>
            <pc:sldMk cId="2462356283" sldId="261"/>
            <ac:grpSpMk id="21" creationId="{AF9AF3F3-CE0C-4125-BDD7-346487FA0B40}"/>
          </ac:grpSpMkLst>
        </pc:grpChg>
        <pc:graphicFrameChg chg="add mod">
          <ac:chgData name="Bothaina Karakrah" userId="8ac3fc7d851ac835" providerId="LiveId" clId="{7560353E-DCF9-4F81-BEAA-C10285295AAA}" dt="2021-10-30T08:15:39.944" v="307" actId="20577"/>
          <ac:graphicFrameMkLst>
            <pc:docMk/>
            <pc:sldMk cId="2462356283" sldId="261"/>
            <ac:graphicFrameMk id="5" creationId="{000E8FEE-90FA-4E73-ACF2-A8632F1F826E}"/>
          </ac:graphicFrameMkLst>
        </pc:graphicFrameChg>
      </pc:sldChg>
      <pc:sldChg chg="addSp delSp modSp new del mod setBg">
        <pc:chgData name="Bothaina Karakrah" userId="8ac3fc7d851ac835" providerId="LiveId" clId="{7560353E-DCF9-4F81-BEAA-C10285295AAA}" dt="2021-11-12T07:22:11.571" v="875" actId="47"/>
        <pc:sldMkLst>
          <pc:docMk/>
          <pc:sldMk cId="2267358050" sldId="262"/>
        </pc:sldMkLst>
        <pc:spChg chg="mod">
          <ac:chgData name="Bothaina Karakrah" userId="8ac3fc7d851ac835" providerId="LiveId" clId="{7560353E-DCF9-4F81-BEAA-C10285295AAA}" dt="2021-11-02T04:53:03.973" v="792" actId="122"/>
          <ac:spMkLst>
            <pc:docMk/>
            <pc:sldMk cId="2267358050" sldId="262"/>
            <ac:spMk id="2" creationId="{47C3DDBA-E844-46DC-B014-89E00D1FF7AB}"/>
          </ac:spMkLst>
        </pc:spChg>
        <pc:spChg chg="del mod">
          <ac:chgData name="Bothaina Karakrah" userId="8ac3fc7d851ac835" providerId="LiveId" clId="{7560353E-DCF9-4F81-BEAA-C10285295AAA}" dt="2021-11-02T04:52:55.775" v="790" actId="26606"/>
          <ac:spMkLst>
            <pc:docMk/>
            <pc:sldMk cId="2267358050" sldId="262"/>
            <ac:spMk id="3" creationId="{2BF5F81A-AE5A-425E-96C3-56B320927CFE}"/>
          </ac:spMkLst>
        </pc:spChg>
        <pc:spChg chg="add">
          <ac:chgData name="Bothaina Karakrah" userId="8ac3fc7d851ac835" providerId="LiveId" clId="{7560353E-DCF9-4F81-BEAA-C10285295AAA}" dt="2021-11-02T04:52:55.775" v="790" actId="26606"/>
          <ac:spMkLst>
            <pc:docMk/>
            <pc:sldMk cId="2267358050" sldId="262"/>
            <ac:spMk id="9" creationId="{0C541B88-1AE9-40C3-AFD5-967787C1979F}"/>
          </ac:spMkLst>
        </pc:spChg>
        <pc:spChg chg="add">
          <ac:chgData name="Bothaina Karakrah" userId="8ac3fc7d851ac835" providerId="LiveId" clId="{7560353E-DCF9-4F81-BEAA-C10285295AAA}" dt="2021-11-02T04:52:55.775" v="790" actId="26606"/>
          <ac:spMkLst>
            <pc:docMk/>
            <pc:sldMk cId="2267358050" sldId="262"/>
            <ac:spMk id="11" creationId="{E5F17139-31EE-46AC-B04F-DBBD852DD6CB}"/>
          </ac:spMkLst>
        </pc:spChg>
        <pc:spChg chg="add">
          <ac:chgData name="Bothaina Karakrah" userId="8ac3fc7d851ac835" providerId="LiveId" clId="{7560353E-DCF9-4F81-BEAA-C10285295AAA}" dt="2021-11-02T04:52:55.775" v="790" actId="26606"/>
          <ac:spMkLst>
            <pc:docMk/>
            <pc:sldMk cId="2267358050" sldId="262"/>
            <ac:spMk id="17" creationId="{89D16701-DA76-4F72-BB63-E2C3FFBDFE0F}"/>
          </ac:spMkLst>
        </pc:spChg>
        <pc:spChg chg="add">
          <ac:chgData name="Bothaina Karakrah" userId="8ac3fc7d851ac835" providerId="LiveId" clId="{7560353E-DCF9-4F81-BEAA-C10285295AAA}" dt="2021-11-02T04:52:55.775" v="790" actId="26606"/>
          <ac:spMkLst>
            <pc:docMk/>
            <pc:sldMk cId="2267358050" sldId="262"/>
            <ac:spMk id="19" creationId="{1CC28BE1-9DC6-43FE-9582-39F091098D77}"/>
          </ac:spMkLst>
        </pc:spChg>
        <pc:grpChg chg="add">
          <ac:chgData name="Bothaina Karakrah" userId="8ac3fc7d851ac835" providerId="LiveId" clId="{7560353E-DCF9-4F81-BEAA-C10285295AAA}" dt="2021-11-02T04:52:55.775" v="790" actId="26606"/>
          <ac:grpSpMkLst>
            <pc:docMk/>
            <pc:sldMk cId="2267358050" sldId="262"/>
            <ac:grpSpMk id="13" creationId="{7CF625D3-71A3-4F30-A096-8EF334E959D0}"/>
          </ac:grpSpMkLst>
        </pc:grpChg>
        <pc:grpChg chg="add">
          <ac:chgData name="Bothaina Karakrah" userId="8ac3fc7d851ac835" providerId="LiveId" clId="{7560353E-DCF9-4F81-BEAA-C10285295AAA}" dt="2021-11-02T04:52:55.775" v="790" actId="26606"/>
          <ac:grpSpMkLst>
            <pc:docMk/>
            <pc:sldMk cId="2267358050" sldId="262"/>
            <ac:grpSpMk id="21" creationId="{AF9AF3F3-CE0C-4125-BDD7-346487FA0B40}"/>
          </ac:grpSpMkLst>
        </pc:grpChg>
        <pc:graphicFrameChg chg="add">
          <ac:chgData name="Bothaina Karakrah" userId="8ac3fc7d851ac835" providerId="LiveId" clId="{7560353E-DCF9-4F81-BEAA-C10285295AAA}" dt="2021-11-02T04:52:55.775" v="790" actId="26606"/>
          <ac:graphicFrameMkLst>
            <pc:docMk/>
            <pc:sldMk cId="2267358050" sldId="262"/>
            <ac:graphicFrameMk id="5" creationId="{A527DE58-0D0E-4EF8-A5C2-2AAF5045C4B4}"/>
          </ac:graphicFrameMkLst>
        </pc:graphicFrameChg>
      </pc:sldChg>
      <pc:sldChg chg="addSp delSp modSp new mod setBg">
        <pc:chgData name="Bothaina Karakrah" userId="8ac3fc7d851ac835" providerId="LiveId" clId="{7560353E-DCF9-4F81-BEAA-C10285295AAA}" dt="2021-11-12T08:10:45.330" v="892" actId="2711"/>
        <pc:sldMkLst>
          <pc:docMk/>
          <pc:sldMk cId="3974289429" sldId="263"/>
        </pc:sldMkLst>
        <pc:spChg chg="mod">
          <ac:chgData name="Bothaina Karakrah" userId="8ac3fc7d851ac835" providerId="LiveId" clId="{7560353E-DCF9-4F81-BEAA-C10285295AAA}" dt="2021-11-12T08:10:25.884" v="890" actId="2711"/>
          <ac:spMkLst>
            <pc:docMk/>
            <pc:sldMk cId="3974289429" sldId="263"/>
            <ac:spMk id="2" creationId="{BBE34629-F4C6-4D0E-8B5E-22D12D841F9C}"/>
          </ac:spMkLst>
        </pc:spChg>
        <pc:spChg chg="del mod">
          <ac:chgData name="Bothaina Karakrah" userId="8ac3fc7d851ac835" providerId="LiveId" clId="{7560353E-DCF9-4F81-BEAA-C10285295AAA}" dt="2021-11-12T07:20:31.752" v="861" actId="26606"/>
          <ac:spMkLst>
            <pc:docMk/>
            <pc:sldMk cId="3974289429" sldId="263"/>
            <ac:spMk id="3" creationId="{388C046D-E5D8-4CE5-A60F-FB235D0F48AB}"/>
          </ac:spMkLst>
        </pc:spChg>
        <pc:spChg chg="add">
          <ac:chgData name="Bothaina Karakrah" userId="8ac3fc7d851ac835" providerId="LiveId" clId="{7560353E-DCF9-4F81-BEAA-C10285295AAA}" dt="2021-11-12T07:20:31.752" v="861" actId="26606"/>
          <ac:spMkLst>
            <pc:docMk/>
            <pc:sldMk cId="3974289429" sldId="263"/>
            <ac:spMk id="9" creationId="{46C2E80F-49A6-4372-B103-219D417A55ED}"/>
          </ac:spMkLst>
        </pc:spChg>
        <pc:graphicFrameChg chg="add mod">
          <ac:chgData name="Bothaina Karakrah" userId="8ac3fc7d851ac835" providerId="LiveId" clId="{7560353E-DCF9-4F81-BEAA-C10285295AAA}" dt="2021-11-12T08:10:45.330" v="892" actId="2711"/>
          <ac:graphicFrameMkLst>
            <pc:docMk/>
            <pc:sldMk cId="3974289429" sldId="263"/>
            <ac:graphicFrameMk id="5" creationId="{2369321A-BD97-40C5-BBFC-EA00334B6C1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F8448-14EA-4299-A37A-26F33A02C7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D5544F0-828E-4EB5-8429-A08C751D23A7}">
      <dgm:prSet custT="1"/>
      <dgm:spPr/>
      <dgm:t>
        <a:bodyPr/>
        <a:lstStyle/>
        <a:p>
          <a:r>
            <a:rPr lang="en-US" sz="2500" dirty="0">
              <a:latin typeface="Candara Light" panose="020E0502030303020204" pitchFamily="34" charset="0"/>
            </a:rPr>
            <a:t>Complete GUI and learner interface</a:t>
          </a:r>
        </a:p>
      </dgm:t>
    </dgm:pt>
    <dgm:pt modelId="{939732E6-2FAC-4622-B7A1-02E38914E435}" type="parTrans" cxnId="{014D13FD-3D50-4D5B-BAA0-A28A689675B0}">
      <dgm:prSet/>
      <dgm:spPr/>
      <dgm:t>
        <a:bodyPr/>
        <a:lstStyle/>
        <a:p>
          <a:endParaRPr lang="en-US"/>
        </a:p>
      </dgm:t>
    </dgm:pt>
    <dgm:pt modelId="{A9019A97-E9F5-4FF4-A447-53B5CB350484}" type="sibTrans" cxnId="{014D13FD-3D50-4D5B-BAA0-A28A689675B0}">
      <dgm:prSet/>
      <dgm:spPr/>
      <dgm:t>
        <a:bodyPr/>
        <a:lstStyle/>
        <a:p>
          <a:endParaRPr lang="en-US"/>
        </a:p>
      </dgm:t>
    </dgm:pt>
    <dgm:pt modelId="{1CAA916C-A700-4687-8DC0-940F8EB59626}">
      <dgm:prSet custT="1"/>
      <dgm:spPr/>
      <dgm:t>
        <a:bodyPr/>
        <a:lstStyle/>
        <a:p>
          <a:r>
            <a:rPr lang="en-US" sz="2500" dirty="0">
              <a:latin typeface="Candara Light" panose="020E0502030303020204" pitchFamily="34" charset="0"/>
            </a:rPr>
            <a:t>Improve instructor interface</a:t>
          </a:r>
        </a:p>
      </dgm:t>
    </dgm:pt>
    <dgm:pt modelId="{3C178D45-9E48-403B-90EC-6A9A098657F7}" type="parTrans" cxnId="{A2370EA1-5C91-40FB-96A1-1F90EC332BF4}">
      <dgm:prSet/>
      <dgm:spPr/>
      <dgm:t>
        <a:bodyPr/>
        <a:lstStyle/>
        <a:p>
          <a:endParaRPr lang="en-US"/>
        </a:p>
      </dgm:t>
    </dgm:pt>
    <dgm:pt modelId="{5FC47307-4301-415A-AAD5-74BFF18B57B8}" type="sibTrans" cxnId="{A2370EA1-5C91-40FB-96A1-1F90EC332BF4}">
      <dgm:prSet/>
      <dgm:spPr/>
      <dgm:t>
        <a:bodyPr/>
        <a:lstStyle/>
        <a:p>
          <a:endParaRPr lang="en-US"/>
        </a:p>
      </dgm:t>
    </dgm:pt>
    <dgm:pt modelId="{EE1B3C5C-00BA-4946-8BED-44F40EACF9D0}">
      <dgm:prSet custT="1"/>
      <dgm:spPr/>
      <dgm:t>
        <a:bodyPr/>
        <a:lstStyle/>
        <a:p>
          <a:r>
            <a:rPr lang="en-US" sz="2500" dirty="0">
              <a:latin typeface="Candara Light" panose="020E0502030303020204" pitchFamily="34" charset="0"/>
            </a:rPr>
            <a:t>Create an implementation interface</a:t>
          </a:r>
        </a:p>
      </dgm:t>
    </dgm:pt>
    <dgm:pt modelId="{A4A70D68-40AB-4CD6-8503-87EE9850C2DC}" type="parTrans" cxnId="{1AD9CB80-97F5-4B0E-B6C3-BF3FF1D484BB}">
      <dgm:prSet/>
      <dgm:spPr/>
      <dgm:t>
        <a:bodyPr/>
        <a:lstStyle/>
        <a:p>
          <a:endParaRPr lang="en-US"/>
        </a:p>
      </dgm:t>
    </dgm:pt>
    <dgm:pt modelId="{B37099B6-178C-45FA-8924-500859ED9388}" type="sibTrans" cxnId="{1AD9CB80-97F5-4B0E-B6C3-BF3FF1D484BB}">
      <dgm:prSet/>
      <dgm:spPr/>
      <dgm:t>
        <a:bodyPr/>
        <a:lstStyle/>
        <a:p>
          <a:endParaRPr lang="en-US"/>
        </a:p>
      </dgm:t>
    </dgm:pt>
    <dgm:pt modelId="{BCE30481-6034-437B-B622-43BB7559B246}">
      <dgm:prSet custT="1"/>
      <dgm:spPr/>
      <dgm:t>
        <a:bodyPr/>
        <a:lstStyle/>
        <a:p>
          <a:r>
            <a:rPr lang="en-US" sz="2500" dirty="0">
              <a:latin typeface="Candara Light" panose="020E0502030303020204" pitchFamily="34" charset="0"/>
            </a:rPr>
            <a:t>designing and styling the web</a:t>
          </a:r>
        </a:p>
      </dgm:t>
    </dgm:pt>
    <dgm:pt modelId="{AB8B47C9-46C7-4BE0-8411-5192360892E1}" type="parTrans" cxnId="{10D7B65E-19FB-42FD-B27D-C476A59E60B5}">
      <dgm:prSet/>
      <dgm:spPr/>
      <dgm:t>
        <a:bodyPr/>
        <a:lstStyle/>
        <a:p>
          <a:endParaRPr lang="en-US"/>
        </a:p>
      </dgm:t>
    </dgm:pt>
    <dgm:pt modelId="{8A45D690-9C4E-44FE-9018-B648253BC561}" type="sibTrans" cxnId="{10D7B65E-19FB-42FD-B27D-C476A59E60B5}">
      <dgm:prSet/>
      <dgm:spPr/>
      <dgm:t>
        <a:bodyPr/>
        <a:lstStyle/>
        <a:p>
          <a:endParaRPr lang="en-US"/>
        </a:p>
      </dgm:t>
    </dgm:pt>
    <dgm:pt modelId="{B1DEE059-6F86-4DAF-AFF8-21DC72D20205}" type="pres">
      <dgm:prSet presAssocID="{96BF8448-14EA-4299-A37A-26F33A02C7AF}" presName="root" presStyleCnt="0">
        <dgm:presLayoutVars>
          <dgm:dir/>
          <dgm:resizeHandles val="exact"/>
        </dgm:presLayoutVars>
      </dgm:prSet>
      <dgm:spPr/>
    </dgm:pt>
    <dgm:pt modelId="{69BE7697-4AC8-4817-B92E-97CD7921D8EF}" type="pres">
      <dgm:prSet presAssocID="{CD5544F0-828E-4EB5-8429-A08C751D23A7}" presName="compNode" presStyleCnt="0"/>
      <dgm:spPr/>
    </dgm:pt>
    <dgm:pt modelId="{1672C9A7-C1BD-4903-8195-DC2C7B68778C}" type="pres">
      <dgm:prSet presAssocID="{CD5544F0-828E-4EB5-8429-A08C751D23A7}" presName="bgRect" presStyleLbl="bgShp" presStyleIdx="0" presStyleCnt="4" custLinFactNeighborY="-1539"/>
      <dgm:spPr/>
    </dgm:pt>
    <dgm:pt modelId="{42D700A5-7707-4851-A1D0-482B8AEFF66F}" type="pres">
      <dgm:prSet presAssocID="{CD5544F0-828E-4EB5-8429-A08C751D23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צג"/>
        </a:ext>
      </dgm:extLst>
    </dgm:pt>
    <dgm:pt modelId="{3C2AC1EB-807E-4D1D-8545-3A0A67A8277B}" type="pres">
      <dgm:prSet presAssocID="{CD5544F0-828E-4EB5-8429-A08C751D23A7}" presName="spaceRect" presStyleCnt="0"/>
      <dgm:spPr/>
    </dgm:pt>
    <dgm:pt modelId="{5DF60F5D-96DF-41E8-942A-30B5F63000D3}" type="pres">
      <dgm:prSet presAssocID="{CD5544F0-828E-4EB5-8429-A08C751D23A7}" presName="parTx" presStyleLbl="revTx" presStyleIdx="0" presStyleCnt="4" custLinFactNeighborY="-1539">
        <dgm:presLayoutVars>
          <dgm:chMax val="0"/>
          <dgm:chPref val="0"/>
        </dgm:presLayoutVars>
      </dgm:prSet>
      <dgm:spPr/>
    </dgm:pt>
    <dgm:pt modelId="{975C1E8A-6D64-471D-922E-0384711F2274}" type="pres">
      <dgm:prSet presAssocID="{A9019A97-E9F5-4FF4-A447-53B5CB350484}" presName="sibTrans" presStyleCnt="0"/>
      <dgm:spPr/>
    </dgm:pt>
    <dgm:pt modelId="{28E700DC-2C95-4563-8535-1DBF209BCC76}" type="pres">
      <dgm:prSet presAssocID="{1CAA916C-A700-4687-8DC0-940F8EB59626}" presName="compNode" presStyleCnt="0"/>
      <dgm:spPr/>
    </dgm:pt>
    <dgm:pt modelId="{808AF459-7E83-4326-8C9A-6ED52D631FD4}" type="pres">
      <dgm:prSet presAssocID="{1CAA916C-A700-4687-8DC0-940F8EB59626}" presName="bgRect" presStyleLbl="bgShp" presStyleIdx="1" presStyleCnt="4"/>
      <dgm:spPr/>
    </dgm:pt>
    <dgm:pt modelId="{54CCD598-078A-422A-833B-55B31E6DE8C0}" type="pres">
      <dgm:prSet presAssocID="{1CAA916C-A700-4687-8DC0-940F8EB596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ורה"/>
        </a:ext>
      </dgm:extLst>
    </dgm:pt>
    <dgm:pt modelId="{1AEE0893-51B6-4AB2-81E8-C90B9C09C17C}" type="pres">
      <dgm:prSet presAssocID="{1CAA916C-A700-4687-8DC0-940F8EB59626}" presName="spaceRect" presStyleCnt="0"/>
      <dgm:spPr/>
    </dgm:pt>
    <dgm:pt modelId="{8C016A01-1598-4DFA-B362-901BA18FCD8D}" type="pres">
      <dgm:prSet presAssocID="{1CAA916C-A700-4687-8DC0-940F8EB59626}" presName="parTx" presStyleLbl="revTx" presStyleIdx="1" presStyleCnt="4" custLinFactNeighborY="-1539">
        <dgm:presLayoutVars>
          <dgm:chMax val="0"/>
          <dgm:chPref val="0"/>
        </dgm:presLayoutVars>
      </dgm:prSet>
      <dgm:spPr/>
    </dgm:pt>
    <dgm:pt modelId="{7F9BEB85-BB07-425D-87EE-F88362299E7F}" type="pres">
      <dgm:prSet presAssocID="{5FC47307-4301-415A-AAD5-74BFF18B57B8}" presName="sibTrans" presStyleCnt="0"/>
      <dgm:spPr/>
    </dgm:pt>
    <dgm:pt modelId="{645B8AFD-7A84-4967-ADAB-B4F02A55122E}" type="pres">
      <dgm:prSet presAssocID="{EE1B3C5C-00BA-4946-8BED-44F40EACF9D0}" presName="compNode" presStyleCnt="0"/>
      <dgm:spPr/>
    </dgm:pt>
    <dgm:pt modelId="{49236E14-9317-475F-B51D-18C412300F61}" type="pres">
      <dgm:prSet presAssocID="{EE1B3C5C-00BA-4946-8BED-44F40EACF9D0}" presName="bgRect" presStyleLbl="bgShp" presStyleIdx="2" presStyleCnt="4"/>
      <dgm:spPr/>
    </dgm:pt>
    <dgm:pt modelId="{1F283BF0-9927-41E9-9D3C-6E73650E8631}" type="pres">
      <dgm:prSet presAssocID="{EE1B3C5C-00BA-4946-8BED-44F40EACF9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 נייד"/>
        </a:ext>
      </dgm:extLst>
    </dgm:pt>
    <dgm:pt modelId="{FD9C102A-9227-4396-91BB-9EB9358FBF05}" type="pres">
      <dgm:prSet presAssocID="{EE1B3C5C-00BA-4946-8BED-44F40EACF9D0}" presName="spaceRect" presStyleCnt="0"/>
      <dgm:spPr/>
    </dgm:pt>
    <dgm:pt modelId="{FB1A0DF5-8782-4859-9FCA-5B3E735E7652}" type="pres">
      <dgm:prSet presAssocID="{EE1B3C5C-00BA-4946-8BED-44F40EACF9D0}" presName="parTx" presStyleLbl="revTx" presStyleIdx="2" presStyleCnt="4" custLinFactNeighborY="-1539">
        <dgm:presLayoutVars>
          <dgm:chMax val="0"/>
          <dgm:chPref val="0"/>
        </dgm:presLayoutVars>
      </dgm:prSet>
      <dgm:spPr/>
    </dgm:pt>
    <dgm:pt modelId="{007043DF-172F-4A18-85BD-DE07BC41BAB1}" type="pres">
      <dgm:prSet presAssocID="{B37099B6-178C-45FA-8924-500859ED9388}" presName="sibTrans" presStyleCnt="0"/>
      <dgm:spPr/>
    </dgm:pt>
    <dgm:pt modelId="{D1A850A7-4FCC-47B2-AD4D-55D6BAB233DF}" type="pres">
      <dgm:prSet presAssocID="{BCE30481-6034-437B-B622-43BB7559B246}" presName="compNode" presStyleCnt="0"/>
      <dgm:spPr/>
    </dgm:pt>
    <dgm:pt modelId="{43E75F72-2D28-4896-8239-EF1997F3EEA8}" type="pres">
      <dgm:prSet presAssocID="{BCE30481-6034-437B-B622-43BB7559B246}" presName="bgRect" presStyleLbl="bgShp" presStyleIdx="3" presStyleCnt="4"/>
      <dgm:spPr/>
    </dgm:pt>
    <dgm:pt modelId="{7BFCB269-1CA1-4400-8C29-64A38274991F}" type="pres">
      <dgm:prSet presAssocID="{BCE30481-6034-437B-B622-43BB7559B2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וח צבעים"/>
        </a:ext>
      </dgm:extLst>
    </dgm:pt>
    <dgm:pt modelId="{A9917C12-EA34-4AC4-B421-A097A57A2F6B}" type="pres">
      <dgm:prSet presAssocID="{BCE30481-6034-437B-B622-43BB7559B246}" presName="spaceRect" presStyleCnt="0"/>
      <dgm:spPr/>
    </dgm:pt>
    <dgm:pt modelId="{015F31C9-AE7F-4257-A88C-9B66395F77CF}" type="pres">
      <dgm:prSet presAssocID="{BCE30481-6034-437B-B622-43BB7559B246}" presName="parTx" presStyleLbl="revTx" presStyleIdx="3" presStyleCnt="4" custLinFactNeighborY="-1539">
        <dgm:presLayoutVars>
          <dgm:chMax val="0"/>
          <dgm:chPref val="0"/>
        </dgm:presLayoutVars>
      </dgm:prSet>
      <dgm:spPr/>
    </dgm:pt>
  </dgm:ptLst>
  <dgm:cxnLst>
    <dgm:cxn modelId="{10D7B65E-19FB-42FD-B27D-C476A59E60B5}" srcId="{96BF8448-14EA-4299-A37A-26F33A02C7AF}" destId="{BCE30481-6034-437B-B622-43BB7559B246}" srcOrd="3" destOrd="0" parTransId="{AB8B47C9-46C7-4BE0-8411-5192360892E1}" sibTransId="{8A45D690-9C4E-44FE-9018-B648253BC561}"/>
    <dgm:cxn modelId="{1AD9CB80-97F5-4B0E-B6C3-BF3FF1D484BB}" srcId="{96BF8448-14EA-4299-A37A-26F33A02C7AF}" destId="{EE1B3C5C-00BA-4946-8BED-44F40EACF9D0}" srcOrd="2" destOrd="0" parTransId="{A4A70D68-40AB-4CD6-8503-87EE9850C2DC}" sibTransId="{B37099B6-178C-45FA-8924-500859ED9388}"/>
    <dgm:cxn modelId="{D62AFE9D-AD91-4F7C-8600-04791B244985}" type="presOf" srcId="{1CAA916C-A700-4687-8DC0-940F8EB59626}" destId="{8C016A01-1598-4DFA-B362-901BA18FCD8D}" srcOrd="0" destOrd="0" presId="urn:microsoft.com/office/officeart/2018/2/layout/IconVerticalSolidList"/>
    <dgm:cxn modelId="{A2370EA1-5C91-40FB-96A1-1F90EC332BF4}" srcId="{96BF8448-14EA-4299-A37A-26F33A02C7AF}" destId="{1CAA916C-A700-4687-8DC0-940F8EB59626}" srcOrd="1" destOrd="0" parTransId="{3C178D45-9E48-403B-90EC-6A9A098657F7}" sibTransId="{5FC47307-4301-415A-AAD5-74BFF18B57B8}"/>
    <dgm:cxn modelId="{A2B639B0-0299-49F8-B64D-4598853A7804}" type="presOf" srcId="{BCE30481-6034-437B-B622-43BB7559B246}" destId="{015F31C9-AE7F-4257-A88C-9B66395F77CF}" srcOrd="0" destOrd="0" presId="urn:microsoft.com/office/officeart/2018/2/layout/IconVerticalSolidList"/>
    <dgm:cxn modelId="{155550C9-ADAF-4680-A3AE-B0DD7085FFBE}" type="presOf" srcId="{EE1B3C5C-00BA-4946-8BED-44F40EACF9D0}" destId="{FB1A0DF5-8782-4859-9FCA-5B3E735E7652}" srcOrd="0" destOrd="0" presId="urn:microsoft.com/office/officeart/2018/2/layout/IconVerticalSolidList"/>
    <dgm:cxn modelId="{296208DF-92A0-45D5-874F-E533120C357F}" type="presOf" srcId="{96BF8448-14EA-4299-A37A-26F33A02C7AF}" destId="{B1DEE059-6F86-4DAF-AFF8-21DC72D20205}" srcOrd="0" destOrd="0" presId="urn:microsoft.com/office/officeart/2018/2/layout/IconVerticalSolidList"/>
    <dgm:cxn modelId="{C0E2A8ED-88C4-4719-8CFA-C7C79D55C1DD}" type="presOf" srcId="{CD5544F0-828E-4EB5-8429-A08C751D23A7}" destId="{5DF60F5D-96DF-41E8-942A-30B5F63000D3}" srcOrd="0" destOrd="0" presId="urn:microsoft.com/office/officeart/2018/2/layout/IconVerticalSolidList"/>
    <dgm:cxn modelId="{014D13FD-3D50-4D5B-BAA0-A28A689675B0}" srcId="{96BF8448-14EA-4299-A37A-26F33A02C7AF}" destId="{CD5544F0-828E-4EB5-8429-A08C751D23A7}" srcOrd="0" destOrd="0" parTransId="{939732E6-2FAC-4622-B7A1-02E38914E435}" sibTransId="{A9019A97-E9F5-4FF4-A447-53B5CB350484}"/>
    <dgm:cxn modelId="{0B32047E-5A1A-4C00-8BCF-175959C5B38F}" type="presParOf" srcId="{B1DEE059-6F86-4DAF-AFF8-21DC72D20205}" destId="{69BE7697-4AC8-4817-B92E-97CD7921D8EF}" srcOrd="0" destOrd="0" presId="urn:microsoft.com/office/officeart/2018/2/layout/IconVerticalSolidList"/>
    <dgm:cxn modelId="{B60EB088-F34F-444A-8867-5A6ED1BFF920}" type="presParOf" srcId="{69BE7697-4AC8-4817-B92E-97CD7921D8EF}" destId="{1672C9A7-C1BD-4903-8195-DC2C7B68778C}" srcOrd="0" destOrd="0" presId="urn:microsoft.com/office/officeart/2018/2/layout/IconVerticalSolidList"/>
    <dgm:cxn modelId="{06320602-795F-4144-AF5C-32537C0CB701}" type="presParOf" srcId="{69BE7697-4AC8-4817-B92E-97CD7921D8EF}" destId="{42D700A5-7707-4851-A1D0-482B8AEFF66F}" srcOrd="1" destOrd="0" presId="urn:microsoft.com/office/officeart/2018/2/layout/IconVerticalSolidList"/>
    <dgm:cxn modelId="{2F471ABC-42A5-422E-BA5C-3D1E1A517932}" type="presParOf" srcId="{69BE7697-4AC8-4817-B92E-97CD7921D8EF}" destId="{3C2AC1EB-807E-4D1D-8545-3A0A67A8277B}" srcOrd="2" destOrd="0" presId="urn:microsoft.com/office/officeart/2018/2/layout/IconVerticalSolidList"/>
    <dgm:cxn modelId="{A570A492-B568-43E2-ACC9-71F1D3DF6187}" type="presParOf" srcId="{69BE7697-4AC8-4817-B92E-97CD7921D8EF}" destId="{5DF60F5D-96DF-41E8-942A-30B5F63000D3}" srcOrd="3" destOrd="0" presId="urn:microsoft.com/office/officeart/2018/2/layout/IconVerticalSolidList"/>
    <dgm:cxn modelId="{38D97926-D4F6-4856-BDC5-41C8BA455238}" type="presParOf" srcId="{B1DEE059-6F86-4DAF-AFF8-21DC72D20205}" destId="{975C1E8A-6D64-471D-922E-0384711F2274}" srcOrd="1" destOrd="0" presId="urn:microsoft.com/office/officeart/2018/2/layout/IconVerticalSolidList"/>
    <dgm:cxn modelId="{502F3DFB-494A-448D-AD3C-11D4B6134931}" type="presParOf" srcId="{B1DEE059-6F86-4DAF-AFF8-21DC72D20205}" destId="{28E700DC-2C95-4563-8535-1DBF209BCC76}" srcOrd="2" destOrd="0" presId="urn:microsoft.com/office/officeart/2018/2/layout/IconVerticalSolidList"/>
    <dgm:cxn modelId="{0CC35DB4-5514-44F4-813E-3573DB1DC3C2}" type="presParOf" srcId="{28E700DC-2C95-4563-8535-1DBF209BCC76}" destId="{808AF459-7E83-4326-8C9A-6ED52D631FD4}" srcOrd="0" destOrd="0" presId="urn:microsoft.com/office/officeart/2018/2/layout/IconVerticalSolidList"/>
    <dgm:cxn modelId="{A4B4DC38-077A-474E-ABD9-F22261071C43}" type="presParOf" srcId="{28E700DC-2C95-4563-8535-1DBF209BCC76}" destId="{54CCD598-078A-422A-833B-55B31E6DE8C0}" srcOrd="1" destOrd="0" presId="urn:microsoft.com/office/officeart/2018/2/layout/IconVerticalSolidList"/>
    <dgm:cxn modelId="{8A60E137-F227-4C96-B9AC-0A71247C7181}" type="presParOf" srcId="{28E700DC-2C95-4563-8535-1DBF209BCC76}" destId="{1AEE0893-51B6-4AB2-81E8-C90B9C09C17C}" srcOrd="2" destOrd="0" presId="urn:microsoft.com/office/officeart/2018/2/layout/IconVerticalSolidList"/>
    <dgm:cxn modelId="{FAAFCC0B-D258-4734-B8EF-92A386D68308}" type="presParOf" srcId="{28E700DC-2C95-4563-8535-1DBF209BCC76}" destId="{8C016A01-1598-4DFA-B362-901BA18FCD8D}" srcOrd="3" destOrd="0" presId="urn:microsoft.com/office/officeart/2018/2/layout/IconVerticalSolidList"/>
    <dgm:cxn modelId="{034C69B2-BFB5-4B79-A581-74D78DD35CB6}" type="presParOf" srcId="{B1DEE059-6F86-4DAF-AFF8-21DC72D20205}" destId="{7F9BEB85-BB07-425D-87EE-F88362299E7F}" srcOrd="3" destOrd="0" presId="urn:microsoft.com/office/officeart/2018/2/layout/IconVerticalSolidList"/>
    <dgm:cxn modelId="{9C78B7DF-F2F4-41F9-8739-0CCC4DD816CE}" type="presParOf" srcId="{B1DEE059-6F86-4DAF-AFF8-21DC72D20205}" destId="{645B8AFD-7A84-4967-ADAB-B4F02A55122E}" srcOrd="4" destOrd="0" presId="urn:microsoft.com/office/officeart/2018/2/layout/IconVerticalSolidList"/>
    <dgm:cxn modelId="{7BFE0482-087A-450D-B9FA-38CDEF67A312}" type="presParOf" srcId="{645B8AFD-7A84-4967-ADAB-B4F02A55122E}" destId="{49236E14-9317-475F-B51D-18C412300F61}" srcOrd="0" destOrd="0" presId="urn:microsoft.com/office/officeart/2018/2/layout/IconVerticalSolidList"/>
    <dgm:cxn modelId="{336939A1-4926-45D6-9628-3B5D44CF4C2F}" type="presParOf" srcId="{645B8AFD-7A84-4967-ADAB-B4F02A55122E}" destId="{1F283BF0-9927-41E9-9D3C-6E73650E8631}" srcOrd="1" destOrd="0" presId="urn:microsoft.com/office/officeart/2018/2/layout/IconVerticalSolidList"/>
    <dgm:cxn modelId="{8B7B9444-0CAE-4BD2-B246-3C3BF6928D9E}" type="presParOf" srcId="{645B8AFD-7A84-4967-ADAB-B4F02A55122E}" destId="{FD9C102A-9227-4396-91BB-9EB9358FBF05}" srcOrd="2" destOrd="0" presId="urn:microsoft.com/office/officeart/2018/2/layout/IconVerticalSolidList"/>
    <dgm:cxn modelId="{4A1BE699-FF80-4780-9AD4-4BBCF1B09B58}" type="presParOf" srcId="{645B8AFD-7A84-4967-ADAB-B4F02A55122E}" destId="{FB1A0DF5-8782-4859-9FCA-5B3E735E7652}" srcOrd="3" destOrd="0" presId="urn:microsoft.com/office/officeart/2018/2/layout/IconVerticalSolidList"/>
    <dgm:cxn modelId="{6CFB2388-A75D-439E-92D3-BAAB3577F29A}" type="presParOf" srcId="{B1DEE059-6F86-4DAF-AFF8-21DC72D20205}" destId="{007043DF-172F-4A18-85BD-DE07BC41BAB1}" srcOrd="5" destOrd="0" presId="urn:microsoft.com/office/officeart/2018/2/layout/IconVerticalSolidList"/>
    <dgm:cxn modelId="{90D929A0-5A97-47BD-BDBC-5BA3B4E0FEEA}" type="presParOf" srcId="{B1DEE059-6F86-4DAF-AFF8-21DC72D20205}" destId="{D1A850A7-4FCC-47B2-AD4D-55D6BAB233DF}" srcOrd="6" destOrd="0" presId="urn:microsoft.com/office/officeart/2018/2/layout/IconVerticalSolidList"/>
    <dgm:cxn modelId="{1127084D-3CEA-4D3D-A497-0471D5A88F38}" type="presParOf" srcId="{D1A850A7-4FCC-47B2-AD4D-55D6BAB233DF}" destId="{43E75F72-2D28-4896-8239-EF1997F3EEA8}" srcOrd="0" destOrd="0" presId="urn:microsoft.com/office/officeart/2018/2/layout/IconVerticalSolidList"/>
    <dgm:cxn modelId="{35C019D0-1583-4CB6-8CBF-697507692284}" type="presParOf" srcId="{D1A850A7-4FCC-47B2-AD4D-55D6BAB233DF}" destId="{7BFCB269-1CA1-4400-8C29-64A38274991F}" srcOrd="1" destOrd="0" presId="urn:microsoft.com/office/officeart/2018/2/layout/IconVerticalSolidList"/>
    <dgm:cxn modelId="{E333B745-E886-41EC-A62F-1EB5862E35C1}" type="presParOf" srcId="{D1A850A7-4FCC-47B2-AD4D-55D6BAB233DF}" destId="{A9917C12-EA34-4AC4-B421-A097A57A2F6B}" srcOrd="2" destOrd="0" presId="urn:microsoft.com/office/officeart/2018/2/layout/IconVerticalSolidList"/>
    <dgm:cxn modelId="{B0D126F4-7C4F-4BFC-BC42-925DA1F370E6}" type="presParOf" srcId="{D1A850A7-4FCC-47B2-AD4D-55D6BAB233DF}" destId="{015F31C9-AE7F-4257-A88C-9B66395F77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2C9A7-C1BD-4903-8195-DC2C7B68778C}">
      <dsp:nvSpPr>
        <dsp:cNvPr id="0" name=""/>
        <dsp:cNvSpPr/>
      </dsp:nvSpPr>
      <dsp:spPr>
        <a:xfrm>
          <a:off x="0" y="0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00A5-7707-4851-A1D0-482B8AEFF66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0F5D-96DF-41E8-942A-30B5F63000D3}">
      <dsp:nvSpPr>
        <dsp:cNvPr id="0" name=""/>
        <dsp:cNvSpPr/>
      </dsp:nvSpPr>
      <dsp:spPr>
        <a:xfrm>
          <a:off x="1429899" y="0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 Light" panose="020E0502030303020204" pitchFamily="34" charset="0"/>
            </a:rPr>
            <a:t>Complete GUI and learner interface</a:t>
          </a:r>
        </a:p>
      </dsp:txBody>
      <dsp:txXfrm>
        <a:off x="1429899" y="0"/>
        <a:ext cx="5083704" cy="1238008"/>
      </dsp:txXfrm>
    </dsp:sp>
    <dsp:sp modelId="{808AF459-7E83-4326-8C9A-6ED52D631FD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CD598-078A-422A-833B-55B31E6DE8C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16A01-1598-4DFA-B362-901BA18FCD8D}">
      <dsp:nvSpPr>
        <dsp:cNvPr id="0" name=""/>
        <dsp:cNvSpPr/>
      </dsp:nvSpPr>
      <dsp:spPr>
        <a:xfrm>
          <a:off x="1429899" y="1530900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 Light" panose="020E0502030303020204" pitchFamily="34" charset="0"/>
            </a:rPr>
            <a:t>Improve instructor interface</a:t>
          </a:r>
        </a:p>
      </dsp:txBody>
      <dsp:txXfrm>
        <a:off x="1429899" y="1530900"/>
        <a:ext cx="5083704" cy="1238008"/>
      </dsp:txXfrm>
    </dsp:sp>
    <dsp:sp modelId="{49236E14-9317-475F-B51D-18C412300F6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83BF0-9927-41E9-9D3C-6E73650E863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0DF5-8782-4859-9FCA-5B3E735E7652}">
      <dsp:nvSpPr>
        <dsp:cNvPr id="0" name=""/>
        <dsp:cNvSpPr/>
      </dsp:nvSpPr>
      <dsp:spPr>
        <a:xfrm>
          <a:off x="1429899" y="3078411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 Light" panose="020E0502030303020204" pitchFamily="34" charset="0"/>
            </a:rPr>
            <a:t>Create an implementation interface</a:t>
          </a:r>
        </a:p>
      </dsp:txBody>
      <dsp:txXfrm>
        <a:off x="1429899" y="3078411"/>
        <a:ext cx="5083704" cy="1238008"/>
      </dsp:txXfrm>
    </dsp:sp>
    <dsp:sp modelId="{43E75F72-2D28-4896-8239-EF1997F3EEA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CB269-1CA1-4400-8C29-64A38274991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F31C9-AE7F-4257-A88C-9B66395F77CF}">
      <dsp:nvSpPr>
        <dsp:cNvPr id="0" name=""/>
        <dsp:cNvSpPr/>
      </dsp:nvSpPr>
      <dsp:spPr>
        <a:xfrm>
          <a:off x="1429899" y="4625921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 Light" panose="020E0502030303020204" pitchFamily="34" charset="0"/>
            </a:rPr>
            <a:t>designing and styling the web</a:t>
          </a:r>
        </a:p>
      </dsp:txBody>
      <dsp:txXfrm>
        <a:off x="1429899" y="4625921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CB62B-9EC1-43EF-879E-63C74EE1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CDED04-F23D-42BA-888B-BC60DB29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040238-DFCF-4BEB-89E0-BE2C1C67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DB2AEC-3DE6-484B-A188-D2F1ECB4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5542EA-8518-47F1-BFD8-CA80A8B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048859-5C8A-4A43-A3E8-CC881BA9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00E244-AD51-49F2-9DCA-71E0BAAE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7431BA-4E44-4F5D-A604-D70F37CA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0DEB9C-287D-487A-B310-C0A721FC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0FFA3F-2952-4DFB-BF49-A0A55CC3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54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9818FF2-04B1-4340-9167-32CB369C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FF47115-5FE5-465B-972E-8287F340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67FBB9-93A9-478C-8982-738870A3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8503EA-261F-4D3A-8FC2-CA86FDA5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03F137-E18C-4A45-A080-ABF7765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2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63AC75-8756-4927-BBF4-7601A131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537177-2693-416F-A432-E8943704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4FAF9-686F-48B7-BC90-B87D6F88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79079E-A3CD-4826-B509-CB8F021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0FA150-E20C-4F34-A8B7-B809D1C1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0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CFEC12-10D2-4A4F-B8BC-A099D26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887CD4-11AC-43E3-9800-23015CD9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DAA22-8559-4531-9768-B81FE6D6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F2C6A5-9864-45EC-85FB-2624D995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AC76EE-C356-4D21-A004-D6E94F29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6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F3D8A0-8EED-46DF-9815-49B7C6DD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D5A2A2-3C96-439A-8CD7-F01A2A7C8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578807-B110-4096-B980-B8A40AFA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369C9A-C3CF-4E78-997E-E0A74DB3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6AEA18-32B4-4DE1-84A4-3E7E9E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290EC6-98E4-4545-9D7C-A6A97233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553CE-E0D6-4F7F-9B48-79295B8C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A9BF23-0E9C-4419-A407-194FEE21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A7D807-816A-4D06-AD48-73093FC0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F449582-6BAC-4B07-8233-3F359F2CE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0AAC29A-C614-427B-99C4-02567E8F4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BA4AED0-F068-4122-A598-42FAC1CA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316FD4B-DEC8-4726-B939-2E7EC6A1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7676B62-422D-4BF8-9DB1-E71C1884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10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6003B-6277-489A-AA30-8081CF1B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C58995-4A22-4403-8AFA-7CCCBA6C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C9D3304-7518-4A18-8018-237E6FF1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DD7085D-E18E-4D7E-B92D-BA301B3A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7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E71A85C-1F3D-4514-B4C7-60A3288B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5409C96-BF2B-4336-A1B8-5622242A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0B1FF-65F8-437E-A69E-C1DF77B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8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133675-1D1E-4214-90D9-AAB32426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54B5F1-7797-42C7-B705-95FE00A7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91B3D4-3DF5-4430-B00B-6F44A9ED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3F9419-97BF-4191-B0E0-7D3053F8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45BC23-E6EA-415B-802B-ABD1140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E6C85F-DC9D-4518-8423-995BD06C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3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C6A8E1-FF79-4F94-967B-8D11698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EBDFE9-3088-4AEF-A68D-62E4106FB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C6B1C5-8519-417C-B62D-258F5CEB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751558-DA2D-41D0-B7F9-5FFB07EC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CFE212-756F-4ECB-A9F7-1C3ECB3C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4890E4-9622-41A7-9D7D-2E720AFE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13525E-DCD3-49CC-9644-E8B5154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DB4AA5-2B6C-4AC6-95A2-57BDF3B5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0C5A38-BA46-43A9-835D-3A463119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BB7B-1FD9-44FD-96E2-5DB2F52948F3}" type="datetimeFigureOut">
              <a:rPr lang="he-IL" smtClean="0"/>
              <a:t>י"ב/כסלו/תשפ"ב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C012D0-D095-4575-84CF-63002381D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6FB15C-5334-4464-A063-E54DEF352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74E6-8BAC-40BA-AD40-163D67A091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9252DDA-6A6B-415B-A03A-FCF1AF40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438" y="1344304"/>
            <a:ext cx="8406664" cy="24337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Industrial Project (234313)</a:t>
            </a:r>
            <a:br>
              <a:rPr lang="en-US" sz="25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44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“</a:t>
            </a:r>
            <a:r>
              <a:rPr lang="en-US" sz="4400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Arabot</a:t>
            </a:r>
            <a:r>
              <a:rPr lang="en-US" sz="44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”: Develop a voice recognition feature for Madrasa’s online </a:t>
            </a:r>
            <a:endParaRPr lang="he-IL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EF62C15-56C9-43B5-A827-D755C2FBE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Candara Light" panose="020E0502030303020204" pitchFamily="34" charset="0"/>
              </a:rPr>
              <a:t>Students: Bothaina Karakrah, </a:t>
            </a:r>
            <a:r>
              <a:rPr lang="en-US" sz="25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Maysa</a:t>
            </a:r>
            <a:r>
              <a:rPr lang="en-US" sz="2500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Zbidat</a:t>
            </a:r>
            <a:r>
              <a:rPr lang="en-US" sz="2500" dirty="0">
                <a:solidFill>
                  <a:schemeClr val="bg1"/>
                </a:solidFill>
                <a:latin typeface="Candara Light" panose="020E0502030303020204" pitchFamily="34" charset="0"/>
              </a:rPr>
              <a:t>.</a:t>
            </a:r>
          </a:p>
          <a:p>
            <a:pPr algn="l" fontAlgn="base"/>
            <a:r>
              <a:rPr lang="en-US" sz="2500" b="0" i="0" dirty="0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Supervisors: </a:t>
            </a:r>
            <a:r>
              <a:rPr lang="en-US" sz="2500" b="0" i="0" dirty="0">
                <a:solidFill>
                  <a:srgbClr val="D5D8DF"/>
                </a:solidFill>
                <a:effectLst/>
                <a:latin typeface="Candara Light" panose="020E0502030303020204" pitchFamily="34" charset="0"/>
              </a:rPr>
              <a:t>Nadav </a:t>
            </a:r>
            <a:r>
              <a:rPr lang="en-US" sz="2500" b="0" i="0" dirty="0" err="1">
                <a:solidFill>
                  <a:srgbClr val="D5D8DF"/>
                </a:solidFill>
                <a:effectLst/>
                <a:latin typeface="Candara Light" panose="020E0502030303020204" pitchFamily="34" charset="0"/>
              </a:rPr>
              <a:t>Wachs</a:t>
            </a:r>
            <a:r>
              <a:rPr lang="en-US" sz="2500" b="0" i="0" u="none" strike="noStrike" baseline="0" dirty="0">
                <a:solidFill>
                  <a:schemeClr val="bg1"/>
                </a:solidFill>
                <a:latin typeface="Candara Light" panose="020E0502030303020204" pitchFamily="34" charset="0"/>
              </a:rPr>
              <a:t>, Yaniv Gershon.</a:t>
            </a:r>
            <a:endParaRPr lang="he-IL" sz="2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6426632-C7C1-44AA-9E23-C2C5E63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94" y="254832"/>
            <a:ext cx="6040480" cy="1357919"/>
          </a:xfrm>
        </p:spPr>
        <p:txBody>
          <a:bodyPr>
            <a:normAutofit/>
          </a:bodyPr>
          <a:lstStyle/>
          <a:p>
            <a:pPr algn="l" rtl="0"/>
            <a:r>
              <a:rPr lang="en-US" sz="5000" dirty="0">
                <a:solidFill>
                  <a:schemeClr val="bg1"/>
                </a:solidFill>
                <a:latin typeface="Candara" panose="020E0502030303020204" pitchFamily="34" charset="0"/>
              </a:rPr>
              <a:t>P</a:t>
            </a:r>
            <a:r>
              <a:rPr lang="en-US" sz="50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roject Objective</a:t>
            </a:r>
            <a:endParaRPr lang="he-IL" sz="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1CCF62-24C2-4939-B99D-F04757C8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94" y="1630085"/>
            <a:ext cx="10631181" cy="4305969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During language learning, there is a need to assist students in both producing language and practicing the language in a natural day to day environment. A voice recognition chatbot allows for students to actively engage in conversation while practicing language production</a:t>
            </a:r>
            <a:endParaRPr lang="he-IL" sz="2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4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CBA8FAE-B5DC-4794-9705-642B8374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6" y="356316"/>
            <a:ext cx="4030132" cy="1074471"/>
          </a:xfrm>
        </p:spPr>
        <p:txBody>
          <a:bodyPr>
            <a:normAutofit/>
          </a:bodyPr>
          <a:lstStyle/>
          <a:p>
            <a:pPr algn="l" rtl="0"/>
            <a:r>
              <a:rPr lang="en-US" sz="500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Methodology</a:t>
            </a:r>
            <a:endParaRPr lang="he-IL" sz="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13B1AB-CFF6-4404-9F52-2FDF780C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6" y="1613110"/>
            <a:ext cx="8711453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Candara Light" panose="020E0502030303020204" pitchFamily="34" charset="0"/>
              </a:rPr>
              <a:t>We will complete the instructor interface, designed to allow non-coders to design scripts and implement them easily in the Open EdX system, then at the end we will design and style </a:t>
            </a:r>
            <a:r>
              <a:rPr lang="en-US" sz="2500">
                <a:solidFill>
                  <a:schemeClr val="bg1"/>
                </a:solidFill>
                <a:latin typeface="Candara Light" panose="020E0502030303020204" pitchFamily="34" charset="0"/>
              </a:rPr>
              <a:t>the website.</a:t>
            </a:r>
            <a:endParaRPr lang="he-IL" sz="2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6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BE34629-F4C6-4D0E-8B5E-22D12D84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 rtl="0"/>
            <a:r>
              <a:rPr lang="en-US" sz="5000" b="0" i="0" u="none" strike="noStrike" dirty="0">
                <a:solidFill>
                  <a:srgbClr val="FFFFFF"/>
                </a:solidFill>
                <a:effectLst/>
                <a:latin typeface="Candara" panose="020E0502030303020204" pitchFamily="34" charset="0"/>
              </a:rPr>
              <a:t>Milestones</a:t>
            </a:r>
            <a:endParaRPr lang="he-IL" sz="50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369321A-BD97-40C5-BBFC-EA00334B6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6357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2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D53E798D-858A-42A4-BA43-B86788AF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en-US" sz="50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Development Environment</a:t>
            </a:r>
            <a:endParaRPr lang="he-IL" sz="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E3456A-EB7D-4C3B-9F0F-DAF6A88B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674" y="1927762"/>
            <a:ext cx="5736165" cy="353559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 The feature of sound recognition will be written using JS and its library </a:t>
            </a:r>
            <a:r>
              <a:rPr lang="en-US" sz="2500" b="0" i="0" dirty="0" err="1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GoJS</a:t>
            </a:r>
            <a:r>
              <a:rPr lang="en-US" sz="2500" b="0" i="0" dirty="0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Candara Light" panose="020E0502030303020204" pitchFamily="34" charset="0"/>
              </a:rPr>
              <a:t> The designing and styling will be written using HTML, CSS, Bootstrap, and JS.</a:t>
            </a:r>
            <a:endParaRPr lang="he-IL" sz="2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6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AD70E5D-A773-46A9-958F-0A5D5AD7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45" y="165886"/>
            <a:ext cx="4030132" cy="1332227"/>
          </a:xfrm>
        </p:spPr>
        <p:txBody>
          <a:bodyPr>
            <a:normAutofit/>
          </a:bodyPr>
          <a:lstStyle/>
          <a:p>
            <a:pPr algn="l" rtl="0"/>
            <a:r>
              <a:rPr lang="en-US" sz="500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Deliverables</a:t>
            </a:r>
            <a:endParaRPr lang="he-IL" sz="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74C20D-ABC5-4238-85B3-34B5A235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45" y="1498112"/>
            <a:ext cx="10259980" cy="193088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500" b="0" i="0" u="none" strike="noStrike" baseline="0" dirty="0">
                <a:solidFill>
                  <a:schemeClr val="bg1"/>
                </a:solidFill>
                <a:latin typeface="Candara Light" panose="020E0502030303020204" pitchFamily="34" charset="0"/>
              </a:rPr>
              <a:t>The students will practice their speaking skills while learning from the online courses, and thus improve immensely the effectiveness and experience of learning.</a:t>
            </a:r>
            <a:endParaRPr lang="he-IL" sz="2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805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195</Words>
  <Application>Microsoft Office PowerPoint</Application>
  <PresentationFormat>מסך רחב</PresentationFormat>
  <Paragraphs>17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Candara Light</vt:lpstr>
      <vt:lpstr>Courier New</vt:lpstr>
      <vt:lpstr>ערכת נושא Office</vt:lpstr>
      <vt:lpstr>Industrial Project (234313) “Arabot”: Develop a voice recognition feature for Madrasa’s online </vt:lpstr>
      <vt:lpstr>Project Objective</vt:lpstr>
      <vt:lpstr>Methodology</vt:lpstr>
      <vt:lpstr>Milestones</vt:lpstr>
      <vt:lpstr>Development Environment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Project (234313) Game Rewards Calculator </dc:title>
  <dc:creator>Bothaina Karakrah</dc:creator>
  <cp:lastModifiedBy>Bothaina Karakrah</cp:lastModifiedBy>
  <cp:revision>1</cp:revision>
  <dcterms:created xsi:type="dcterms:W3CDTF">2021-10-30T05:39:53Z</dcterms:created>
  <dcterms:modified xsi:type="dcterms:W3CDTF">2021-11-16T09:51:38Z</dcterms:modified>
</cp:coreProperties>
</file>