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8" r:id="rId3"/>
    <p:sldId id="260" r:id="rId4"/>
    <p:sldId id="269" r:id="rId5"/>
    <p:sldId id="271" r:id="rId6"/>
    <p:sldId id="272" r:id="rId7"/>
    <p:sldId id="273" r:id="rId8"/>
    <p:sldId id="275" r:id="rId9"/>
    <p:sldId id="274" r:id="rId10"/>
    <p:sldId id="276"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E37455-B3C3-4155-8598-EE5116928607}" v="1" dt="2022-01-21T09:55:27.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61" d="100"/>
          <a:sy n="61" d="100"/>
        </p:scale>
        <p:origin x="8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thaina Karakrah" userId="8ac3fc7d851ac835" providerId="LiveId" clId="{43E37455-B3C3-4155-8598-EE5116928607}"/>
    <pc:docChg chg="undo custSel addSld delSld modSld sldOrd">
      <pc:chgData name="Bothaina Karakrah" userId="8ac3fc7d851ac835" providerId="LiveId" clId="{43E37455-B3C3-4155-8598-EE5116928607}" dt="2022-01-21T10:04:43.048" v="1947" actId="1035"/>
      <pc:docMkLst>
        <pc:docMk/>
      </pc:docMkLst>
      <pc:sldChg chg="del">
        <pc:chgData name="Bothaina Karakrah" userId="8ac3fc7d851ac835" providerId="LiveId" clId="{43E37455-B3C3-4155-8598-EE5116928607}" dt="2022-01-21T08:56:17.345" v="41" actId="47"/>
        <pc:sldMkLst>
          <pc:docMk/>
          <pc:sldMk cId="852662402" sldId="257"/>
        </pc:sldMkLst>
      </pc:sldChg>
      <pc:sldChg chg="del">
        <pc:chgData name="Bothaina Karakrah" userId="8ac3fc7d851ac835" providerId="LiveId" clId="{43E37455-B3C3-4155-8598-EE5116928607}" dt="2022-01-21T08:57:07.861" v="43" actId="47"/>
        <pc:sldMkLst>
          <pc:docMk/>
          <pc:sldMk cId="4197400288" sldId="258"/>
        </pc:sldMkLst>
      </pc:sldChg>
      <pc:sldChg chg="del">
        <pc:chgData name="Bothaina Karakrah" userId="8ac3fc7d851ac835" providerId="LiveId" clId="{43E37455-B3C3-4155-8598-EE5116928607}" dt="2022-01-21T08:56:57.121" v="42" actId="47"/>
        <pc:sldMkLst>
          <pc:docMk/>
          <pc:sldMk cId="75080597" sldId="259"/>
        </pc:sldMkLst>
      </pc:sldChg>
      <pc:sldChg chg="modSp mod">
        <pc:chgData name="Bothaina Karakrah" userId="8ac3fc7d851ac835" providerId="LiveId" clId="{43E37455-B3C3-4155-8598-EE5116928607}" dt="2022-01-21T08:59:08.201" v="73" actId="14100"/>
        <pc:sldMkLst>
          <pc:docMk/>
          <pc:sldMk cId="3395164393" sldId="260"/>
        </pc:sldMkLst>
        <pc:spChg chg="mod">
          <ac:chgData name="Bothaina Karakrah" userId="8ac3fc7d851ac835" providerId="LiveId" clId="{43E37455-B3C3-4155-8598-EE5116928607}" dt="2022-01-21T08:59:08.201" v="73" actId="14100"/>
          <ac:spMkLst>
            <pc:docMk/>
            <pc:sldMk cId="3395164393" sldId="260"/>
            <ac:spMk id="3" creationId="{A413B1AB-CFF6-4404-9F52-2FDF780C7521}"/>
          </ac:spMkLst>
        </pc:spChg>
      </pc:sldChg>
      <pc:sldChg chg="del">
        <pc:chgData name="Bothaina Karakrah" userId="8ac3fc7d851ac835" providerId="LiveId" clId="{43E37455-B3C3-4155-8598-EE5116928607}" dt="2022-01-21T08:56:14.441" v="40" actId="47"/>
        <pc:sldMkLst>
          <pc:docMk/>
          <pc:sldMk cId="3974289429" sldId="263"/>
        </pc:sldMkLst>
      </pc:sldChg>
      <pc:sldChg chg="new del">
        <pc:chgData name="Bothaina Karakrah" userId="8ac3fc7d851ac835" providerId="LiveId" clId="{43E37455-B3C3-4155-8598-EE5116928607}" dt="2022-01-21T08:55:03.324" v="1" actId="47"/>
        <pc:sldMkLst>
          <pc:docMk/>
          <pc:sldMk cId="410288912" sldId="264"/>
        </pc:sldMkLst>
      </pc:sldChg>
      <pc:sldChg chg="addSp delSp modSp new del mod ord setBg setClrOvrMap">
        <pc:chgData name="Bothaina Karakrah" userId="8ac3fc7d851ac835" providerId="LiveId" clId="{43E37455-B3C3-4155-8598-EE5116928607}" dt="2022-01-21T09:18:51.897" v="205" actId="47"/>
        <pc:sldMkLst>
          <pc:docMk/>
          <pc:sldMk cId="4086826342" sldId="264"/>
        </pc:sldMkLst>
        <pc:spChg chg="mod">
          <ac:chgData name="Bothaina Karakrah" userId="8ac3fc7d851ac835" providerId="LiveId" clId="{43E37455-B3C3-4155-8598-EE5116928607}" dt="2022-01-21T09:17:21.237" v="187" actId="255"/>
          <ac:spMkLst>
            <pc:docMk/>
            <pc:sldMk cId="4086826342" sldId="264"/>
            <ac:spMk id="2" creationId="{95B964DE-BBE0-4F54-9A02-CDD1B6E16AB7}"/>
          </ac:spMkLst>
        </pc:spChg>
        <pc:spChg chg="mod">
          <ac:chgData name="Bothaina Karakrah" userId="8ac3fc7d851ac835" providerId="LiveId" clId="{43E37455-B3C3-4155-8598-EE5116928607}" dt="2022-01-21T09:18:13.138" v="197" actId="14100"/>
          <ac:spMkLst>
            <pc:docMk/>
            <pc:sldMk cId="4086826342" sldId="264"/>
            <ac:spMk id="3" creationId="{44F00CD6-768A-493F-94C5-EA35A5E533E8}"/>
          </ac:spMkLst>
        </pc:spChg>
        <pc:spChg chg="add del">
          <ac:chgData name="Bothaina Karakrah" userId="8ac3fc7d851ac835" providerId="LiveId" clId="{43E37455-B3C3-4155-8598-EE5116928607}" dt="2022-01-21T09:12:47.008" v="155" actId="26606"/>
          <ac:spMkLst>
            <pc:docMk/>
            <pc:sldMk cId="4086826342" sldId="264"/>
            <ac:spMk id="8" creationId="{5A0118C5-4F8D-4CF4-BADD-53FEACC6C42A}"/>
          </ac:spMkLst>
        </pc:spChg>
        <pc:spChg chg="add del">
          <ac:chgData name="Bothaina Karakrah" userId="8ac3fc7d851ac835" providerId="LiveId" clId="{43E37455-B3C3-4155-8598-EE5116928607}" dt="2022-01-21T09:12:47.008" v="155" actId="26606"/>
          <ac:spMkLst>
            <pc:docMk/>
            <pc:sldMk cId="4086826342" sldId="264"/>
            <ac:spMk id="10" creationId="{4E0A5C5C-2A95-428E-9F6A-0D29EBD57C9F}"/>
          </ac:spMkLst>
        </pc:spChg>
        <pc:spChg chg="add del">
          <ac:chgData name="Bothaina Karakrah" userId="8ac3fc7d851ac835" providerId="LiveId" clId="{43E37455-B3C3-4155-8598-EE5116928607}" dt="2022-01-21T09:12:47.008" v="155" actId="26606"/>
          <ac:spMkLst>
            <pc:docMk/>
            <pc:sldMk cId="4086826342" sldId="264"/>
            <ac:spMk id="12" creationId="{1056F38F-7C4E-461D-8709-7D0024AE1F79}"/>
          </ac:spMkLst>
        </pc:spChg>
        <pc:spChg chg="add del">
          <ac:chgData name="Bothaina Karakrah" userId="8ac3fc7d851ac835" providerId="LiveId" clId="{43E37455-B3C3-4155-8598-EE5116928607}" dt="2022-01-21T09:12:47.008" v="155" actId="26606"/>
          <ac:spMkLst>
            <pc:docMk/>
            <pc:sldMk cId="4086826342" sldId="264"/>
            <ac:spMk id="14" creationId="{C7278469-3C3C-49CE-AEEE-E176A4900B78}"/>
          </ac:spMkLst>
        </pc:spChg>
        <pc:spChg chg="add del">
          <ac:chgData name="Bothaina Karakrah" userId="8ac3fc7d851ac835" providerId="LiveId" clId="{43E37455-B3C3-4155-8598-EE5116928607}" dt="2022-01-21T09:12:47.008" v="155" actId="26606"/>
          <ac:spMkLst>
            <pc:docMk/>
            <pc:sldMk cId="4086826342" sldId="264"/>
            <ac:spMk id="20" creationId="{4C6598AB-1C17-4D54-951C-A082D94ACB7A}"/>
          </ac:spMkLst>
        </pc:spChg>
        <pc:spChg chg="add del">
          <ac:chgData name="Bothaina Karakrah" userId="8ac3fc7d851ac835" providerId="LiveId" clId="{43E37455-B3C3-4155-8598-EE5116928607}" dt="2022-01-21T09:12:47.008" v="155" actId="26606"/>
          <ac:spMkLst>
            <pc:docMk/>
            <pc:sldMk cId="4086826342" sldId="264"/>
            <ac:spMk id="22" creationId="{C83B66D7-137D-4AC1-B172-53D60F08BEB5}"/>
          </ac:spMkLst>
        </pc:spChg>
        <pc:spChg chg="add del">
          <ac:chgData name="Bothaina Karakrah" userId="8ac3fc7d851ac835" providerId="LiveId" clId="{43E37455-B3C3-4155-8598-EE5116928607}" dt="2022-01-21T09:12:47.008" v="155" actId="26606"/>
          <ac:spMkLst>
            <pc:docMk/>
            <pc:sldMk cId="4086826342" sldId="264"/>
            <ac:spMk id="24" creationId="{F6B92503-6984-4D15-8B98-8718709B785D}"/>
          </ac:spMkLst>
        </pc:spChg>
        <pc:spChg chg="add del">
          <ac:chgData name="Bothaina Karakrah" userId="8ac3fc7d851ac835" providerId="LiveId" clId="{43E37455-B3C3-4155-8598-EE5116928607}" dt="2022-01-21T09:12:47.008" v="155" actId="26606"/>
          <ac:spMkLst>
            <pc:docMk/>
            <pc:sldMk cId="4086826342" sldId="264"/>
            <ac:spMk id="26" creationId="{08DDF938-524E-4C18-A47D-C00627832366}"/>
          </ac:spMkLst>
        </pc:spChg>
        <pc:spChg chg="add del">
          <ac:chgData name="Bothaina Karakrah" userId="8ac3fc7d851ac835" providerId="LiveId" clId="{43E37455-B3C3-4155-8598-EE5116928607}" dt="2022-01-21T09:12:46.923" v="154" actId="26606"/>
          <ac:spMkLst>
            <pc:docMk/>
            <pc:sldMk cId="4086826342" sldId="264"/>
            <ac:spMk id="38" creationId="{C6D09588-9668-4D38-8AD4-C27CF2B2D41C}"/>
          </ac:spMkLst>
        </pc:spChg>
        <pc:spChg chg="add del">
          <ac:chgData name="Bothaina Karakrah" userId="8ac3fc7d851ac835" providerId="LiveId" clId="{43E37455-B3C3-4155-8598-EE5116928607}" dt="2022-01-21T09:13:39.759" v="161" actId="26606"/>
          <ac:spMkLst>
            <pc:docMk/>
            <pc:sldMk cId="4086826342" sldId="264"/>
            <ac:spMk id="42" creationId="{1056F38F-7C4E-461D-8709-7D0024AE1F79}"/>
          </ac:spMkLst>
        </pc:spChg>
        <pc:spChg chg="add del">
          <ac:chgData name="Bothaina Karakrah" userId="8ac3fc7d851ac835" providerId="LiveId" clId="{43E37455-B3C3-4155-8598-EE5116928607}" dt="2022-01-21T09:13:39.759" v="161" actId="26606"/>
          <ac:spMkLst>
            <pc:docMk/>
            <pc:sldMk cId="4086826342" sldId="264"/>
            <ac:spMk id="49" creationId="{5A0118C5-4F8D-4CF4-BADD-53FEACC6C42A}"/>
          </ac:spMkLst>
        </pc:spChg>
        <pc:spChg chg="add del">
          <ac:chgData name="Bothaina Karakrah" userId="8ac3fc7d851ac835" providerId="LiveId" clId="{43E37455-B3C3-4155-8598-EE5116928607}" dt="2022-01-21T09:13:39.759" v="161" actId="26606"/>
          <ac:spMkLst>
            <pc:docMk/>
            <pc:sldMk cId="4086826342" sldId="264"/>
            <ac:spMk id="50" creationId="{4C6598AB-1C17-4D54-951C-A082D94ACB7A}"/>
          </ac:spMkLst>
        </pc:spChg>
        <pc:spChg chg="add del">
          <ac:chgData name="Bothaina Karakrah" userId="8ac3fc7d851ac835" providerId="LiveId" clId="{43E37455-B3C3-4155-8598-EE5116928607}" dt="2022-01-21T09:13:39.759" v="161" actId="26606"/>
          <ac:spMkLst>
            <pc:docMk/>
            <pc:sldMk cId="4086826342" sldId="264"/>
            <ac:spMk id="51" creationId="{4E0A5C5C-2A95-428E-9F6A-0D29EBD57C9F}"/>
          </ac:spMkLst>
        </pc:spChg>
        <pc:spChg chg="add del">
          <ac:chgData name="Bothaina Karakrah" userId="8ac3fc7d851ac835" providerId="LiveId" clId="{43E37455-B3C3-4155-8598-EE5116928607}" dt="2022-01-21T09:13:39.759" v="161" actId="26606"/>
          <ac:spMkLst>
            <pc:docMk/>
            <pc:sldMk cId="4086826342" sldId="264"/>
            <ac:spMk id="52" creationId="{C83B66D7-137D-4AC1-B172-53D60F08BEB5}"/>
          </ac:spMkLst>
        </pc:spChg>
        <pc:spChg chg="add del">
          <ac:chgData name="Bothaina Karakrah" userId="8ac3fc7d851ac835" providerId="LiveId" clId="{43E37455-B3C3-4155-8598-EE5116928607}" dt="2022-01-21T09:13:39.759" v="161" actId="26606"/>
          <ac:spMkLst>
            <pc:docMk/>
            <pc:sldMk cId="4086826342" sldId="264"/>
            <ac:spMk id="53" creationId="{C7278469-3C3C-49CE-AEEE-E176A4900B78}"/>
          </ac:spMkLst>
        </pc:spChg>
        <pc:spChg chg="add del">
          <ac:chgData name="Bothaina Karakrah" userId="8ac3fc7d851ac835" providerId="LiveId" clId="{43E37455-B3C3-4155-8598-EE5116928607}" dt="2022-01-21T09:13:39.759" v="161" actId="26606"/>
          <ac:spMkLst>
            <pc:docMk/>
            <pc:sldMk cId="4086826342" sldId="264"/>
            <ac:spMk id="54" creationId="{F6B92503-6984-4D15-8B98-8718709B785D}"/>
          </ac:spMkLst>
        </pc:spChg>
        <pc:spChg chg="add del">
          <ac:chgData name="Bothaina Karakrah" userId="8ac3fc7d851ac835" providerId="LiveId" clId="{43E37455-B3C3-4155-8598-EE5116928607}" dt="2022-01-21T09:13:39.759" v="161" actId="26606"/>
          <ac:spMkLst>
            <pc:docMk/>
            <pc:sldMk cId="4086826342" sldId="264"/>
            <ac:spMk id="56" creationId="{08DDF938-524E-4C18-A47D-C00627832366}"/>
          </ac:spMkLst>
        </pc:spChg>
        <pc:spChg chg="add del">
          <ac:chgData name="Bothaina Karakrah" userId="8ac3fc7d851ac835" providerId="LiveId" clId="{43E37455-B3C3-4155-8598-EE5116928607}" dt="2022-01-21T09:17:09.492" v="184" actId="26606"/>
          <ac:spMkLst>
            <pc:docMk/>
            <pc:sldMk cId="4086826342" sldId="264"/>
            <ac:spMk id="68" creationId="{5A0118C5-4F8D-4CF4-BADD-53FEACC6C42A}"/>
          </ac:spMkLst>
        </pc:spChg>
        <pc:spChg chg="add del">
          <ac:chgData name="Bothaina Karakrah" userId="8ac3fc7d851ac835" providerId="LiveId" clId="{43E37455-B3C3-4155-8598-EE5116928607}" dt="2022-01-21T09:17:09.492" v="184" actId="26606"/>
          <ac:spMkLst>
            <pc:docMk/>
            <pc:sldMk cId="4086826342" sldId="264"/>
            <ac:spMk id="70" creationId="{F98F79A4-A6C7-4101-B1E9-27E05CB7CFA0}"/>
          </ac:spMkLst>
        </pc:spChg>
        <pc:spChg chg="add del">
          <ac:chgData name="Bothaina Karakrah" userId="8ac3fc7d851ac835" providerId="LiveId" clId="{43E37455-B3C3-4155-8598-EE5116928607}" dt="2022-01-21T09:17:09.492" v="184" actId="26606"/>
          <ac:spMkLst>
            <pc:docMk/>
            <pc:sldMk cId="4086826342" sldId="264"/>
            <ac:spMk id="72" creationId="{31CE7A08-2184-4B99-ABC0-B40CD1D3F281}"/>
          </ac:spMkLst>
        </pc:spChg>
        <pc:spChg chg="add del">
          <ac:chgData name="Bothaina Karakrah" userId="8ac3fc7d851ac835" providerId="LiveId" clId="{43E37455-B3C3-4155-8598-EE5116928607}" dt="2022-01-21T09:17:09.492" v="184" actId="26606"/>
          <ac:spMkLst>
            <pc:docMk/>
            <pc:sldMk cId="4086826342" sldId="264"/>
            <ac:spMk id="74" creationId="{79AFCB35-9C04-4524-A0B1-57FF6865D013}"/>
          </ac:spMkLst>
        </pc:spChg>
        <pc:spChg chg="add del">
          <ac:chgData name="Bothaina Karakrah" userId="8ac3fc7d851ac835" providerId="LiveId" clId="{43E37455-B3C3-4155-8598-EE5116928607}" dt="2022-01-21T09:17:09.492" v="184" actId="26606"/>
          <ac:spMkLst>
            <pc:docMk/>
            <pc:sldMk cId="4086826342" sldId="264"/>
            <ac:spMk id="76" creationId="{D11AD2AD-0BA0-4DD3-8EEA-84686A0E718C}"/>
          </ac:spMkLst>
        </pc:spChg>
        <pc:spChg chg="add del">
          <ac:chgData name="Bothaina Karakrah" userId="8ac3fc7d851ac835" providerId="LiveId" clId="{43E37455-B3C3-4155-8598-EE5116928607}" dt="2022-01-21T09:17:09.492" v="184" actId="26606"/>
          <ac:spMkLst>
            <pc:docMk/>
            <pc:sldMk cId="4086826342" sldId="264"/>
            <ac:spMk id="78" creationId="{9E5C5460-229E-46C8-A712-CC317985420F}"/>
          </ac:spMkLst>
        </pc:spChg>
        <pc:spChg chg="add del">
          <ac:chgData name="Bothaina Karakrah" userId="8ac3fc7d851ac835" providerId="LiveId" clId="{43E37455-B3C3-4155-8598-EE5116928607}" dt="2022-01-21T09:17:09.492" v="184" actId="26606"/>
          <ac:spMkLst>
            <pc:docMk/>
            <pc:sldMk cId="4086826342" sldId="264"/>
            <ac:spMk id="80" creationId="{2552FC29-9118-466F-940E-80C84EFDF07B}"/>
          </ac:spMkLst>
        </pc:spChg>
        <pc:spChg chg="add">
          <ac:chgData name="Bothaina Karakrah" userId="8ac3fc7d851ac835" providerId="LiveId" clId="{43E37455-B3C3-4155-8598-EE5116928607}" dt="2022-01-21T09:17:09.492" v="184" actId="26606"/>
          <ac:spMkLst>
            <pc:docMk/>
            <pc:sldMk cId="4086826342" sldId="264"/>
            <ac:spMk id="92" creationId="{5A0118C5-4F8D-4CF4-BADD-53FEACC6C42A}"/>
          </ac:spMkLst>
        </pc:spChg>
        <pc:spChg chg="add">
          <ac:chgData name="Bothaina Karakrah" userId="8ac3fc7d851ac835" providerId="LiveId" clId="{43E37455-B3C3-4155-8598-EE5116928607}" dt="2022-01-21T09:17:09.492" v="184" actId="26606"/>
          <ac:spMkLst>
            <pc:docMk/>
            <pc:sldMk cId="4086826342" sldId="264"/>
            <ac:spMk id="94" creationId="{CAEBFCD5-5356-4326-8D39-8235A46CD7B2}"/>
          </ac:spMkLst>
        </pc:spChg>
        <pc:spChg chg="add">
          <ac:chgData name="Bothaina Karakrah" userId="8ac3fc7d851ac835" providerId="LiveId" clId="{43E37455-B3C3-4155-8598-EE5116928607}" dt="2022-01-21T09:17:09.492" v="184" actId="26606"/>
          <ac:spMkLst>
            <pc:docMk/>
            <pc:sldMk cId="4086826342" sldId="264"/>
            <ac:spMk id="96" creationId="{F6814848-248A-47DD-88E0-95099D951EF8}"/>
          </ac:spMkLst>
        </pc:spChg>
        <pc:spChg chg="add">
          <ac:chgData name="Bothaina Karakrah" userId="8ac3fc7d851ac835" providerId="LiveId" clId="{43E37455-B3C3-4155-8598-EE5116928607}" dt="2022-01-21T09:17:09.492" v="184" actId="26606"/>
          <ac:spMkLst>
            <pc:docMk/>
            <pc:sldMk cId="4086826342" sldId="264"/>
            <ac:spMk id="98" creationId="{718BDA89-0D2C-4C4E-99F6-D7A220FE48D3}"/>
          </ac:spMkLst>
        </pc:spChg>
        <pc:spChg chg="add">
          <ac:chgData name="Bothaina Karakrah" userId="8ac3fc7d851ac835" providerId="LiveId" clId="{43E37455-B3C3-4155-8598-EE5116928607}" dt="2022-01-21T09:17:09.492" v="184" actId="26606"/>
          <ac:spMkLst>
            <pc:docMk/>
            <pc:sldMk cId="4086826342" sldId="264"/>
            <ac:spMk id="104" creationId="{7CE98B01-ED41-482F-AFA1-19C7FA7C04A7}"/>
          </ac:spMkLst>
        </pc:spChg>
        <pc:spChg chg="add">
          <ac:chgData name="Bothaina Karakrah" userId="8ac3fc7d851ac835" providerId="LiveId" clId="{43E37455-B3C3-4155-8598-EE5116928607}" dt="2022-01-21T09:17:09.492" v="184" actId="26606"/>
          <ac:spMkLst>
            <pc:docMk/>
            <pc:sldMk cId="4086826342" sldId="264"/>
            <ac:spMk id="106" creationId="{B9CABDD0-8DF6-4974-A224-9A2A81778003}"/>
          </ac:spMkLst>
        </pc:spChg>
        <pc:grpChg chg="add del">
          <ac:chgData name="Bothaina Karakrah" userId="8ac3fc7d851ac835" providerId="LiveId" clId="{43E37455-B3C3-4155-8598-EE5116928607}" dt="2022-01-21T09:12:47.008" v="155" actId="26606"/>
          <ac:grpSpMkLst>
            <pc:docMk/>
            <pc:sldMk cId="4086826342" sldId="264"/>
            <ac:grpSpMk id="16" creationId="{93DC754C-7E09-422D-A8BB-AF632E90DFA2}"/>
          </ac:grpSpMkLst>
        </pc:grpChg>
        <pc:grpChg chg="add del">
          <ac:chgData name="Bothaina Karakrah" userId="8ac3fc7d851ac835" providerId="LiveId" clId="{43E37455-B3C3-4155-8598-EE5116928607}" dt="2022-01-21T09:12:47.008" v="155" actId="26606"/>
          <ac:grpSpMkLst>
            <pc:docMk/>
            <pc:sldMk cId="4086826342" sldId="264"/>
            <ac:grpSpMk id="28" creationId="{3773FAF5-C452-4455-9411-D6AF5EBD4CA9}"/>
          </ac:grpSpMkLst>
        </pc:grpChg>
        <pc:grpChg chg="add del">
          <ac:chgData name="Bothaina Karakrah" userId="8ac3fc7d851ac835" providerId="LiveId" clId="{43E37455-B3C3-4155-8598-EE5116928607}" dt="2022-01-21T09:12:46.923" v="154" actId="26606"/>
          <ac:grpSpMkLst>
            <pc:docMk/>
            <pc:sldMk cId="4086826342" sldId="264"/>
            <ac:grpSpMk id="40" creationId="{95A28492-272D-4814-AE2C-61575C989EA3}"/>
          </ac:grpSpMkLst>
        </pc:grpChg>
        <pc:grpChg chg="add del">
          <ac:chgData name="Bothaina Karakrah" userId="8ac3fc7d851ac835" providerId="LiveId" clId="{43E37455-B3C3-4155-8598-EE5116928607}" dt="2022-01-21T09:13:39.759" v="161" actId="26606"/>
          <ac:grpSpMkLst>
            <pc:docMk/>
            <pc:sldMk cId="4086826342" sldId="264"/>
            <ac:grpSpMk id="46" creationId="{93DC754C-7E09-422D-A8BB-AF632E90DFA2}"/>
          </ac:grpSpMkLst>
        </pc:grpChg>
        <pc:grpChg chg="add del">
          <ac:chgData name="Bothaina Karakrah" userId="8ac3fc7d851ac835" providerId="LiveId" clId="{43E37455-B3C3-4155-8598-EE5116928607}" dt="2022-01-21T09:13:39.759" v="161" actId="26606"/>
          <ac:grpSpMkLst>
            <pc:docMk/>
            <pc:sldMk cId="4086826342" sldId="264"/>
            <ac:grpSpMk id="58" creationId="{3773FAF5-C452-4455-9411-D6AF5EBD4CA9}"/>
          </ac:grpSpMkLst>
        </pc:grpChg>
        <pc:grpChg chg="add del">
          <ac:chgData name="Bothaina Karakrah" userId="8ac3fc7d851ac835" providerId="LiveId" clId="{43E37455-B3C3-4155-8598-EE5116928607}" dt="2022-01-21T09:17:09.492" v="184" actId="26606"/>
          <ac:grpSpMkLst>
            <pc:docMk/>
            <pc:sldMk cId="4086826342" sldId="264"/>
            <ac:grpSpMk id="82" creationId="{0C156BF8-7FF7-440F-BE2B-417DFFE8BFA5}"/>
          </ac:grpSpMkLst>
        </pc:grpChg>
        <pc:grpChg chg="add">
          <ac:chgData name="Bothaina Karakrah" userId="8ac3fc7d851ac835" providerId="LiveId" clId="{43E37455-B3C3-4155-8598-EE5116928607}" dt="2022-01-21T09:17:09.492" v="184" actId="26606"/>
          <ac:grpSpMkLst>
            <pc:docMk/>
            <pc:sldMk cId="4086826342" sldId="264"/>
            <ac:grpSpMk id="100" creationId="{6B67BE95-96EF-433C-9F29-B0732AA6B6AC}"/>
          </ac:grpSpMkLst>
        </pc:grpChg>
        <pc:grpChg chg="add">
          <ac:chgData name="Bothaina Karakrah" userId="8ac3fc7d851ac835" providerId="LiveId" clId="{43E37455-B3C3-4155-8598-EE5116928607}" dt="2022-01-21T09:17:09.492" v="184" actId="26606"/>
          <ac:grpSpMkLst>
            <pc:docMk/>
            <pc:sldMk cId="4086826342" sldId="264"/>
            <ac:grpSpMk id="108" creationId="{D6E8B984-55B9-4A62-A043-997D00F0AE09}"/>
          </ac:grpSpMkLst>
        </pc:grpChg>
      </pc:sldChg>
      <pc:sldChg chg="modSp new del mod">
        <pc:chgData name="Bothaina Karakrah" userId="8ac3fc7d851ac835" providerId="LiveId" clId="{43E37455-B3C3-4155-8598-EE5116928607}" dt="2022-01-21T09:20:07.710" v="218" actId="47"/>
        <pc:sldMkLst>
          <pc:docMk/>
          <pc:sldMk cId="3842768239" sldId="265"/>
        </pc:sldMkLst>
        <pc:spChg chg="mod">
          <ac:chgData name="Bothaina Karakrah" userId="8ac3fc7d851ac835" providerId="LiveId" clId="{43E37455-B3C3-4155-8598-EE5116928607}" dt="2022-01-21T08:56:03.099" v="27" actId="20577"/>
          <ac:spMkLst>
            <pc:docMk/>
            <pc:sldMk cId="3842768239" sldId="265"/>
            <ac:spMk id="2" creationId="{3802A443-D41B-4B0E-A7CB-585571CDA364}"/>
          </ac:spMkLst>
        </pc:spChg>
      </pc:sldChg>
      <pc:sldChg chg="modSp new del mod">
        <pc:chgData name="Bothaina Karakrah" userId="8ac3fc7d851ac835" providerId="LiveId" clId="{43E37455-B3C3-4155-8598-EE5116928607}" dt="2022-01-21T09:52:52.302" v="1559" actId="47"/>
        <pc:sldMkLst>
          <pc:docMk/>
          <pc:sldMk cId="1899827483" sldId="266"/>
        </pc:sldMkLst>
        <pc:spChg chg="mod">
          <ac:chgData name="Bothaina Karakrah" userId="8ac3fc7d851ac835" providerId="LiveId" clId="{43E37455-B3C3-4155-8598-EE5116928607}" dt="2022-01-21T08:56:12.697" v="39" actId="782"/>
          <ac:spMkLst>
            <pc:docMk/>
            <pc:sldMk cId="1899827483" sldId="266"/>
            <ac:spMk id="2" creationId="{5FC9EE07-16C5-496B-BE1B-5C952751E751}"/>
          </ac:spMkLst>
        </pc:spChg>
      </pc:sldChg>
      <pc:sldChg chg="modSp new del mod ord">
        <pc:chgData name="Bothaina Karakrah" userId="8ac3fc7d851ac835" providerId="LiveId" clId="{43E37455-B3C3-4155-8598-EE5116928607}" dt="2022-01-21T09:20:03.748" v="217" actId="47"/>
        <pc:sldMkLst>
          <pc:docMk/>
          <pc:sldMk cId="3581434550" sldId="267"/>
        </pc:sldMkLst>
        <pc:spChg chg="mod">
          <ac:chgData name="Bothaina Karakrah" userId="8ac3fc7d851ac835" providerId="LiveId" clId="{43E37455-B3C3-4155-8598-EE5116928607}" dt="2022-01-21T09:19:43.463" v="211" actId="21"/>
          <ac:spMkLst>
            <pc:docMk/>
            <pc:sldMk cId="3581434550" sldId="267"/>
            <ac:spMk id="2" creationId="{4258AE2C-4C91-4B27-9CB8-78FBDD3056F1}"/>
          </ac:spMkLst>
        </pc:spChg>
        <pc:spChg chg="mod">
          <ac:chgData name="Bothaina Karakrah" userId="8ac3fc7d851ac835" providerId="LiveId" clId="{43E37455-B3C3-4155-8598-EE5116928607}" dt="2022-01-21T09:08:10.861" v="121" actId="20577"/>
          <ac:spMkLst>
            <pc:docMk/>
            <pc:sldMk cId="3581434550" sldId="267"/>
            <ac:spMk id="3" creationId="{DA688756-9F82-491A-95AE-98E17A794710}"/>
          </ac:spMkLst>
        </pc:spChg>
      </pc:sldChg>
      <pc:sldChg chg="modSp add mod ord">
        <pc:chgData name="Bothaina Karakrah" userId="8ac3fc7d851ac835" providerId="LiveId" clId="{43E37455-B3C3-4155-8598-EE5116928607}" dt="2022-01-21T09:19:17.529" v="209" actId="1076"/>
        <pc:sldMkLst>
          <pc:docMk/>
          <pc:sldMk cId="3839698843" sldId="268"/>
        </pc:sldMkLst>
        <pc:spChg chg="mod">
          <ac:chgData name="Bothaina Karakrah" userId="8ac3fc7d851ac835" providerId="LiveId" clId="{43E37455-B3C3-4155-8598-EE5116928607}" dt="2022-01-21T09:18:39.045" v="201"/>
          <ac:spMkLst>
            <pc:docMk/>
            <pc:sldMk cId="3839698843" sldId="268"/>
            <ac:spMk id="2" creationId="{7CBA8FAE-B5DC-4794-9705-642B83740E77}"/>
          </ac:spMkLst>
        </pc:spChg>
        <pc:spChg chg="mod">
          <ac:chgData name="Bothaina Karakrah" userId="8ac3fc7d851ac835" providerId="LiveId" clId="{43E37455-B3C3-4155-8598-EE5116928607}" dt="2022-01-21T09:19:17.529" v="209" actId="1076"/>
          <ac:spMkLst>
            <pc:docMk/>
            <pc:sldMk cId="3839698843" sldId="268"/>
            <ac:spMk id="3" creationId="{A413B1AB-CFF6-4404-9F52-2FDF780C7521}"/>
          </ac:spMkLst>
        </pc:spChg>
      </pc:sldChg>
      <pc:sldChg chg="addSp delSp modSp add mod">
        <pc:chgData name="Bothaina Karakrah" userId="8ac3fc7d851ac835" providerId="LiveId" clId="{43E37455-B3C3-4155-8598-EE5116928607}" dt="2022-01-21T09:37:56.949" v="715" actId="1036"/>
        <pc:sldMkLst>
          <pc:docMk/>
          <pc:sldMk cId="716871319" sldId="269"/>
        </pc:sldMkLst>
        <pc:spChg chg="mod">
          <ac:chgData name="Bothaina Karakrah" userId="8ac3fc7d851ac835" providerId="LiveId" clId="{43E37455-B3C3-4155-8598-EE5116928607}" dt="2022-01-21T09:32:31.630" v="464" actId="1076"/>
          <ac:spMkLst>
            <pc:docMk/>
            <pc:sldMk cId="716871319" sldId="269"/>
            <ac:spMk id="2" creationId="{7CBA8FAE-B5DC-4794-9705-642B83740E77}"/>
          </ac:spMkLst>
        </pc:spChg>
        <pc:spChg chg="mod">
          <ac:chgData name="Bothaina Karakrah" userId="8ac3fc7d851ac835" providerId="LiveId" clId="{43E37455-B3C3-4155-8598-EE5116928607}" dt="2022-01-21T09:36:42.623" v="669" actId="20577"/>
          <ac:spMkLst>
            <pc:docMk/>
            <pc:sldMk cId="716871319" sldId="269"/>
            <ac:spMk id="3" creationId="{A413B1AB-CFF6-4404-9F52-2FDF780C7521}"/>
          </ac:spMkLst>
        </pc:spChg>
        <pc:spChg chg="add del">
          <ac:chgData name="Bothaina Karakrah" userId="8ac3fc7d851ac835" providerId="LiveId" clId="{43E37455-B3C3-4155-8598-EE5116928607}" dt="2022-01-21T09:29:27.634" v="410" actId="26606"/>
          <ac:spMkLst>
            <pc:docMk/>
            <pc:sldMk cId="716871319" sldId="269"/>
            <ac:spMk id="8" creationId="{5A0118C5-4F8D-4CF4-BADD-53FEACC6C42A}"/>
          </ac:spMkLst>
        </pc:spChg>
        <pc:spChg chg="add del">
          <ac:chgData name="Bothaina Karakrah" userId="8ac3fc7d851ac835" providerId="LiveId" clId="{43E37455-B3C3-4155-8598-EE5116928607}" dt="2022-01-21T09:29:27.634" v="410" actId="26606"/>
          <ac:spMkLst>
            <pc:docMk/>
            <pc:sldMk cId="716871319" sldId="269"/>
            <ac:spMk id="159" creationId="{CAB9AD4F-A248-4D49-8779-CE40E64C00F5}"/>
          </ac:spMkLst>
        </pc:spChg>
        <pc:spChg chg="add del">
          <ac:chgData name="Bothaina Karakrah" userId="8ac3fc7d851ac835" providerId="LiveId" clId="{43E37455-B3C3-4155-8598-EE5116928607}" dt="2022-01-21T09:29:27.634" v="410" actId="26606"/>
          <ac:spMkLst>
            <pc:docMk/>
            <pc:sldMk cId="716871319" sldId="269"/>
            <ac:spMk id="161" creationId="{3D4C1981-3D8B-446C-BFAE-E7EE5CF2DDA3}"/>
          </ac:spMkLst>
        </pc:spChg>
        <pc:spChg chg="add del">
          <ac:chgData name="Bothaina Karakrah" userId="8ac3fc7d851ac835" providerId="LiveId" clId="{43E37455-B3C3-4155-8598-EE5116928607}" dt="2022-01-21T09:29:27.634" v="410" actId="26606"/>
          <ac:spMkLst>
            <pc:docMk/>
            <pc:sldMk cId="716871319" sldId="269"/>
            <ac:spMk id="163" creationId="{C232B152-3720-4D3B-97ED-45CE5483F16F}"/>
          </ac:spMkLst>
        </pc:spChg>
        <pc:spChg chg="add del">
          <ac:chgData name="Bothaina Karakrah" userId="8ac3fc7d851ac835" providerId="LiveId" clId="{43E37455-B3C3-4155-8598-EE5116928607}" dt="2022-01-21T09:29:27.634" v="410" actId="26606"/>
          <ac:spMkLst>
            <pc:docMk/>
            <pc:sldMk cId="716871319" sldId="269"/>
            <ac:spMk id="164" creationId="{11BAB570-FF10-4E96-8A3F-FA9804702B89}"/>
          </ac:spMkLst>
        </pc:spChg>
        <pc:spChg chg="add del">
          <ac:chgData name="Bothaina Karakrah" userId="8ac3fc7d851ac835" providerId="LiveId" clId="{43E37455-B3C3-4155-8598-EE5116928607}" dt="2022-01-21T09:29:27.634" v="410" actId="26606"/>
          <ac:spMkLst>
            <pc:docMk/>
            <pc:sldMk cId="716871319" sldId="269"/>
            <ac:spMk id="165" creationId="{4B9FAFB2-BEB5-4848-8018-BCAD99E2E1AA}"/>
          </ac:spMkLst>
        </pc:spChg>
        <pc:spChg chg="add del">
          <ac:chgData name="Bothaina Karakrah" userId="8ac3fc7d851ac835" providerId="LiveId" clId="{43E37455-B3C3-4155-8598-EE5116928607}" dt="2022-01-21T09:27:31.911" v="372" actId="26606"/>
          <ac:spMkLst>
            <pc:docMk/>
            <pc:sldMk cId="716871319" sldId="269"/>
            <ac:spMk id="166" creationId="{DBC6133C-0615-4CE4-9132-37E609A9BDFA}"/>
          </ac:spMkLst>
        </pc:spChg>
        <pc:spChg chg="add del">
          <ac:chgData name="Bothaina Karakrah" userId="8ac3fc7d851ac835" providerId="LiveId" clId="{43E37455-B3C3-4155-8598-EE5116928607}" dt="2022-01-21T09:27:31.911" v="372" actId="26606"/>
          <ac:spMkLst>
            <pc:docMk/>
            <pc:sldMk cId="716871319" sldId="269"/>
            <ac:spMk id="168" creationId="{169CC832-2974-4E8D-90ED-3E2941BA7336}"/>
          </ac:spMkLst>
        </pc:spChg>
        <pc:spChg chg="add del">
          <ac:chgData name="Bothaina Karakrah" userId="8ac3fc7d851ac835" providerId="LiveId" clId="{43E37455-B3C3-4155-8598-EE5116928607}" dt="2022-01-21T09:27:31.911" v="372" actId="26606"/>
          <ac:spMkLst>
            <pc:docMk/>
            <pc:sldMk cId="716871319" sldId="269"/>
            <ac:spMk id="170" creationId="{55222F96-971A-4F90-B841-6BAB416C7AC1}"/>
          </ac:spMkLst>
        </pc:spChg>
        <pc:spChg chg="add del">
          <ac:chgData name="Bothaina Karakrah" userId="8ac3fc7d851ac835" providerId="LiveId" clId="{43E37455-B3C3-4155-8598-EE5116928607}" dt="2022-01-21T09:27:31.911" v="372" actId="26606"/>
          <ac:spMkLst>
            <pc:docMk/>
            <pc:sldMk cId="716871319" sldId="269"/>
            <ac:spMk id="172" creationId="{08980754-6F4B-43C9-B9BE-127B6BED6586}"/>
          </ac:spMkLst>
        </pc:spChg>
        <pc:spChg chg="add del">
          <ac:chgData name="Bothaina Karakrah" userId="8ac3fc7d851ac835" providerId="LiveId" clId="{43E37455-B3C3-4155-8598-EE5116928607}" dt="2022-01-21T09:27:31.911" v="372" actId="26606"/>
          <ac:spMkLst>
            <pc:docMk/>
            <pc:sldMk cId="716871319" sldId="269"/>
            <ac:spMk id="174" creationId="{2C1BBA94-3F40-40AA-8BB9-E69E25E537C1}"/>
          </ac:spMkLst>
        </pc:spChg>
        <pc:grpChg chg="add del">
          <ac:chgData name="Bothaina Karakrah" userId="8ac3fc7d851ac835" providerId="LiveId" clId="{43E37455-B3C3-4155-8598-EE5116928607}" dt="2022-01-21T09:29:27.634" v="410" actId="26606"/>
          <ac:grpSpMkLst>
            <pc:docMk/>
            <pc:sldMk cId="716871319" sldId="269"/>
            <ac:grpSpMk id="10" creationId="{6A57EACD-61CA-4775-9551-2078FC0BC79D}"/>
          </ac:grpSpMkLst>
        </pc:grpChg>
        <pc:grpChg chg="add del">
          <ac:chgData name="Bothaina Karakrah" userId="8ac3fc7d851ac835" providerId="LiveId" clId="{43E37455-B3C3-4155-8598-EE5116928607}" dt="2022-01-21T09:29:27.634" v="410" actId="26606"/>
          <ac:grpSpMkLst>
            <pc:docMk/>
            <pc:sldMk cId="716871319" sldId="269"/>
            <ac:grpSpMk id="155" creationId="{55A100E1-E66E-4ED2-A56A-F7A819228F2E}"/>
          </ac:grpSpMkLst>
        </pc:grpChg>
        <pc:picChg chg="add mod">
          <ac:chgData name="Bothaina Karakrah" userId="8ac3fc7d851ac835" providerId="LiveId" clId="{43E37455-B3C3-4155-8598-EE5116928607}" dt="2022-01-21T09:37:56.949" v="715" actId="1036"/>
          <ac:picMkLst>
            <pc:docMk/>
            <pc:sldMk cId="716871319" sldId="269"/>
            <ac:picMk id="5" creationId="{94940ADF-6512-4750-9A69-6E69DF546687}"/>
          </ac:picMkLst>
        </pc:picChg>
      </pc:sldChg>
      <pc:sldChg chg="new del">
        <pc:chgData name="Bothaina Karakrah" userId="8ac3fc7d851ac835" providerId="LiveId" clId="{43E37455-B3C3-4155-8598-EE5116928607}" dt="2022-01-21T09:52:24.788" v="1554" actId="47"/>
        <pc:sldMkLst>
          <pc:docMk/>
          <pc:sldMk cId="94050396" sldId="270"/>
        </pc:sldMkLst>
      </pc:sldChg>
      <pc:sldChg chg="addSp delSp modSp add mod">
        <pc:chgData name="Bothaina Karakrah" userId="8ac3fc7d851ac835" providerId="LiveId" clId="{43E37455-B3C3-4155-8598-EE5116928607}" dt="2022-01-21T09:38:59.769" v="732" actId="14100"/>
        <pc:sldMkLst>
          <pc:docMk/>
          <pc:sldMk cId="125938308" sldId="271"/>
        </pc:sldMkLst>
        <pc:spChg chg="mod">
          <ac:chgData name="Bothaina Karakrah" userId="8ac3fc7d851ac835" providerId="LiveId" clId="{43E37455-B3C3-4155-8598-EE5116928607}" dt="2022-01-21T09:38:26.678" v="719" actId="1076"/>
          <ac:spMkLst>
            <pc:docMk/>
            <pc:sldMk cId="125938308" sldId="271"/>
            <ac:spMk id="2" creationId="{7CBA8FAE-B5DC-4794-9705-642B83740E77}"/>
          </ac:spMkLst>
        </pc:spChg>
        <pc:spChg chg="mod">
          <ac:chgData name="Bothaina Karakrah" userId="8ac3fc7d851ac835" providerId="LiveId" clId="{43E37455-B3C3-4155-8598-EE5116928607}" dt="2022-01-21T09:38:43.439" v="723" actId="255"/>
          <ac:spMkLst>
            <pc:docMk/>
            <pc:sldMk cId="125938308" sldId="271"/>
            <ac:spMk id="3" creationId="{A413B1AB-CFF6-4404-9F52-2FDF780C7521}"/>
          </ac:spMkLst>
        </pc:spChg>
        <pc:spChg chg="add del">
          <ac:chgData name="Bothaina Karakrah" userId="8ac3fc7d851ac835" providerId="LiveId" clId="{43E37455-B3C3-4155-8598-EE5116928607}" dt="2022-01-21T09:34:29.852" v="526" actId="26606"/>
          <ac:spMkLst>
            <pc:docMk/>
            <pc:sldMk cId="125938308" sldId="271"/>
            <ac:spMk id="8" creationId="{5A0118C5-4F8D-4CF4-BADD-53FEACC6C42A}"/>
          </ac:spMkLst>
        </pc:spChg>
        <pc:spChg chg="add del">
          <ac:chgData name="Bothaina Karakrah" userId="8ac3fc7d851ac835" providerId="LiveId" clId="{43E37455-B3C3-4155-8598-EE5116928607}" dt="2022-01-21T09:34:29.852" v="526" actId="26606"/>
          <ac:spMkLst>
            <pc:docMk/>
            <pc:sldMk cId="125938308" sldId="271"/>
            <ac:spMk id="159" creationId="{CAB9AD4F-A248-4D49-8779-CE40E64C00F5}"/>
          </ac:spMkLst>
        </pc:spChg>
        <pc:spChg chg="add del">
          <ac:chgData name="Bothaina Karakrah" userId="8ac3fc7d851ac835" providerId="LiveId" clId="{43E37455-B3C3-4155-8598-EE5116928607}" dt="2022-01-21T09:34:29.852" v="526" actId="26606"/>
          <ac:spMkLst>
            <pc:docMk/>
            <pc:sldMk cId="125938308" sldId="271"/>
            <ac:spMk id="161" creationId="{3D4C1981-3D8B-446C-BFAE-E7EE5CF2DDA3}"/>
          </ac:spMkLst>
        </pc:spChg>
        <pc:spChg chg="add del">
          <ac:chgData name="Bothaina Karakrah" userId="8ac3fc7d851ac835" providerId="LiveId" clId="{43E37455-B3C3-4155-8598-EE5116928607}" dt="2022-01-21T09:34:29.852" v="526" actId="26606"/>
          <ac:spMkLst>
            <pc:docMk/>
            <pc:sldMk cId="125938308" sldId="271"/>
            <ac:spMk id="166" creationId="{5E39A796-BE83-48B1-B33F-35C4A32AAB57}"/>
          </ac:spMkLst>
        </pc:spChg>
        <pc:spChg chg="add del">
          <ac:chgData name="Bothaina Karakrah" userId="8ac3fc7d851ac835" providerId="LiveId" clId="{43E37455-B3C3-4155-8598-EE5116928607}" dt="2022-01-21T09:34:29.852" v="526" actId="26606"/>
          <ac:spMkLst>
            <pc:docMk/>
            <pc:sldMk cId="125938308" sldId="271"/>
            <ac:spMk id="168" creationId="{72F84B47-E267-4194-8194-831DB7B5547F}"/>
          </ac:spMkLst>
        </pc:spChg>
        <pc:grpChg chg="add del">
          <ac:chgData name="Bothaina Karakrah" userId="8ac3fc7d851ac835" providerId="LiveId" clId="{43E37455-B3C3-4155-8598-EE5116928607}" dt="2022-01-21T09:34:29.852" v="526" actId="26606"/>
          <ac:grpSpMkLst>
            <pc:docMk/>
            <pc:sldMk cId="125938308" sldId="271"/>
            <ac:grpSpMk id="10" creationId="{6A57EACD-61CA-4775-9551-2078FC0BC79D}"/>
          </ac:grpSpMkLst>
        </pc:grpChg>
        <pc:grpChg chg="add del">
          <ac:chgData name="Bothaina Karakrah" userId="8ac3fc7d851ac835" providerId="LiveId" clId="{43E37455-B3C3-4155-8598-EE5116928607}" dt="2022-01-21T09:34:29.852" v="526" actId="26606"/>
          <ac:grpSpMkLst>
            <pc:docMk/>
            <pc:sldMk cId="125938308" sldId="271"/>
            <ac:grpSpMk id="155" creationId="{55A100E1-E66E-4ED2-A56A-F7A819228F2E}"/>
          </ac:grpSpMkLst>
        </pc:grpChg>
        <pc:picChg chg="del">
          <ac:chgData name="Bothaina Karakrah" userId="8ac3fc7d851ac835" providerId="LiveId" clId="{43E37455-B3C3-4155-8598-EE5116928607}" dt="2022-01-21T09:32:54.073" v="486" actId="478"/>
          <ac:picMkLst>
            <pc:docMk/>
            <pc:sldMk cId="125938308" sldId="271"/>
            <ac:picMk id="5" creationId="{94940ADF-6512-4750-9A69-6E69DF546687}"/>
          </ac:picMkLst>
        </pc:picChg>
        <pc:picChg chg="add mod">
          <ac:chgData name="Bothaina Karakrah" userId="8ac3fc7d851ac835" providerId="LiveId" clId="{43E37455-B3C3-4155-8598-EE5116928607}" dt="2022-01-21T09:38:59.769" v="732" actId="14100"/>
          <ac:picMkLst>
            <pc:docMk/>
            <pc:sldMk cId="125938308" sldId="271"/>
            <ac:picMk id="6" creationId="{1F1EC897-A623-4CB8-BF83-9584F1937B7F}"/>
          </ac:picMkLst>
        </pc:picChg>
      </pc:sldChg>
      <pc:sldChg chg="addSp delSp modSp add mod">
        <pc:chgData name="Bothaina Karakrah" userId="8ac3fc7d851ac835" providerId="LiveId" clId="{43E37455-B3C3-4155-8598-EE5116928607}" dt="2022-01-21T09:52:18.193" v="1553" actId="1076"/>
        <pc:sldMkLst>
          <pc:docMk/>
          <pc:sldMk cId="1866785307" sldId="272"/>
        </pc:sldMkLst>
        <pc:spChg chg="mod">
          <ac:chgData name="Bothaina Karakrah" userId="8ac3fc7d851ac835" providerId="LiveId" clId="{43E37455-B3C3-4155-8598-EE5116928607}" dt="2022-01-21T09:43:02.881" v="760" actId="255"/>
          <ac:spMkLst>
            <pc:docMk/>
            <pc:sldMk cId="1866785307" sldId="272"/>
            <ac:spMk id="3" creationId="{A413B1AB-CFF6-4404-9F52-2FDF780C7521}"/>
          </ac:spMkLst>
        </pc:spChg>
        <pc:picChg chg="add mod modCrop">
          <ac:chgData name="Bothaina Karakrah" userId="8ac3fc7d851ac835" providerId="LiveId" clId="{43E37455-B3C3-4155-8598-EE5116928607}" dt="2022-01-21T09:52:18.193" v="1553" actId="1076"/>
          <ac:picMkLst>
            <pc:docMk/>
            <pc:sldMk cId="1866785307" sldId="272"/>
            <ac:picMk id="5" creationId="{AE77A1A0-CF6C-4765-92CE-9C13898B4F61}"/>
          </ac:picMkLst>
        </pc:picChg>
        <pc:picChg chg="del">
          <ac:chgData name="Bothaina Karakrah" userId="8ac3fc7d851ac835" providerId="LiveId" clId="{43E37455-B3C3-4155-8598-EE5116928607}" dt="2022-01-21T09:41:15.684" v="734" actId="478"/>
          <ac:picMkLst>
            <pc:docMk/>
            <pc:sldMk cId="1866785307" sldId="272"/>
            <ac:picMk id="6" creationId="{1F1EC897-A623-4CB8-BF83-9584F1937B7F}"/>
          </ac:picMkLst>
        </pc:picChg>
      </pc:sldChg>
      <pc:sldChg chg="delSp modSp add mod">
        <pc:chgData name="Bothaina Karakrah" userId="8ac3fc7d851ac835" providerId="LiveId" clId="{43E37455-B3C3-4155-8598-EE5116928607}" dt="2022-01-21T09:52:03.762" v="1492" actId="1037"/>
        <pc:sldMkLst>
          <pc:docMk/>
          <pc:sldMk cId="460369599" sldId="273"/>
        </pc:sldMkLst>
        <pc:spChg chg="mod">
          <ac:chgData name="Bothaina Karakrah" userId="8ac3fc7d851ac835" providerId="LiveId" clId="{43E37455-B3C3-4155-8598-EE5116928607}" dt="2022-01-21T09:52:03.762" v="1492" actId="1037"/>
          <ac:spMkLst>
            <pc:docMk/>
            <pc:sldMk cId="460369599" sldId="273"/>
            <ac:spMk id="3" creationId="{A413B1AB-CFF6-4404-9F52-2FDF780C7521}"/>
          </ac:spMkLst>
        </pc:spChg>
        <pc:picChg chg="del">
          <ac:chgData name="Bothaina Karakrah" userId="8ac3fc7d851ac835" providerId="LiveId" clId="{43E37455-B3C3-4155-8598-EE5116928607}" dt="2022-01-21T09:44:54.617" v="871" actId="478"/>
          <ac:picMkLst>
            <pc:docMk/>
            <pc:sldMk cId="460369599" sldId="273"/>
            <ac:picMk id="5" creationId="{AE77A1A0-CF6C-4765-92CE-9C13898B4F61}"/>
          </ac:picMkLst>
        </pc:picChg>
      </pc:sldChg>
      <pc:sldChg chg="modSp add mod">
        <pc:chgData name="Bothaina Karakrah" userId="8ac3fc7d851ac835" providerId="LiveId" clId="{43E37455-B3C3-4155-8598-EE5116928607}" dt="2022-01-21T09:58:47.098" v="1892" actId="14100"/>
        <pc:sldMkLst>
          <pc:docMk/>
          <pc:sldMk cId="3717916812" sldId="274"/>
        </pc:sldMkLst>
        <pc:spChg chg="mod">
          <ac:chgData name="Bothaina Karakrah" userId="8ac3fc7d851ac835" providerId="LiveId" clId="{43E37455-B3C3-4155-8598-EE5116928607}" dt="2022-01-21T09:52:50.221" v="1558" actId="2711"/>
          <ac:spMkLst>
            <pc:docMk/>
            <pc:sldMk cId="3717916812" sldId="274"/>
            <ac:spMk id="2" creationId="{7CBA8FAE-B5DC-4794-9705-642B83740E77}"/>
          </ac:spMkLst>
        </pc:spChg>
        <pc:spChg chg="mod">
          <ac:chgData name="Bothaina Karakrah" userId="8ac3fc7d851ac835" providerId="LiveId" clId="{43E37455-B3C3-4155-8598-EE5116928607}" dt="2022-01-21T09:58:47.098" v="1892" actId="14100"/>
          <ac:spMkLst>
            <pc:docMk/>
            <pc:sldMk cId="3717916812" sldId="274"/>
            <ac:spMk id="3" creationId="{A413B1AB-CFF6-4404-9F52-2FDF780C7521}"/>
          </ac:spMkLst>
        </pc:spChg>
      </pc:sldChg>
      <pc:sldChg chg="modSp add mod">
        <pc:chgData name="Bothaina Karakrah" userId="8ac3fc7d851ac835" providerId="LiveId" clId="{43E37455-B3C3-4155-8598-EE5116928607}" dt="2022-01-21T09:55:36.772" v="1725" actId="207"/>
        <pc:sldMkLst>
          <pc:docMk/>
          <pc:sldMk cId="1593283761" sldId="275"/>
        </pc:sldMkLst>
        <pc:spChg chg="mod">
          <ac:chgData name="Bothaina Karakrah" userId="8ac3fc7d851ac835" providerId="LiveId" clId="{43E37455-B3C3-4155-8598-EE5116928607}" dt="2022-01-21T09:55:36.772" v="1725" actId="207"/>
          <ac:spMkLst>
            <pc:docMk/>
            <pc:sldMk cId="1593283761" sldId="275"/>
            <ac:spMk id="3" creationId="{A413B1AB-CFF6-4404-9F52-2FDF780C7521}"/>
          </ac:spMkLst>
        </pc:spChg>
      </pc:sldChg>
      <pc:sldChg chg="addSp delSp modSp add mod">
        <pc:chgData name="Bothaina Karakrah" userId="8ac3fc7d851ac835" providerId="LiveId" clId="{43E37455-B3C3-4155-8598-EE5116928607}" dt="2022-01-21T10:04:43.048" v="1947" actId="1035"/>
        <pc:sldMkLst>
          <pc:docMk/>
          <pc:sldMk cId="3952635891" sldId="276"/>
        </pc:sldMkLst>
        <pc:spChg chg="mod">
          <ac:chgData name="Bothaina Karakrah" userId="8ac3fc7d851ac835" providerId="LiveId" clId="{43E37455-B3C3-4155-8598-EE5116928607}" dt="2022-01-21T10:04:43.048" v="1947" actId="1035"/>
          <ac:spMkLst>
            <pc:docMk/>
            <pc:sldMk cId="3952635891" sldId="276"/>
            <ac:spMk id="2" creationId="{7CBA8FAE-B5DC-4794-9705-642B83740E77}"/>
          </ac:spMkLst>
        </pc:spChg>
        <pc:spChg chg="del mod">
          <ac:chgData name="Bothaina Karakrah" userId="8ac3fc7d851ac835" providerId="LiveId" clId="{43E37455-B3C3-4155-8598-EE5116928607}" dt="2022-01-21T10:01:52.181" v="1895" actId="22"/>
          <ac:spMkLst>
            <pc:docMk/>
            <pc:sldMk cId="3952635891" sldId="276"/>
            <ac:spMk id="3" creationId="{A413B1AB-CFF6-4404-9F52-2FDF780C7521}"/>
          </ac:spMkLst>
        </pc:spChg>
        <pc:picChg chg="add mod ord modCrop">
          <ac:chgData name="Bothaina Karakrah" userId="8ac3fc7d851ac835" providerId="LiveId" clId="{43E37455-B3C3-4155-8598-EE5116928607}" dt="2022-01-21T10:04:11.384" v="1936" actId="14100"/>
          <ac:picMkLst>
            <pc:docMk/>
            <pc:sldMk cId="3952635891" sldId="276"/>
            <ac:picMk id="5" creationId="{6226E176-951D-4B52-8C2A-FD852F27965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CB62B-9EC1-43EF-879E-63C74EE11E1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1CDED04-F23D-42BA-888B-BC60DB290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4040238-DFCF-4BEB-89E0-BE2C1C6708B1}"/>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5" name="מציין מיקום של כותרת תחתונה 4">
            <a:extLst>
              <a:ext uri="{FF2B5EF4-FFF2-40B4-BE49-F238E27FC236}">
                <a16:creationId xmlns:a16="http://schemas.microsoft.com/office/drawing/2014/main" id="{D4DB2AEC-3DE6-484B-A188-D2F1ECB4F5C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05542EA-8518-47F1-BFD8-CA80A8B8978B}"/>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37657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048859-5C8A-4A43-A3E8-CC881BA9451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800E244-AD51-49F2-9DCA-71E0BAAED01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431BA-4E44-4F5D-A604-D70F37CA93A5}"/>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5" name="מציין מיקום של כותרת תחתונה 4">
            <a:extLst>
              <a:ext uri="{FF2B5EF4-FFF2-40B4-BE49-F238E27FC236}">
                <a16:creationId xmlns:a16="http://schemas.microsoft.com/office/drawing/2014/main" id="{1A0DEB9C-287D-487A-B310-C0A721FC116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F0FFA3F-2952-4DFB-BF49-A0A55CC30DCC}"/>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341954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9818FF2-04B1-4340-9167-32CB369CA639}"/>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FF47115-5FE5-465B-972E-8287F340C5E0}"/>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167FBB9-93A9-478C-8982-738870A308C9}"/>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5" name="מציין מיקום של כותרת תחתונה 4">
            <a:extLst>
              <a:ext uri="{FF2B5EF4-FFF2-40B4-BE49-F238E27FC236}">
                <a16:creationId xmlns:a16="http://schemas.microsoft.com/office/drawing/2014/main" id="{D28503EA-261F-4D3A-8FC2-CA86FDA58E5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03F137-E18C-4A45-A080-ABF7765D9D27}"/>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126829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63AC75-8756-4927-BBF4-7601A1311A6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3537177-2693-416F-A432-E8943704FB7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EA4FAF9-686F-48B7-BC90-B87D6F888413}"/>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5" name="מציין מיקום של כותרת תחתונה 4">
            <a:extLst>
              <a:ext uri="{FF2B5EF4-FFF2-40B4-BE49-F238E27FC236}">
                <a16:creationId xmlns:a16="http://schemas.microsoft.com/office/drawing/2014/main" id="{C779079E-A3CD-4826-B509-CB8F021BD32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B0FA150-E20C-4F34-A8B7-B809D1C11AD2}"/>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103804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CFEC12-10D2-4A4F-B8BC-A099D265EDD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B887CD4-11AC-43E3-9800-23015CD93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3C8DAA22-8559-4531-9768-B81FE6D6D631}"/>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5" name="מציין מיקום של כותרת תחתונה 4">
            <a:extLst>
              <a:ext uri="{FF2B5EF4-FFF2-40B4-BE49-F238E27FC236}">
                <a16:creationId xmlns:a16="http://schemas.microsoft.com/office/drawing/2014/main" id="{FFF2C6A5-9864-45EC-85FB-2624D9952B7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9AC76EE-C356-4D21-A004-D6E94F29511D}"/>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140760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F3D8A0-8EED-46DF-9815-49B7C6DD9A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3D5A2A2-3C96-439A-8CD7-F01A2A7C894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9578807-B110-4096-B980-B8A40AFA6141}"/>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369C9A-C3CF-4E78-997E-E0A74DB315D2}"/>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6" name="מציין מיקום של כותרת תחתונה 5">
            <a:extLst>
              <a:ext uri="{FF2B5EF4-FFF2-40B4-BE49-F238E27FC236}">
                <a16:creationId xmlns:a16="http://schemas.microsoft.com/office/drawing/2014/main" id="{566AEA18-32B4-4DE1-84A4-3E7E9E7CD5B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E290EC6-98E4-4545-9D7C-A6A972330463}"/>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21897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1553CE-E0D6-4F7F-9B48-79295B8CEADE}"/>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FA9BF23-0E9C-4419-A407-194FEE215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ECA7D807-816A-4D06-AD48-73093FC05504}"/>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F449582-6BAC-4B07-8233-3F359F2CE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0AAC29A-C614-427B-99C4-02567E8F48FA}"/>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BA4AED0-F068-4122-A598-42FAC1CA58B3}"/>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8" name="מציין מיקום של כותרת תחתונה 7">
            <a:extLst>
              <a:ext uri="{FF2B5EF4-FFF2-40B4-BE49-F238E27FC236}">
                <a16:creationId xmlns:a16="http://schemas.microsoft.com/office/drawing/2014/main" id="{5316FD4B-DEC8-4726-B939-2E7EC6A169D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7676B62-422D-4BF8-9DB1-E71C18847833}"/>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17710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D6003B-6277-489A-AA30-8081CF1B0E7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EC58995-4A22-4403-8AFA-7CCCBA6C64CC}"/>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4" name="מציין מיקום של כותרת תחתונה 3">
            <a:extLst>
              <a:ext uri="{FF2B5EF4-FFF2-40B4-BE49-F238E27FC236}">
                <a16:creationId xmlns:a16="http://schemas.microsoft.com/office/drawing/2014/main" id="{1C9D3304-7518-4A18-8018-237E6FF14158}"/>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DD7085D-E18E-4D7E-B92D-BA301B3A9C62}"/>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220970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AE71A85C-1F3D-4514-B4C7-60A3288BB34F}"/>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3" name="מציין מיקום של כותרת תחתונה 2">
            <a:extLst>
              <a:ext uri="{FF2B5EF4-FFF2-40B4-BE49-F238E27FC236}">
                <a16:creationId xmlns:a16="http://schemas.microsoft.com/office/drawing/2014/main" id="{D5409C96-BF2B-4336-A1B8-5622242A3EF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280B1FF-65F8-437E-A69E-C1DF77BD1E44}"/>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188689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133675-1D1E-4214-90D9-AAB32426256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154B5F1-7797-42C7-B705-95FE00A7A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891B3D4-3DF5-4430-B00B-6F44A9ED4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83F9419-97BF-4191-B0E0-7D3053F85EDA}"/>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6" name="מציין מיקום של כותרת תחתונה 5">
            <a:extLst>
              <a:ext uri="{FF2B5EF4-FFF2-40B4-BE49-F238E27FC236}">
                <a16:creationId xmlns:a16="http://schemas.microsoft.com/office/drawing/2014/main" id="{5645BC23-E6EA-415B-802B-ABD1140961B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CE6C85F-DC9D-4518-8423-995BD06CD672}"/>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353633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C6A8E1-FF79-4F94-967B-8D11698B708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1EBDFE9-3088-4AEF-A68D-62E4106FB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C7C6B1C5-8519-417C-B62D-258F5CEBF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0751558-DA2D-41D0-B7F9-5FFB07ECF51E}"/>
              </a:ext>
            </a:extLst>
          </p:cNvPr>
          <p:cNvSpPr>
            <a:spLocks noGrp="1"/>
          </p:cNvSpPr>
          <p:nvPr>
            <p:ph type="dt" sz="half" idx="10"/>
          </p:nvPr>
        </p:nvSpPr>
        <p:spPr/>
        <p:txBody>
          <a:bodyPr/>
          <a:lstStyle/>
          <a:p>
            <a:fld id="{72AABB7B-1FD9-44FD-96E2-5DB2F52948F3}" type="datetimeFigureOut">
              <a:rPr lang="he-IL" smtClean="0"/>
              <a:t>י"ט/שבט/תשפ"ב</a:t>
            </a:fld>
            <a:endParaRPr lang="he-IL"/>
          </a:p>
        </p:txBody>
      </p:sp>
      <p:sp>
        <p:nvSpPr>
          <p:cNvPr id="6" name="מציין מיקום של כותרת תחתונה 5">
            <a:extLst>
              <a:ext uri="{FF2B5EF4-FFF2-40B4-BE49-F238E27FC236}">
                <a16:creationId xmlns:a16="http://schemas.microsoft.com/office/drawing/2014/main" id="{B9CFE212-756F-4ECB-A9F7-1C3ECB3C3E9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84890E4-9622-41A7-9D7D-2E720AFE3A93}"/>
              </a:ext>
            </a:extLst>
          </p:cNvPr>
          <p:cNvSpPr>
            <a:spLocks noGrp="1"/>
          </p:cNvSpPr>
          <p:nvPr>
            <p:ph type="sldNum" sz="quarter" idx="12"/>
          </p:nvPr>
        </p:nvSpPr>
        <p:spPr/>
        <p:txBody>
          <a:bodyPr/>
          <a:lstStyle/>
          <a:p>
            <a:fld id="{E5F374E6-8BAC-40BA-AD40-163D67A091D1}" type="slidenum">
              <a:rPr lang="he-IL" smtClean="0"/>
              <a:t>‹#›</a:t>
            </a:fld>
            <a:endParaRPr lang="he-IL"/>
          </a:p>
        </p:txBody>
      </p:sp>
    </p:spTree>
    <p:extLst>
      <p:ext uri="{BB962C8B-B14F-4D97-AF65-F5344CB8AC3E}">
        <p14:creationId xmlns:p14="http://schemas.microsoft.com/office/powerpoint/2010/main" val="142684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113525E-DCD3-49CC-9644-E8B51540278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ADB4AA5-2B6C-4AC6-95A2-57BDF3B5A0D3}"/>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10C5A38-BA46-43A9-835D-3A463119B19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2AABB7B-1FD9-44FD-96E2-5DB2F52948F3}" type="datetimeFigureOut">
              <a:rPr lang="he-IL" smtClean="0"/>
              <a:t>י"ט/שבט/תשפ"ב</a:t>
            </a:fld>
            <a:endParaRPr lang="he-IL"/>
          </a:p>
        </p:txBody>
      </p:sp>
      <p:sp>
        <p:nvSpPr>
          <p:cNvPr id="5" name="מציין מיקום של כותרת תחתונה 4">
            <a:extLst>
              <a:ext uri="{FF2B5EF4-FFF2-40B4-BE49-F238E27FC236}">
                <a16:creationId xmlns:a16="http://schemas.microsoft.com/office/drawing/2014/main" id="{4EC012D0-D095-4575-84CF-63002381D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666FB15C-5334-4464-A063-E54DEF35257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5F374E6-8BAC-40BA-AD40-163D67A091D1}" type="slidenum">
              <a:rPr lang="he-IL" smtClean="0"/>
              <a:t>‹#›</a:t>
            </a:fld>
            <a:endParaRPr lang="he-IL"/>
          </a:p>
        </p:txBody>
      </p:sp>
    </p:spTree>
    <p:extLst>
      <p:ext uri="{BB962C8B-B14F-4D97-AF65-F5344CB8AC3E}">
        <p14:creationId xmlns:p14="http://schemas.microsoft.com/office/powerpoint/2010/main" val="197228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mp-cliffs-79512.herokuap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08" name="Freeform: Shape 10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0" name="Freeform: Shape 10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2" name="Freeform: Shape 11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4" name="Freeform: Shape 11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6" name="Freeform: Shape 11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8" name="Rectangle 11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9252DDA-6A6B-415B-A03A-FCF1AF40B0E4}"/>
              </a:ext>
            </a:extLst>
          </p:cNvPr>
          <p:cNvSpPr>
            <a:spLocks noGrp="1"/>
          </p:cNvSpPr>
          <p:nvPr>
            <p:ph type="ctrTitle"/>
          </p:nvPr>
        </p:nvSpPr>
        <p:spPr>
          <a:xfrm>
            <a:off x="1963438" y="1344304"/>
            <a:ext cx="8406664" cy="2433728"/>
          </a:xfrm>
        </p:spPr>
        <p:txBody>
          <a:bodyPr>
            <a:normAutofit fontScale="90000"/>
          </a:bodyPr>
          <a:lstStyle/>
          <a:p>
            <a:pPr>
              <a:lnSpc>
                <a:spcPct val="150000"/>
              </a:lnSpc>
            </a:pPr>
            <a:r>
              <a:rPr lang="en-US" sz="2500" b="0" i="0" dirty="0">
                <a:solidFill>
                  <a:schemeClr val="bg1"/>
                </a:solidFill>
                <a:effectLst/>
                <a:latin typeface="Candara" panose="020E0502030303020204" pitchFamily="34" charset="0"/>
              </a:rPr>
              <a:t>Industrial Project (234313)</a:t>
            </a:r>
            <a:br>
              <a:rPr lang="en-US" sz="2500" i="0" u="none" strike="noStrike" baseline="0" dirty="0">
                <a:solidFill>
                  <a:schemeClr val="bg1"/>
                </a:solidFill>
                <a:latin typeface="Candara" panose="020E0502030303020204" pitchFamily="34" charset="0"/>
              </a:rPr>
            </a:br>
            <a:r>
              <a:rPr lang="en-US" sz="4400" i="0" u="none" strike="noStrike" baseline="0" dirty="0">
                <a:solidFill>
                  <a:schemeClr val="bg1"/>
                </a:solidFill>
                <a:latin typeface="Candara" panose="020E0502030303020204" pitchFamily="34" charset="0"/>
              </a:rPr>
              <a:t>“</a:t>
            </a:r>
            <a:r>
              <a:rPr lang="en-US" sz="4400" i="0" u="none" strike="noStrike" baseline="0" dirty="0" err="1">
                <a:solidFill>
                  <a:schemeClr val="bg1"/>
                </a:solidFill>
                <a:latin typeface="Candara" panose="020E0502030303020204" pitchFamily="34" charset="0"/>
              </a:rPr>
              <a:t>Arabot</a:t>
            </a:r>
            <a:r>
              <a:rPr lang="en-US" sz="4400" i="0" u="none" strike="noStrike" baseline="0" dirty="0">
                <a:solidFill>
                  <a:schemeClr val="bg1"/>
                </a:solidFill>
                <a:latin typeface="Candara" panose="020E0502030303020204" pitchFamily="34" charset="0"/>
              </a:rPr>
              <a:t>”: Develop a voice recognition feature for Madrasa’s online </a:t>
            </a:r>
            <a:endParaRPr lang="he-IL" sz="4400" dirty="0">
              <a:solidFill>
                <a:schemeClr val="bg1"/>
              </a:solidFill>
              <a:latin typeface="Candara" panose="020E0502030303020204" pitchFamily="34" charset="0"/>
            </a:endParaRPr>
          </a:p>
        </p:txBody>
      </p:sp>
      <p:sp>
        <p:nvSpPr>
          <p:cNvPr id="3" name="כותרת משנה 2">
            <a:extLst>
              <a:ext uri="{FF2B5EF4-FFF2-40B4-BE49-F238E27FC236}">
                <a16:creationId xmlns:a16="http://schemas.microsoft.com/office/drawing/2014/main" id="{6EF62C15-56C9-43B5-A827-D755C2FBEBB0}"/>
              </a:ext>
            </a:extLst>
          </p:cNvPr>
          <p:cNvSpPr>
            <a:spLocks noGrp="1"/>
          </p:cNvSpPr>
          <p:nvPr>
            <p:ph type="subTitle" idx="1"/>
          </p:nvPr>
        </p:nvSpPr>
        <p:spPr>
          <a:xfrm>
            <a:off x="2886765" y="4414123"/>
            <a:ext cx="6418471" cy="1432109"/>
          </a:xfrm>
        </p:spPr>
        <p:txBody>
          <a:bodyPr>
            <a:normAutofit/>
          </a:bodyPr>
          <a:lstStyle/>
          <a:p>
            <a:pPr algn="l" rtl="0">
              <a:lnSpc>
                <a:spcPct val="150000"/>
              </a:lnSpc>
            </a:pPr>
            <a:r>
              <a:rPr lang="en-US" sz="2500" dirty="0">
                <a:solidFill>
                  <a:schemeClr val="bg1"/>
                </a:solidFill>
                <a:latin typeface="Candara Light" panose="020E0502030303020204" pitchFamily="34" charset="0"/>
              </a:rPr>
              <a:t>Students: Bothaina Karakrah, </a:t>
            </a:r>
            <a:r>
              <a:rPr lang="en-US" sz="2500" dirty="0" err="1">
                <a:solidFill>
                  <a:schemeClr val="bg1"/>
                </a:solidFill>
                <a:latin typeface="Candara Light" panose="020E0502030303020204" pitchFamily="34" charset="0"/>
              </a:rPr>
              <a:t>Maysa</a:t>
            </a:r>
            <a:r>
              <a:rPr lang="en-US" sz="2500" dirty="0">
                <a:solidFill>
                  <a:schemeClr val="bg1"/>
                </a:solidFill>
                <a:latin typeface="Candara Light" panose="020E0502030303020204" pitchFamily="34" charset="0"/>
              </a:rPr>
              <a:t> </a:t>
            </a:r>
            <a:r>
              <a:rPr lang="en-US" sz="2500" dirty="0" err="1">
                <a:solidFill>
                  <a:schemeClr val="bg1"/>
                </a:solidFill>
                <a:latin typeface="Candara Light" panose="020E0502030303020204" pitchFamily="34" charset="0"/>
              </a:rPr>
              <a:t>Zbidat</a:t>
            </a:r>
            <a:r>
              <a:rPr lang="en-US" sz="2500" dirty="0">
                <a:solidFill>
                  <a:schemeClr val="bg1"/>
                </a:solidFill>
                <a:latin typeface="Candara Light" panose="020E0502030303020204" pitchFamily="34" charset="0"/>
              </a:rPr>
              <a:t>.</a:t>
            </a:r>
          </a:p>
          <a:p>
            <a:pPr algn="l" fontAlgn="base"/>
            <a:r>
              <a:rPr lang="en-US" sz="2500" b="0" i="0" dirty="0">
                <a:solidFill>
                  <a:schemeClr val="bg1"/>
                </a:solidFill>
                <a:effectLst/>
                <a:latin typeface="Candara Light" panose="020E0502030303020204" pitchFamily="34" charset="0"/>
              </a:rPr>
              <a:t>Supervisors: </a:t>
            </a:r>
            <a:r>
              <a:rPr lang="en-US" sz="2500" b="0" i="0" dirty="0">
                <a:solidFill>
                  <a:srgbClr val="D5D8DF"/>
                </a:solidFill>
                <a:effectLst/>
                <a:latin typeface="Candara Light" panose="020E0502030303020204" pitchFamily="34" charset="0"/>
              </a:rPr>
              <a:t>Nadav </a:t>
            </a:r>
            <a:r>
              <a:rPr lang="en-US" sz="2500" b="0" i="0" dirty="0" err="1">
                <a:solidFill>
                  <a:srgbClr val="D5D8DF"/>
                </a:solidFill>
                <a:effectLst/>
                <a:latin typeface="Candara Light" panose="020E0502030303020204" pitchFamily="34" charset="0"/>
              </a:rPr>
              <a:t>Wachs</a:t>
            </a:r>
            <a:r>
              <a:rPr lang="en-US" sz="2500" b="0" i="0" u="none" strike="noStrike" baseline="0" dirty="0">
                <a:solidFill>
                  <a:schemeClr val="bg1"/>
                </a:solidFill>
                <a:latin typeface="Candara Light" panose="020E0502030303020204" pitchFamily="34" charset="0"/>
              </a:rPr>
              <a:t>, Yaniv Gershon.</a:t>
            </a:r>
            <a:endParaRPr lang="he-IL" sz="2500" dirty="0">
              <a:solidFill>
                <a:schemeClr val="bg1"/>
              </a:solidFill>
              <a:latin typeface="Candara Light" panose="020E0502030303020204" pitchFamily="34" charset="0"/>
            </a:endParaRPr>
          </a:p>
        </p:txBody>
      </p:sp>
      <p:sp>
        <p:nvSpPr>
          <p:cNvPr id="124" name="Oval 12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Oval 12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37323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385242" y="235790"/>
            <a:ext cx="5775551" cy="1207223"/>
          </a:xfrm>
        </p:spPr>
        <p:txBody>
          <a:bodyPr>
            <a:noAutofit/>
          </a:bodyPr>
          <a:lstStyle/>
          <a:p>
            <a:pPr algn="l" rtl="0"/>
            <a:r>
              <a:rPr lang="en-US" sz="2800" b="0" i="0" dirty="0">
                <a:solidFill>
                  <a:schemeClr val="bg1"/>
                </a:solidFill>
                <a:effectLst/>
                <a:latin typeface="Candara Light" panose="020E0502030303020204" pitchFamily="34" charset="0"/>
              </a:rPr>
              <a:t>A recap of the progress in the project </a:t>
            </a:r>
            <a:br>
              <a:rPr lang="en-US" sz="2800" b="0" i="0" dirty="0">
                <a:solidFill>
                  <a:schemeClr val="bg1"/>
                </a:solidFill>
                <a:effectLst/>
                <a:latin typeface="Candara Light" panose="020E0502030303020204" pitchFamily="34" charset="0"/>
              </a:rPr>
            </a:br>
            <a:r>
              <a:rPr lang="en-US" sz="2800" b="0" i="0" dirty="0">
                <a:solidFill>
                  <a:schemeClr val="bg1"/>
                </a:solidFill>
                <a:effectLst/>
                <a:latin typeface="Candara Light" panose="020E0502030303020204" pitchFamily="34" charset="0"/>
              </a:rPr>
              <a:t>during each week of the semester:</a:t>
            </a:r>
            <a:endParaRPr lang="he-IL" sz="2800" dirty="0">
              <a:solidFill>
                <a:schemeClr val="bg1"/>
              </a:solidFill>
              <a:latin typeface="Candara Light" panose="020E0502030303020204" pitchFamily="34" charset="0"/>
            </a:endParaRPr>
          </a:p>
        </p:txBody>
      </p:sp>
      <p:pic>
        <p:nvPicPr>
          <p:cNvPr id="5" name="מציין מיקום תוכן 4">
            <a:extLst>
              <a:ext uri="{FF2B5EF4-FFF2-40B4-BE49-F238E27FC236}">
                <a16:creationId xmlns:a16="http://schemas.microsoft.com/office/drawing/2014/main" id="{6226E176-951D-4B52-8C2A-FD852F279656}"/>
              </a:ext>
            </a:extLst>
          </p:cNvPr>
          <p:cNvPicPr>
            <a:picLocks noGrp="1" noChangeAspect="1"/>
          </p:cNvPicPr>
          <p:nvPr>
            <p:ph idx="1"/>
          </p:nvPr>
        </p:nvPicPr>
        <p:blipFill rotWithShape="1">
          <a:blip r:embed="rId2"/>
          <a:srcRect l="1839" t="284" r="364" b="5852"/>
          <a:stretch/>
        </p:blipFill>
        <p:spPr>
          <a:xfrm>
            <a:off x="373611" y="1373862"/>
            <a:ext cx="10471031" cy="5278534"/>
          </a:xfrm>
        </p:spPr>
      </p:pic>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95263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599446" y="356316"/>
            <a:ext cx="4030132" cy="1074471"/>
          </a:xfrm>
        </p:spPr>
        <p:txBody>
          <a:bodyPr>
            <a:normAutofit/>
          </a:bodyPr>
          <a:lstStyle/>
          <a:p>
            <a:pPr algn="l" rtl="0"/>
            <a:r>
              <a:rPr lang="en-US" sz="5000" dirty="0">
                <a:solidFill>
                  <a:schemeClr val="bg1"/>
                </a:solidFill>
                <a:latin typeface="Candara" panose="020E0502030303020204" pitchFamily="34" charset="0"/>
              </a:rPr>
              <a:t>Goals</a:t>
            </a:r>
            <a:endParaRPr lang="he-IL" sz="5000" dirty="0">
              <a:solidFill>
                <a:schemeClr val="bg1"/>
              </a:solidFill>
              <a:latin typeface="Candara" panose="020E0502030303020204" pitchFamily="34" charset="0"/>
            </a:endParaRPr>
          </a:p>
        </p:txBody>
      </p:sp>
      <p:sp>
        <p:nvSpPr>
          <p:cNvPr id="3" name="מציין מיקום תוכן 2">
            <a:extLst>
              <a:ext uri="{FF2B5EF4-FFF2-40B4-BE49-F238E27FC236}">
                <a16:creationId xmlns:a16="http://schemas.microsoft.com/office/drawing/2014/main" id="{A413B1AB-CFF6-4404-9F52-2FDF780C7521}"/>
              </a:ext>
            </a:extLst>
          </p:cNvPr>
          <p:cNvSpPr>
            <a:spLocks noGrp="1"/>
          </p:cNvSpPr>
          <p:nvPr>
            <p:ph idx="1"/>
          </p:nvPr>
        </p:nvSpPr>
        <p:spPr>
          <a:xfrm>
            <a:off x="563475" y="1546545"/>
            <a:ext cx="10536677" cy="4351338"/>
          </a:xfrm>
        </p:spPr>
        <p:txBody>
          <a:bodyPr>
            <a:normAutofit/>
          </a:bodyPr>
          <a:lstStyle/>
          <a:p>
            <a:pPr algn="l" rtl="0">
              <a:lnSpc>
                <a:spcPct val="150000"/>
              </a:lnSpc>
              <a:buFont typeface="Wingdings" panose="05000000000000000000" pitchFamily="2" charset="2"/>
              <a:buChar char="q"/>
            </a:pPr>
            <a:r>
              <a:rPr lang="en-US" sz="2400" dirty="0">
                <a:solidFill>
                  <a:schemeClr val="bg1"/>
                </a:solidFill>
                <a:latin typeface="Candara Light" panose="020E0502030303020204" pitchFamily="34" charset="0"/>
              </a:rPr>
              <a:t> Complete </a:t>
            </a:r>
            <a:r>
              <a:rPr lang="en-US" sz="2400" b="0" i="0" u="none" strike="noStrike" dirty="0">
                <a:solidFill>
                  <a:schemeClr val="bg1"/>
                </a:solidFill>
                <a:effectLst/>
                <a:latin typeface="Candara Light" panose="020E0502030303020204" pitchFamily="34" charset="0"/>
              </a:rPr>
              <a:t>instructor interface in which an instructor can create, design and implement scripts as an HTML component in the Open EdX system. The interface does not require using code to create the scripts.</a:t>
            </a:r>
          </a:p>
          <a:p>
            <a:pPr marL="0" indent="0" algn="l" rtl="0">
              <a:lnSpc>
                <a:spcPct val="150000"/>
              </a:lnSpc>
              <a:buNone/>
            </a:pPr>
            <a:endParaRPr lang="en-US" sz="2400" dirty="0">
              <a:solidFill>
                <a:schemeClr val="bg1"/>
              </a:solidFill>
              <a:latin typeface="Candara Light" panose="020E0502030303020204" pitchFamily="34" charset="0"/>
            </a:endParaRPr>
          </a:p>
          <a:p>
            <a:pPr algn="l" rtl="0">
              <a:lnSpc>
                <a:spcPct val="150000"/>
              </a:lnSpc>
              <a:buFont typeface="Wingdings" panose="05000000000000000000" pitchFamily="2" charset="2"/>
              <a:buChar char="q"/>
            </a:pPr>
            <a:r>
              <a:rPr lang="en-US" sz="2400" b="0" i="0" u="none" strike="noStrike" dirty="0">
                <a:solidFill>
                  <a:schemeClr val="bg1"/>
                </a:solidFill>
                <a:effectLst/>
                <a:latin typeface="Candara Light" panose="020E0502030303020204" pitchFamily="34" charset="0"/>
              </a:rPr>
              <a:t> An easy-to-use responsive platform in which a user can communicate and converse with a chatbot.</a:t>
            </a: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83969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599446" y="356316"/>
            <a:ext cx="4030132" cy="1074471"/>
          </a:xfrm>
        </p:spPr>
        <p:txBody>
          <a:bodyPr>
            <a:normAutofit/>
          </a:bodyPr>
          <a:lstStyle/>
          <a:p>
            <a:pPr algn="l" rtl="0"/>
            <a:r>
              <a:rPr lang="en-US" sz="5000" i="0" dirty="0">
                <a:solidFill>
                  <a:schemeClr val="bg1"/>
                </a:solidFill>
                <a:effectLst/>
                <a:latin typeface="Candara" panose="020E0502030303020204" pitchFamily="34" charset="0"/>
              </a:rPr>
              <a:t>Methodology</a:t>
            </a:r>
            <a:endParaRPr lang="he-IL" sz="5000" dirty="0">
              <a:solidFill>
                <a:schemeClr val="bg1"/>
              </a:solidFill>
              <a:latin typeface="Candara" panose="020E0502030303020204" pitchFamily="34" charset="0"/>
            </a:endParaRPr>
          </a:p>
        </p:txBody>
      </p:sp>
      <p:sp>
        <p:nvSpPr>
          <p:cNvPr id="3" name="מציין מיקום תוכן 2">
            <a:extLst>
              <a:ext uri="{FF2B5EF4-FFF2-40B4-BE49-F238E27FC236}">
                <a16:creationId xmlns:a16="http://schemas.microsoft.com/office/drawing/2014/main" id="{A413B1AB-CFF6-4404-9F52-2FDF780C7521}"/>
              </a:ext>
            </a:extLst>
          </p:cNvPr>
          <p:cNvSpPr>
            <a:spLocks noGrp="1"/>
          </p:cNvSpPr>
          <p:nvPr>
            <p:ph idx="1"/>
          </p:nvPr>
        </p:nvSpPr>
        <p:spPr>
          <a:xfrm>
            <a:off x="599446" y="1613110"/>
            <a:ext cx="10536677" cy="4351338"/>
          </a:xfrm>
        </p:spPr>
        <p:txBody>
          <a:bodyPr>
            <a:normAutofit/>
          </a:bodyPr>
          <a:lstStyle/>
          <a:p>
            <a:pPr marL="0" indent="0" algn="l">
              <a:lnSpc>
                <a:spcPct val="150000"/>
              </a:lnSpc>
              <a:buNone/>
            </a:pPr>
            <a:r>
              <a:rPr lang="en-US" sz="2500" dirty="0">
                <a:solidFill>
                  <a:schemeClr val="bg1"/>
                </a:solidFill>
                <a:latin typeface="Candara Light" panose="020E0502030303020204" pitchFamily="34" charset="0"/>
              </a:rPr>
              <a:t>We completed the instructor interface, designed to allow non-coders to design scripts and implement them easily in the Open EdX system, then at the end we designed and styled the website.</a:t>
            </a:r>
            <a:endParaRPr lang="he-IL" sz="2500" dirty="0">
              <a:solidFill>
                <a:schemeClr val="bg1"/>
              </a:solidFill>
              <a:latin typeface="Candara Light" panose="020E0502030303020204" pitchFamily="34" charset="0"/>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39516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421019" y="188718"/>
            <a:ext cx="4030132" cy="1074471"/>
          </a:xfrm>
        </p:spPr>
        <p:txBody>
          <a:bodyPr>
            <a:normAutofit/>
          </a:bodyPr>
          <a:lstStyle/>
          <a:p>
            <a:pPr algn="l" rtl="0"/>
            <a:r>
              <a:rPr lang="en-US" sz="5000" dirty="0">
                <a:solidFill>
                  <a:schemeClr val="bg1"/>
                </a:solidFill>
                <a:latin typeface="Candara" panose="020E0502030303020204" pitchFamily="34" charset="0"/>
              </a:rPr>
              <a:t>Achievements</a:t>
            </a:r>
            <a:endParaRPr lang="he-IL" sz="5000" dirty="0">
              <a:solidFill>
                <a:schemeClr val="bg1"/>
              </a:solidFill>
              <a:latin typeface="Candara" panose="020E0502030303020204" pitchFamily="34" charset="0"/>
            </a:endParaRPr>
          </a:p>
        </p:txBody>
      </p:sp>
      <p:sp>
        <p:nvSpPr>
          <p:cNvPr id="3" name="מציין מיקום תוכן 2">
            <a:extLst>
              <a:ext uri="{FF2B5EF4-FFF2-40B4-BE49-F238E27FC236}">
                <a16:creationId xmlns:a16="http://schemas.microsoft.com/office/drawing/2014/main" id="{A413B1AB-CFF6-4404-9F52-2FDF780C7521}"/>
              </a:ext>
            </a:extLst>
          </p:cNvPr>
          <p:cNvSpPr>
            <a:spLocks noGrp="1"/>
          </p:cNvSpPr>
          <p:nvPr>
            <p:ph idx="1"/>
          </p:nvPr>
        </p:nvSpPr>
        <p:spPr>
          <a:xfrm>
            <a:off x="421019" y="1047285"/>
            <a:ext cx="11080565" cy="601761"/>
          </a:xfrm>
        </p:spPr>
        <p:txBody>
          <a:bodyPr>
            <a:noAutofit/>
          </a:bodyPr>
          <a:lstStyle/>
          <a:p>
            <a:pPr algn="l" rtl="0">
              <a:lnSpc>
                <a:spcPct val="150000"/>
              </a:lnSpc>
              <a:buFont typeface="Wingdings" panose="05000000000000000000" pitchFamily="2" charset="2"/>
              <a:buChar char="ü"/>
            </a:pPr>
            <a:r>
              <a:rPr lang="en-US" sz="2500" dirty="0">
                <a:solidFill>
                  <a:schemeClr val="bg1"/>
                </a:solidFill>
                <a:latin typeface="Candara Light" panose="020E0502030303020204" pitchFamily="34" charset="0"/>
              </a:rPr>
              <a:t> We create Scenarios list that contains all the Scenarios beside optional buttons, so he can create more than one scenario:</a:t>
            </a:r>
          </a:p>
          <a:p>
            <a:pPr marL="0" indent="0" algn="l" rtl="0">
              <a:lnSpc>
                <a:spcPct val="150000"/>
              </a:lnSpc>
              <a:buNone/>
            </a:pPr>
            <a:endParaRPr lang="he-IL" sz="2500" dirty="0">
              <a:solidFill>
                <a:schemeClr val="bg1"/>
              </a:solidFill>
              <a:latin typeface="Candara Light" panose="020E0502030303020204" pitchFamily="34" charset="0"/>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5" name="תמונה 4">
            <a:extLst>
              <a:ext uri="{FF2B5EF4-FFF2-40B4-BE49-F238E27FC236}">
                <a16:creationId xmlns:a16="http://schemas.microsoft.com/office/drawing/2014/main" id="{94940ADF-6512-4750-9A69-6E69DF546687}"/>
              </a:ext>
            </a:extLst>
          </p:cNvPr>
          <p:cNvPicPr>
            <a:picLocks noChangeAspect="1"/>
          </p:cNvPicPr>
          <p:nvPr/>
        </p:nvPicPr>
        <p:blipFill>
          <a:blip r:embed="rId2"/>
          <a:stretch>
            <a:fillRect/>
          </a:stretch>
        </p:blipFill>
        <p:spPr>
          <a:xfrm>
            <a:off x="651169" y="2204997"/>
            <a:ext cx="10790149" cy="457868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687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385599" y="96306"/>
            <a:ext cx="4030132" cy="1074471"/>
          </a:xfrm>
        </p:spPr>
        <p:txBody>
          <a:bodyPr>
            <a:normAutofit/>
          </a:bodyPr>
          <a:lstStyle/>
          <a:p>
            <a:pPr algn="l" rtl="0"/>
            <a:r>
              <a:rPr lang="en-US" sz="5000" dirty="0">
                <a:solidFill>
                  <a:schemeClr val="bg1"/>
                </a:solidFill>
                <a:latin typeface="Candara" panose="020E0502030303020204" pitchFamily="34" charset="0"/>
              </a:rPr>
              <a:t>Achievements</a:t>
            </a:r>
            <a:endParaRPr lang="he-IL" sz="5000" dirty="0">
              <a:solidFill>
                <a:schemeClr val="bg1"/>
              </a:solidFill>
              <a:latin typeface="Candara" panose="020E0502030303020204" pitchFamily="34" charset="0"/>
            </a:endParaRPr>
          </a:p>
        </p:txBody>
      </p:sp>
      <p:sp>
        <p:nvSpPr>
          <p:cNvPr id="3" name="מציין מיקום תוכן 2">
            <a:extLst>
              <a:ext uri="{FF2B5EF4-FFF2-40B4-BE49-F238E27FC236}">
                <a16:creationId xmlns:a16="http://schemas.microsoft.com/office/drawing/2014/main" id="{A413B1AB-CFF6-4404-9F52-2FDF780C7521}"/>
              </a:ext>
            </a:extLst>
          </p:cNvPr>
          <p:cNvSpPr>
            <a:spLocks noGrp="1"/>
          </p:cNvSpPr>
          <p:nvPr>
            <p:ph idx="1"/>
          </p:nvPr>
        </p:nvSpPr>
        <p:spPr>
          <a:xfrm>
            <a:off x="385599" y="1036499"/>
            <a:ext cx="11606704" cy="958733"/>
          </a:xfrm>
        </p:spPr>
        <p:txBody>
          <a:bodyPr>
            <a:noAutofit/>
          </a:bodyPr>
          <a:lstStyle/>
          <a:p>
            <a:pPr algn="l" rtl="0">
              <a:lnSpc>
                <a:spcPct val="150000"/>
              </a:lnSpc>
              <a:buFont typeface="Wingdings" panose="05000000000000000000" pitchFamily="2" charset="2"/>
              <a:buChar char="ü"/>
            </a:pPr>
            <a:r>
              <a:rPr lang="en-US" sz="2500" dirty="0">
                <a:solidFill>
                  <a:schemeClr val="bg1"/>
                </a:solidFill>
                <a:latin typeface="Candara Light" panose="020E0502030303020204" pitchFamily="34" charset="0"/>
              </a:rPr>
              <a:t>Complete </a:t>
            </a:r>
            <a:r>
              <a:rPr lang="en-US" sz="2500" b="0" i="0" u="none" strike="noStrike" dirty="0">
                <a:solidFill>
                  <a:schemeClr val="bg1"/>
                </a:solidFill>
                <a:effectLst/>
                <a:latin typeface="Candara Light" panose="020E0502030303020204" pitchFamily="34" charset="0"/>
              </a:rPr>
              <a:t>instructor interface, so he can create new lessons without learning code.</a:t>
            </a:r>
            <a:endParaRPr lang="he-IL" sz="2500" dirty="0">
              <a:solidFill>
                <a:schemeClr val="bg1"/>
              </a:solidFill>
              <a:latin typeface="Candara Light" panose="020E0502030303020204" pitchFamily="34" charset="0"/>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6" name="תמונה 5">
            <a:extLst>
              <a:ext uri="{FF2B5EF4-FFF2-40B4-BE49-F238E27FC236}">
                <a16:creationId xmlns:a16="http://schemas.microsoft.com/office/drawing/2014/main" id="{1F1EC897-A623-4CB8-BF83-9584F1937B7F}"/>
              </a:ext>
            </a:extLst>
          </p:cNvPr>
          <p:cNvPicPr>
            <a:picLocks noChangeAspect="1"/>
          </p:cNvPicPr>
          <p:nvPr/>
        </p:nvPicPr>
        <p:blipFill>
          <a:blip r:embed="rId2"/>
          <a:stretch>
            <a:fillRect/>
          </a:stretch>
        </p:blipFill>
        <p:spPr>
          <a:xfrm>
            <a:off x="364579" y="1742722"/>
            <a:ext cx="11491244" cy="4799351"/>
          </a:xfrm>
          <a:prstGeom prst="rect">
            <a:avLst/>
          </a:prstGeom>
        </p:spPr>
      </p:pic>
    </p:spTree>
    <p:extLst>
      <p:ext uri="{BB962C8B-B14F-4D97-AF65-F5344CB8AC3E}">
        <p14:creationId xmlns:p14="http://schemas.microsoft.com/office/powerpoint/2010/main" val="12593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385599" y="96306"/>
            <a:ext cx="4030132" cy="1074471"/>
          </a:xfrm>
        </p:spPr>
        <p:txBody>
          <a:bodyPr>
            <a:normAutofit/>
          </a:bodyPr>
          <a:lstStyle/>
          <a:p>
            <a:pPr algn="l" rtl="0"/>
            <a:r>
              <a:rPr lang="en-US" sz="5000" dirty="0">
                <a:solidFill>
                  <a:schemeClr val="bg1"/>
                </a:solidFill>
                <a:latin typeface="Candara" panose="020E0502030303020204" pitchFamily="34" charset="0"/>
              </a:rPr>
              <a:t>Achievements</a:t>
            </a:r>
            <a:endParaRPr lang="he-IL" sz="5000" dirty="0">
              <a:solidFill>
                <a:schemeClr val="bg1"/>
              </a:solidFill>
              <a:latin typeface="Candara" panose="020E0502030303020204" pitchFamily="34" charset="0"/>
            </a:endParaRPr>
          </a:p>
        </p:txBody>
      </p:sp>
      <p:sp>
        <p:nvSpPr>
          <p:cNvPr id="3" name="מציין מיקום תוכן 2">
            <a:extLst>
              <a:ext uri="{FF2B5EF4-FFF2-40B4-BE49-F238E27FC236}">
                <a16:creationId xmlns:a16="http://schemas.microsoft.com/office/drawing/2014/main" id="{A413B1AB-CFF6-4404-9F52-2FDF780C7521}"/>
              </a:ext>
            </a:extLst>
          </p:cNvPr>
          <p:cNvSpPr>
            <a:spLocks noGrp="1"/>
          </p:cNvSpPr>
          <p:nvPr>
            <p:ph idx="1"/>
          </p:nvPr>
        </p:nvSpPr>
        <p:spPr>
          <a:xfrm>
            <a:off x="385599" y="1036499"/>
            <a:ext cx="11606704" cy="958733"/>
          </a:xfrm>
        </p:spPr>
        <p:txBody>
          <a:bodyPr>
            <a:noAutofit/>
          </a:bodyPr>
          <a:lstStyle/>
          <a:p>
            <a:pPr algn="l" rtl="0">
              <a:lnSpc>
                <a:spcPct val="150000"/>
              </a:lnSpc>
              <a:buFont typeface="Wingdings" panose="05000000000000000000" pitchFamily="2" charset="2"/>
              <a:buChar char="ü"/>
            </a:pPr>
            <a:r>
              <a:rPr lang="en-US" dirty="0">
                <a:solidFill>
                  <a:schemeClr val="bg1"/>
                </a:solidFill>
                <a:latin typeface="Candara Light" panose="020E0502030303020204" pitchFamily="34" charset="0"/>
              </a:rPr>
              <a:t>Create </a:t>
            </a:r>
            <a:r>
              <a:rPr lang="en-US" b="0" i="0" u="none" strike="noStrike" dirty="0">
                <a:solidFill>
                  <a:schemeClr val="bg1"/>
                </a:solidFill>
                <a:effectLst/>
                <a:latin typeface="Candara Light" panose="020E0502030303020204" pitchFamily="34" charset="0"/>
              </a:rPr>
              <a:t>An easy-to-use responsive platform </a:t>
            </a:r>
            <a:endParaRPr lang="he-IL" dirty="0">
              <a:solidFill>
                <a:schemeClr val="bg1"/>
              </a:solidFill>
              <a:latin typeface="Candara Light" panose="020E0502030303020204" pitchFamily="34" charset="0"/>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5" name="תמונה 4">
            <a:extLst>
              <a:ext uri="{FF2B5EF4-FFF2-40B4-BE49-F238E27FC236}">
                <a16:creationId xmlns:a16="http://schemas.microsoft.com/office/drawing/2014/main" id="{AE77A1A0-CF6C-4765-92CE-9C13898B4F61}"/>
              </a:ext>
            </a:extLst>
          </p:cNvPr>
          <p:cNvPicPr>
            <a:picLocks noChangeAspect="1"/>
          </p:cNvPicPr>
          <p:nvPr/>
        </p:nvPicPr>
        <p:blipFill rotWithShape="1">
          <a:blip r:embed="rId2"/>
          <a:srcRect l="-1411" t="2340" r="11996" b="1984"/>
          <a:stretch/>
        </p:blipFill>
        <p:spPr>
          <a:xfrm>
            <a:off x="1796923" y="1989022"/>
            <a:ext cx="8598153" cy="46455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6678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385599" y="96306"/>
            <a:ext cx="4030132" cy="1074471"/>
          </a:xfrm>
        </p:spPr>
        <p:txBody>
          <a:bodyPr>
            <a:normAutofit/>
          </a:bodyPr>
          <a:lstStyle/>
          <a:p>
            <a:pPr algn="l" rtl="0"/>
            <a:r>
              <a:rPr lang="en-US" sz="5000" dirty="0">
                <a:solidFill>
                  <a:schemeClr val="bg1"/>
                </a:solidFill>
                <a:latin typeface="Candara" panose="020E0502030303020204" pitchFamily="34" charset="0"/>
              </a:rPr>
              <a:t>Achievements</a:t>
            </a:r>
            <a:endParaRPr lang="he-IL" sz="5000" dirty="0">
              <a:solidFill>
                <a:schemeClr val="bg1"/>
              </a:solidFill>
              <a:latin typeface="Candara" panose="020E0502030303020204" pitchFamily="34" charset="0"/>
            </a:endParaRPr>
          </a:p>
        </p:txBody>
      </p:sp>
      <p:sp>
        <p:nvSpPr>
          <p:cNvPr id="3" name="מציין מיקום תוכן 2">
            <a:extLst>
              <a:ext uri="{FF2B5EF4-FFF2-40B4-BE49-F238E27FC236}">
                <a16:creationId xmlns:a16="http://schemas.microsoft.com/office/drawing/2014/main" id="{A413B1AB-CFF6-4404-9F52-2FDF780C7521}"/>
              </a:ext>
            </a:extLst>
          </p:cNvPr>
          <p:cNvSpPr>
            <a:spLocks noGrp="1"/>
          </p:cNvSpPr>
          <p:nvPr>
            <p:ph idx="1"/>
          </p:nvPr>
        </p:nvSpPr>
        <p:spPr>
          <a:xfrm>
            <a:off x="322539" y="1246699"/>
            <a:ext cx="11606704" cy="4995854"/>
          </a:xfrm>
        </p:spPr>
        <p:txBody>
          <a:bodyPr>
            <a:noAutofit/>
          </a:bodyPr>
          <a:lstStyle/>
          <a:p>
            <a:pPr algn="l" rtl="0">
              <a:lnSpc>
                <a:spcPct val="150000"/>
              </a:lnSpc>
              <a:buFont typeface="Wingdings" panose="05000000000000000000" pitchFamily="2" charset="2"/>
              <a:buChar char="ü"/>
            </a:pPr>
            <a:r>
              <a:rPr lang="en-US" dirty="0">
                <a:solidFill>
                  <a:schemeClr val="bg1"/>
                </a:solidFill>
                <a:latin typeface="Candara Light" panose="020E0502030303020204" pitchFamily="34" charset="0"/>
              </a:rPr>
              <a:t> “Rename” input, so the instruction can change the title of the scenario.</a:t>
            </a:r>
          </a:p>
          <a:p>
            <a:pPr algn="l" rtl="0">
              <a:lnSpc>
                <a:spcPct val="150000"/>
              </a:lnSpc>
              <a:buFont typeface="Wingdings" panose="05000000000000000000" pitchFamily="2" charset="2"/>
              <a:buChar char="ü"/>
            </a:pPr>
            <a:r>
              <a:rPr lang="en-US" dirty="0">
                <a:solidFill>
                  <a:schemeClr val="bg1"/>
                </a:solidFill>
                <a:latin typeface="Candara Light" panose="020E0502030303020204" pitchFamily="34" charset="0"/>
              </a:rPr>
              <a:t>“EMBED” button - give the instructor possibility to add the previous chat in “Madrasa” website by copying &lt;iframe&gt; code that contains the URL of the scenario.</a:t>
            </a:r>
          </a:p>
          <a:p>
            <a:pPr algn="l" rtl="0">
              <a:lnSpc>
                <a:spcPct val="150000"/>
              </a:lnSpc>
              <a:buFont typeface="Wingdings" panose="05000000000000000000" pitchFamily="2" charset="2"/>
              <a:buChar char="ü"/>
            </a:pPr>
            <a:r>
              <a:rPr lang="en-US" dirty="0">
                <a:solidFill>
                  <a:schemeClr val="bg1"/>
                </a:solidFill>
                <a:latin typeface="Candara Light" panose="020E0502030303020204" pitchFamily="34" charset="0"/>
              </a:rPr>
              <a:t> Trash icon – Delete the scenario from the database. When clicking the icon an alert appears to avoid accidently deleting.</a:t>
            </a:r>
          </a:p>
          <a:p>
            <a:pPr algn="l" rtl="0">
              <a:lnSpc>
                <a:spcPct val="150000"/>
              </a:lnSpc>
              <a:buFont typeface="Wingdings" panose="05000000000000000000" pitchFamily="2" charset="2"/>
              <a:buChar char="ü"/>
            </a:pPr>
            <a:endParaRPr lang="en-US" dirty="0">
              <a:solidFill>
                <a:schemeClr val="bg1"/>
              </a:solidFill>
              <a:latin typeface="Candara Light" panose="020E0502030303020204" pitchFamily="34" charset="0"/>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46036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385599" y="96306"/>
            <a:ext cx="4030132" cy="1074471"/>
          </a:xfrm>
        </p:spPr>
        <p:txBody>
          <a:bodyPr>
            <a:normAutofit/>
          </a:bodyPr>
          <a:lstStyle/>
          <a:p>
            <a:pPr algn="l" rtl="0"/>
            <a:r>
              <a:rPr lang="en-US" sz="5000" dirty="0">
                <a:solidFill>
                  <a:schemeClr val="bg1"/>
                </a:solidFill>
                <a:latin typeface="Candara" panose="020E0502030303020204" pitchFamily="34" charset="0"/>
              </a:rPr>
              <a:t>Achievements</a:t>
            </a:r>
            <a:endParaRPr lang="he-IL" sz="5000" dirty="0">
              <a:solidFill>
                <a:schemeClr val="bg1"/>
              </a:solidFill>
              <a:latin typeface="Candara" panose="020E0502030303020204" pitchFamily="34" charset="0"/>
            </a:endParaRPr>
          </a:p>
        </p:txBody>
      </p:sp>
      <p:sp>
        <p:nvSpPr>
          <p:cNvPr id="3" name="מציין מיקום תוכן 2">
            <a:extLst>
              <a:ext uri="{FF2B5EF4-FFF2-40B4-BE49-F238E27FC236}">
                <a16:creationId xmlns:a16="http://schemas.microsoft.com/office/drawing/2014/main" id="{A413B1AB-CFF6-4404-9F52-2FDF780C7521}"/>
              </a:ext>
            </a:extLst>
          </p:cNvPr>
          <p:cNvSpPr>
            <a:spLocks noGrp="1"/>
          </p:cNvSpPr>
          <p:nvPr>
            <p:ph idx="1"/>
          </p:nvPr>
        </p:nvSpPr>
        <p:spPr>
          <a:xfrm>
            <a:off x="322539" y="1246699"/>
            <a:ext cx="11606704" cy="4995854"/>
          </a:xfrm>
        </p:spPr>
        <p:txBody>
          <a:bodyPr>
            <a:noAutofit/>
          </a:bodyPr>
          <a:lstStyle/>
          <a:p>
            <a:pPr algn="l" rtl="0">
              <a:lnSpc>
                <a:spcPct val="150000"/>
              </a:lnSpc>
              <a:buFont typeface="Wingdings" panose="05000000000000000000" pitchFamily="2" charset="2"/>
              <a:buChar char="ü"/>
            </a:pPr>
            <a:r>
              <a:rPr lang="en-US" dirty="0">
                <a:solidFill>
                  <a:schemeClr val="bg1"/>
                </a:solidFill>
                <a:latin typeface="Candara Light" panose="020E0502030303020204" pitchFamily="34" charset="0"/>
              </a:rPr>
              <a:t> fixed the bugs that caused from the API library – </a:t>
            </a:r>
            <a:r>
              <a:rPr lang="en-US" dirty="0" err="1">
                <a:solidFill>
                  <a:schemeClr val="bg1"/>
                </a:solidFill>
                <a:latin typeface="Candara Light" panose="020E0502030303020204" pitchFamily="34" charset="0"/>
              </a:rPr>
              <a:t>annyang</a:t>
            </a:r>
            <a:r>
              <a:rPr lang="en-US" dirty="0">
                <a:solidFill>
                  <a:schemeClr val="bg1"/>
                </a:solidFill>
                <a:latin typeface="Candara Light" panose="020E0502030303020204" pitchFamily="34" charset="0"/>
              </a:rPr>
              <a:t>.</a:t>
            </a:r>
          </a:p>
          <a:p>
            <a:pPr algn="l" rtl="0">
              <a:lnSpc>
                <a:spcPct val="150000"/>
              </a:lnSpc>
              <a:buFont typeface="Wingdings" panose="05000000000000000000" pitchFamily="2" charset="2"/>
              <a:buChar char="ü"/>
            </a:pPr>
            <a:r>
              <a:rPr lang="en-US" dirty="0">
                <a:solidFill>
                  <a:schemeClr val="bg1"/>
                </a:solidFill>
                <a:latin typeface="Candara Light" panose="020E0502030303020204" pitchFamily="34" charset="0"/>
              </a:rPr>
              <a:t> Deploy the web using Heroku and </a:t>
            </a:r>
            <a:r>
              <a:rPr lang="en-US" dirty="0" err="1">
                <a:solidFill>
                  <a:schemeClr val="bg1"/>
                </a:solidFill>
                <a:latin typeface="Candara Light" panose="020E0502030303020204" pitchFamily="34" charset="0"/>
              </a:rPr>
              <a:t>mongoDB</a:t>
            </a:r>
            <a:r>
              <a:rPr lang="en-US" dirty="0">
                <a:solidFill>
                  <a:schemeClr val="bg1"/>
                </a:solidFill>
                <a:latin typeface="Candara Light" panose="020E0502030303020204" pitchFamily="34" charset="0"/>
              </a:rPr>
              <a:t> atlas: </a:t>
            </a:r>
          </a:p>
          <a:p>
            <a:pPr marL="0" indent="0" algn="l" rtl="0">
              <a:lnSpc>
                <a:spcPct val="150000"/>
              </a:lnSpc>
              <a:buNone/>
            </a:pPr>
            <a:r>
              <a:rPr lang="en-US" dirty="0">
                <a:solidFill>
                  <a:schemeClr val="bg1"/>
                </a:solidFill>
                <a:latin typeface="Candara Light" panose="020E0502030303020204" pitchFamily="34" charset="0"/>
              </a:rPr>
              <a:t>	</a:t>
            </a:r>
            <a:r>
              <a:rPr lang="en-US" dirty="0">
                <a:solidFill>
                  <a:schemeClr val="bg1"/>
                </a:solidFill>
                <a:latin typeface="Candara Light" panose="020E0502030303020204" pitchFamily="34" charset="0"/>
                <a:hlinkClick r:id="rId2">
                  <a:extLst>
                    <a:ext uri="{A12FA001-AC4F-418D-AE19-62706E023703}">
                      <ahyp:hlinkClr xmlns:ahyp="http://schemas.microsoft.com/office/drawing/2018/hyperlinkcolor" val="tx"/>
                    </a:ext>
                  </a:extLst>
                </a:hlinkClick>
              </a:rPr>
              <a:t>https://damp-cliffs-79512.herokuapp.com/</a:t>
            </a:r>
            <a:endParaRPr lang="en-US" dirty="0">
              <a:solidFill>
                <a:schemeClr val="bg1"/>
              </a:solidFill>
              <a:latin typeface="Candara Light" panose="020E0502030303020204" pitchFamily="34" charset="0"/>
            </a:endParaRPr>
          </a:p>
          <a:p>
            <a:pPr marL="0" indent="0" algn="l" rtl="0">
              <a:lnSpc>
                <a:spcPct val="150000"/>
              </a:lnSpc>
              <a:buNone/>
            </a:pPr>
            <a:endParaRPr lang="en-US" dirty="0">
              <a:solidFill>
                <a:schemeClr val="bg1"/>
              </a:solidFill>
              <a:latin typeface="Candara Light" panose="020E0502030303020204" pitchFamily="34" charset="0"/>
            </a:endParaRPr>
          </a:p>
          <a:p>
            <a:pPr marL="0" indent="0" algn="l" rtl="0">
              <a:lnSpc>
                <a:spcPct val="150000"/>
              </a:lnSpc>
              <a:buNone/>
            </a:pPr>
            <a:endParaRPr lang="en-US" dirty="0">
              <a:solidFill>
                <a:schemeClr val="bg1"/>
              </a:solidFill>
              <a:latin typeface="Candara Light" panose="020E0502030303020204" pitchFamily="34" charset="0"/>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159328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כותרת 1">
            <a:extLst>
              <a:ext uri="{FF2B5EF4-FFF2-40B4-BE49-F238E27FC236}">
                <a16:creationId xmlns:a16="http://schemas.microsoft.com/office/drawing/2014/main" id="{7CBA8FAE-B5DC-4794-9705-642B83740E77}"/>
              </a:ext>
            </a:extLst>
          </p:cNvPr>
          <p:cNvSpPr>
            <a:spLocks noGrp="1"/>
          </p:cNvSpPr>
          <p:nvPr>
            <p:ph type="title"/>
          </p:nvPr>
        </p:nvSpPr>
        <p:spPr>
          <a:xfrm>
            <a:off x="385599" y="96306"/>
            <a:ext cx="4030132" cy="1074471"/>
          </a:xfrm>
        </p:spPr>
        <p:txBody>
          <a:bodyPr>
            <a:normAutofit/>
          </a:bodyPr>
          <a:lstStyle/>
          <a:p>
            <a:pPr algn="l" rtl="0"/>
            <a:r>
              <a:rPr lang="en-US" sz="5400" dirty="0">
                <a:solidFill>
                  <a:schemeClr val="bg1"/>
                </a:solidFill>
                <a:latin typeface="Candara" panose="020E0502030303020204" pitchFamily="34" charset="0"/>
              </a:rPr>
              <a:t>Conclusion</a:t>
            </a:r>
            <a:endParaRPr lang="he-IL" sz="5000" dirty="0">
              <a:solidFill>
                <a:schemeClr val="bg1"/>
              </a:solidFill>
              <a:latin typeface="Candara" panose="020E0502030303020204" pitchFamily="34" charset="0"/>
            </a:endParaRPr>
          </a:p>
        </p:txBody>
      </p:sp>
      <p:sp>
        <p:nvSpPr>
          <p:cNvPr id="3" name="מציין מיקום תוכן 2">
            <a:extLst>
              <a:ext uri="{FF2B5EF4-FFF2-40B4-BE49-F238E27FC236}">
                <a16:creationId xmlns:a16="http://schemas.microsoft.com/office/drawing/2014/main" id="{A413B1AB-CFF6-4404-9F52-2FDF780C7521}"/>
              </a:ext>
            </a:extLst>
          </p:cNvPr>
          <p:cNvSpPr>
            <a:spLocks noGrp="1"/>
          </p:cNvSpPr>
          <p:nvPr>
            <p:ph idx="1"/>
          </p:nvPr>
        </p:nvSpPr>
        <p:spPr>
          <a:xfrm>
            <a:off x="292648" y="1356407"/>
            <a:ext cx="11606704" cy="3714249"/>
          </a:xfrm>
        </p:spPr>
        <p:txBody>
          <a:bodyPr>
            <a:noAutofit/>
          </a:bodyPr>
          <a:lstStyle/>
          <a:p>
            <a:pPr marL="0" indent="0" algn="l" rtl="0">
              <a:lnSpc>
                <a:spcPct val="150000"/>
              </a:lnSpc>
              <a:spcBef>
                <a:spcPts val="0"/>
              </a:spcBef>
              <a:spcAft>
                <a:spcPts val="0"/>
              </a:spcAft>
              <a:buNone/>
            </a:pPr>
            <a:r>
              <a:rPr lang="en-US" dirty="0">
                <a:solidFill>
                  <a:schemeClr val="bg1"/>
                </a:solidFill>
                <a:latin typeface="Candara Light" panose="020E0502030303020204" pitchFamily="34" charset="0"/>
              </a:rPr>
              <a:t>The website we created will give the instructor ability to create new lessons and include them in other lessons so the student can </a:t>
            </a:r>
            <a:r>
              <a:rPr lang="en-US" b="0" i="0" u="none" strike="noStrike" dirty="0">
                <a:solidFill>
                  <a:schemeClr val="bg1"/>
                </a:solidFill>
                <a:effectLst/>
                <a:latin typeface="Candara Light" panose="020E0502030303020204" pitchFamily="34" charset="0"/>
              </a:rPr>
              <a:t>actively engage in conversation while practicing language production.</a:t>
            </a:r>
            <a:endParaRPr lang="en-US" b="0" dirty="0">
              <a:solidFill>
                <a:schemeClr val="bg1"/>
              </a:solidFill>
              <a:effectLst/>
              <a:latin typeface="Candara Light" panose="020E0502030303020204" pitchFamily="34" charset="0"/>
            </a:endParaRPr>
          </a:p>
          <a:p>
            <a:pPr marL="0" indent="0" algn="l" rtl="0">
              <a:lnSpc>
                <a:spcPct val="150000"/>
              </a:lnSpc>
              <a:buNone/>
            </a:pPr>
            <a:br>
              <a:rPr lang="en-US" b="0" dirty="0">
                <a:solidFill>
                  <a:schemeClr val="bg1"/>
                </a:solidFill>
                <a:effectLst/>
                <a:latin typeface="Candara Light" panose="020E0502030303020204" pitchFamily="34" charset="0"/>
              </a:rPr>
            </a:br>
            <a:endParaRPr lang="en-US" dirty="0">
              <a:solidFill>
                <a:schemeClr val="bg1"/>
              </a:solidFill>
              <a:latin typeface="Candara Light" panose="020E0502030303020204" pitchFamily="34" charset="0"/>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71791681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325</Words>
  <Application>Microsoft Office PowerPoint</Application>
  <PresentationFormat>מסך רחב</PresentationFormat>
  <Paragraphs>27</Paragraphs>
  <Slides>10</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10</vt:i4>
      </vt:variant>
    </vt:vector>
  </HeadingPairs>
  <TitlesOfParts>
    <vt:vector size="17" baseType="lpstr">
      <vt:lpstr>Arial</vt:lpstr>
      <vt:lpstr>Calibri</vt:lpstr>
      <vt:lpstr>Calibri Light</vt:lpstr>
      <vt:lpstr>Candara</vt:lpstr>
      <vt:lpstr>Candara Light</vt:lpstr>
      <vt:lpstr>Wingdings</vt:lpstr>
      <vt:lpstr>ערכת נושא Office</vt:lpstr>
      <vt:lpstr>Industrial Project (234313) “Arabot”: Develop a voice recognition feature for Madrasa’s online </vt:lpstr>
      <vt:lpstr>Goals</vt:lpstr>
      <vt:lpstr>Methodology</vt:lpstr>
      <vt:lpstr>Achievements</vt:lpstr>
      <vt:lpstr>Achievements</vt:lpstr>
      <vt:lpstr>Achievements</vt:lpstr>
      <vt:lpstr>Achievements</vt:lpstr>
      <vt:lpstr>Achievements</vt:lpstr>
      <vt:lpstr>Conclusion</vt:lpstr>
      <vt:lpstr>A recap of the progress in the project  during each week of the semester: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Project (234313) Game Rewards Calculator</dc:title>
  <dc:creator>Bothaina Karakrah</dc:creator>
  <cp:lastModifiedBy>Bothaina Karakrah</cp:lastModifiedBy>
  <cp:revision>2</cp:revision>
  <dcterms:created xsi:type="dcterms:W3CDTF">2021-10-30T05:39:53Z</dcterms:created>
  <dcterms:modified xsi:type="dcterms:W3CDTF">2022-01-21T10:04:44Z</dcterms:modified>
</cp:coreProperties>
</file>