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9DB5A-741D-48DD-8C88-1948D3C47DFA}" v="60" dt="2022-04-02T21:11:16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o Drago" userId="baec2b8da047c941" providerId="LiveId" clId="{4EF9DB5A-741D-48DD-8C88-1948D3C47DFA}"/>
    <pc:docChg chg="custSel addSld delSld modSld">
      <pc:chgData name="Mauro Drago" userId="baec2b8da047c941" providerId="LiveId" clId="{4EF9DB5A-741D-48DD-8C88-1948D3C47DFA}" dt="2022-04-02T21:11:17.470" v="3934" actId="115"/>
      <pc:docMkLst>
        <pc:docMk/>
      </pc:docMkLst>
      <pc:sldChg chg="modSp mod modAnim">
        <pc:chgData name="Mauro Drago" userId="baec2b8da047c941" providerId="LiveId" clId="{4EF9DB5A-741D-48DD-8C88-1948D3C47DFA}" dt="2022-04-02T16:18:50.780" v="49" actId="20577"/>
        <pc:sldMkLst>
          <pc:docMk/>
          <pc:sldMk cId="2474004964" sldId="256"/>
        </pc:sldMkLst>
        <pc:spChg chg="mod">
          <ac:chgData name="Mauro Drago" userId="baec2b8da047c941" providerId="LiveId" clId="{4EF9DB5A-741D-48DD-8C88-1948D3C47DFA}" dt="2022-04-02T16:18:50.780" v="49" actId="20577"/>
          <ac:spMkLst>
            <pc:docMk/>
            <pc:sldMk cId="2474004964" sldId="256"/>
            <ac:spMk id="3" creationId="{9290D403-F4A2-48A1-9DCD-D7908A44BB4D}"/>
          </ac:spMkLst>
        </pc:spChg>
      </pc:sldChg>
      <pc:sldChg chg="modSp mod">
        <pc:chgData name="Mauro Drago" userId="baec2b8da047c941" providerId="LiveId" clId="{4EF9DB5A-741D-48DD-8C88-1948D3C47DFA}" dt="2022-04-02T21:10:24.609" v="3925" actId="20577"/>
        <pc:sldMkLst>
          <pc:docMk/>
          <pc:sldMk cId="2693910554" sldId="257"/>
        </pc:sldMkLst>
        <pc:spChg chg="mod">
          <ac:chgData name="Mauro Drago" userId="baec2b8da047c941" providerId="LiveId" clId="{4EF9DB5A-741D-48DD-8C88-1948D3C47DFA}" dt="2022-04-02T21:10:24.609" v="3925" actId="20577"/>
          <ac:spMkLst>
            <pc:docMk/>
            <pc:sldMk cId="2693910554" sldId="257"/>
            <ac:spMk id="3" creationId="{A05D1882-65DE-484D-B983-8F24ECBDF31D}"/>
          </ac:spMkLst>
        </pc:spChg>
      </pc:sldChg>
      <pc:sldChg chg="del">
        <pc:chgData name="Mauro Drago" userId="baec2b8da047c941" providerId="LiveId" clId="{4EF9DB5A-741D-48DD-8C88-1948D3C47DFA}" dt="2022-04-02T16:33:26.724" v="918" actId="47"/>
        <pc:sldMkLst>
          <pc:docMk/>
          <pc:sldMk cId="2861803753" sldId="258"/>
        </pc:sldMkLst>
      </pc:sldChg>
      <pc:sldChg chg="addSp delSp modSp mod">
        <pc:chgData name="Mauro Drago" userId="baec2b8da047c941" providerId="LiveId" clId="{4EF9DB5A-741D-48DD-8C88-1948D3C47DFA}" dt="2022-04-02T20:55:35.608" v="3603" actId="114"/>
        <pc:sldMkLst>
          <pc:docMk/>
          <pc:sldMk cId="3250376665" sldId="259"/>
        </pc:sldMkLst>
        <pc:spChg chg="mod">
          <ac:chgData name="Mauro Drago" userId="baec2b8da047c941" providerId="LiveId" clId="{4EF9DB5A-741D-48DD-8C88-1948D3C47DFA}" dt="2022-04-02T20:55:35.608" v="3603" actId="114"/>
          <ac:spMkLst>
            <pc:docMk/>
            <pc:sldMk cId="3250376665" sldId="259"/>
            <ac:spMk id="3" creationId="{B1BA4F5D-C03D-4440-9C1B-0B8A29661566}"/>
          </ac:spMkLst>
        </pc:spChg>
        <pc:picChg chg="add mod">
          <ac:chgData name="Mauro Drago" userId="baec2b8da047c941" providerId="LiveId" clId="{4EF9DB5A-741D-48DD-8C88-1948D3C47DFA}" dt="2022-04-02T17:11:36.746" v="1245" actId="1076"/>
          <ac:picMkLst>
            <pc:docMk/>
            <pc:sldMk cId="3250376665" sldId="259"/>
            <ac:picMk id="5" creationId="{216FFC85-C0E1-451D-8EA7-F83C82C4C289}"/>
          </ac:picMkLst>
        </pc:picChg>
        <pc:picChg chg="add del mod">
          <ac:chgData name="Mauro Drago" userId="baec2b8da047c941" providerId="LiveId" clId="{4EF9DB5A-741D-48DD-8C88-1948D3C47DFA}" dt="2022-04-02T17:05:47.499" v="975" actId="478"/>
          <ac:picMkLst>
            <pc:docMk/>
            <pc:sldMk cId="3250376665" sldId="259"/>
            <ac:picMk id="7" creationId="{6AAE7BDE-82EB-4933-A6F6-9579321DF139}"/>
          </ac:picMkLst>
        </pc:picChg>
        <pc:picChg chg="add mod">
          <ac:chgData name="Mauro Drago" userId="baec2b8da047c941" providerId="LiveId" clId="{4EF9DB5A-741D-48DD-8C88-1948D3C47DFA}" dt="2022-04-02T17:11:24.800" v="1242" actId="1076"/>
          <ac:picMkLst>
            <pc:docMk/>
            <pc:sldMk cId="3250376665" sldId="259"/>
            <ac:picMk id="11" creationId="{E071F7EE-8E6F-4A66-87E6-1DFF53FCDCEA}"/>
          </ac:picMkLst>
        </pc:picChg>
        <pc:picChg chg="add mod">
          <ac:chgData name="Mauro Drago" userId="baec2b8da047c941" providerId="LiveId" clId="{4EF9DB5A-741D-48DD-8C88-1948D3C47DFA}" dt="2022-04-02T17:11:44.136" v="1246" actId="14100"/>
          <ac:picMkLst>
            <pc:docMk/>
            <pc:sldMk cId="3250376665" sldId="259"/>
            <ac:picMk id="15" creationId="{25119B8C-14B3-49AC-A3A1-DBBCCE63E539}"/>
          </ac:picMkLst>
        </pc:picChg>
        <pc:picChg chg="add mod">
          <ac:chgData name="Mauro Drago" userId="baec2b8da047c941" providerId="LiveId" clId="{4EF9DB5A-741D-48DD-8C88-1948D3C47DFA}" dt="2022-04-02T17:11:27.156" v="1243" actId="1076"/>
          <ac:picMkLst>
            <pc:docMk/>
            <pc:sldMk cId="3250376665" sldId="259"/>
            <ac:picMk id="17" creationId="{C9C07134-9541-4FBF-A8F3-867DBFEBD099}"/>
          </ac:picMkLst>
        </pc:picChg>
      </pc:sldChg>
      <pc:sldChg chg="addSp delSp modSp mod">
        <pc:chgData name="Mauro Drago" userId="baec2b8da047c941" providerId="LiveId" clId="{4EF9DB5A-741D-48DD-8C88-1948D3C47DFA}" dt="2022-04-02T21:07:00.129" v="3889" actId="20577"/>
        <pc:sldMkLst>
          <pc:docMk/>
          <pc:sldMk cId="3560495755" sldId="260"/>
        </pc:sldMkLst>
        <pc:spChg chg="mod">
          <ac:chgData name="Mauro Drago" userId="baec2b8da047c941" providerId="LiveId" clId="{4EF9DB5A-741D-48DD-8C88-1948D3C47DFA}" dt="2022-04-02T21:07:00.129" v="3889" actId="20577"/>
          <ac:spMkLst>
            <pc:docMk/>
            <pc:sldMk cId="3560495755" sldId="260"/>
            <ac:spMk id="3" creationId="{BFF2E38C-F4DE-4D47-8590-BBA66F1B1435}"/>
          </ac:spMkLst>
        </pc:spChg>
        <pc:picChg chg="add del mod">
          <ac:chgData name="Mauro Drago" userId="baec2b8da047c941" providerId="LiveId" clId="{4EF9DB5A-741D-48DD-8C88-1948D3C47DFA}" dt="2022-04-02T17:15:49.163" v="1336" actId="478"/>
          <ac:picMkLst>
            <pc:docMk/>
            <pc:sldMk cId="3560495755" sldId="260"/>
            <ac:picMk id="5" creationId="{ED11A595-E044-4B51-9EB3-46F8BD8EF0B2}"/>
          </ac:picMkLst>
        </pc:picChg>
        <pc:picChg chg="add mod">
          <ac:chgData name="Mauro Drago" userId="baec2b8da047c941" providerId="LiveId" clId="{4EF9DB5A-741D-48DD-8C88-1948D3C47DFA}" dt="2022-04-02T21:01:22.912" v="3683" actId="1076"/>
          <ac:picMkLst>
            <pc:docMk/>
            <pc:sldMk cId="3560495755" sldId="260"/>
            <ac:picMk id="7" creationId="{F058BE50-7B00-4334-9E6F-FFF84BE39CE4}"/>
          </ac:picMkLst>
        </pc:picChg>
        <pc:picChg chg="add mod">
          <ac:chgData name="Mauro Drago" userId="baec2b8da047c941" providerId="LiveId" clId="{4EF9DB5A-741D-48DD-8C88-1948D3C47DFA}" dt="2022-04-02T19:45:04.658" v="1919" actId="1076"/>
          <ac:picMkLst>
            <pc:docMk/>
            <pc:sldMk cId="3560495755" sldId="260"/>
            <ac:picMk id="11" creationId="{C359ACBB-A20B-4C39-9459-98DC3B542CE5}"/>
          </ac:picMkLst>
        </pc:picChg>
        <pc:picChg chg="add mod">
          <ac:chgData name="Mauro Drago" userId="baec2b8da047c941" providerId="LiveId" clId="{4EF9DB5A-741D-48DD-8C88-1948D3C47DFA}" dt="2022-04-02T21:01:39.156" v="3685" actId="1076"/>
          <ac:picMkLst>
            <pc:docMk/>
            <pc:sldMk cId="3560495755" sldId="260"/>
            <ac:picMk id="15" creationId="{FEEE2FE6-78CC-419A-9F67-D6EF1093F609}"/>
          </ac:picMkLst>
        </pc:picChg>
        <pc:picChg chg="add mod">
          <ac:chgData name="Mauro Drago" userId="baec2b8da047c941" providerId="LiveId" clId="{4EF9DB5A-741D-48DD-8C88-1948D3C47DFA}" dt="2022-04-02T21:01:32.880" v="3684" actId="1076"/>
          <ac:picMkLst>
            <pc:docMk/>
            <pc:sldMk cId="3560495755" sldId="260"/>
            <ac:picMk id="19" creationId="{9C944F0F-03FF-4B9D-8131-E8D8ECAB3C72}"/>
          </ac:picMkLst>
        </pc:picChg>
        <pc:picChg chg="add mod">
          <ac:chgData name="Mauro Drago" userId="baec2b8da047c941" providerId="LiveId" clId="{4EF9DB5A-741D-48DD-8C88-1948D3C47DFA}" dt="2022-04-02T19:45:04.658" v="1919" actId="1076"/>
          <ac:picMkLst>
            <pc:docMk/>
            <pc:sldMk cId="3560495755" sldId="260"/>
            <ac:picMk id="22" creationId="{2384D28E-7D1A-4E33-8B25-B8DDB6370316}"/>
          </ac:picMkLst>
        </pc:picChg>
      </pc:sldChg>
      <pc:sldChg chg="addSp delSp modSp mod">
        <pc:chgData name="Mauro Drago" userId="baec2b8da047c941" providerId="LiveId" clId="{4EF9DB5A-741D-48DD-8C88-1948D3C47DFA}" dt="2022-04-02T20:50:43.397" v="3494" actId="1076"/>
        <pc:sldMkLst>
          <pc:docMk/>
          <pc:sldMk cId="994131774" sldId="262"/>
        </pc:sldMkLst>
        <pc:spChg chg="mod">
          <ac:chgData name="Mauro Drago" userId="baec2b8da047c941" providerId="LiveId" clId="{4EF9DB5A-741D-48DD-8C88-1948D3C47DFA}" dt="2022-04-02T20:50:43.397" v="3494" actId="1076"/>
          <ac:spMkLst>
            <pc:docMk/>
            <pc:sldMk cId="994131774" sldId="262"/>
            <ac:spMk id="3" creationId="{BFF2E38C-F4DE-4D47-8590-BBA66F1B1435}"/>
          </ac:spMkLst>
        </pc:spChg>
        <pc:picChg chg="add mod">
          <ac:chgData name="Mauro Drago" userId="baec2b8da047c941" providerId="LiveId" clId="{4EF9DB5A-741D-48DD-8C88-1948D3C47DFA}" dt="2022-04-02T20:50:24.241" v="3492" actId="1076"/>
          <ac:picMkLst>
            <pc:docMk/>
            <pc:sldMk cId="994131774" sldId="262"/>
            <ac:picMk id="5" creationId="{80B6AEF0-EB77-4013-B3A7-4B944F287F35}"/>
          </ac:picMkLst>
        </pc:picChg>
        <pc:picChg chg="add mod">
          <ac:chgData name="Mauro Drago" userId="baec2b8da047c941" providerId="LiveId" clId="{4EF9DB5A-741D-48DD-8C88-1948D3C47DFA}" dt="2022-04-02T20:33:23.531" v="2965" actId="1076"/>
          <ac:picMkLst>
            <pc:docMk/>
            <pc:sldMk cId="994131774" sldId="262"/>
            <ac:picMk id="7" creationId="{28D92B9B-90BF-41E4-8DBA-DD6DD2D1DED7}"/>
          </ac:picMkLst>
        </pc:picChg>
        <pc:picChg chg="add del mod">
          <ac:chgData name="Mauro Drago" userId="baec2b8da047c941" providerId="LiveId" clId="{4EF9DB5A-741D-48DD-8C88-1948D3C47DFA}" dt="2022-04-02T20:30:35.559" v="2947" actId="21"/>
          <ac:picMkLst>
            <pc:docMk/>
            <pc:sldMk cId="994131774" sldId="262"/>
            <ac:picMk id="11" creationId="{6B92A4C5-3366-4A44-A877-D5927A2AD2DF}"/>
          </ac:picMkLst>
        </pc:picChg>
      </pc:sldChg>
      <pc:sldChg chg="addSp modSp mod">
        <pc:chgData name="Mauro Drago" userId="baec2b8da047c941" providerId="LiveId" clId="{4EF9DB5A-741D-48DD-8C88-1948D3C47DFA}" dt="2022-04-02T21:10:55.357" v="3926" actId="1076"/>
        <pc:sldMkLst>
          <pc:docMk/>
          <pc:sldMk cId="1983895457" sldId="264"/>
        </pc:sldMkLst>
        <pc:spChg chg="mod">
          <ac:chgData name="Mauro Drago" userId="baec2b8da047c941" providerId="LiveId" clId="{4EF9DB5A-741D-48DD-8C88-1948D3C47DFA}" dt="2022-04-02T21:10:55.357" v="3926" actId="1076"/>
          <ac:spMkLst>
            <pc:docMk/>
            <pc:sldMk cId="1983895457" sldId="264"/>
            <ac:spMk id="3" creationId="{BFF2E38C-F4DE-4D47-8590-BBA66F1B1435}"/>
          </ac:spMkLst>
        </pc:spChg>
        <pc:picChg chg="add mod">
          <ac:chgData name="Mauro Drago" userId="baec2b8da047c941" providerId="LiveId" clId="{4EF9DB5A-741D-48DD-8C88-1948D3C47DFA}" dt="2022-04-02T19:52:35.033" v="1967" actId="1076"/>
          <ac:picMkLst>
            <pc:docMk/>
            <pc:sldMk cId="1983895457" sldId="264"/>
            <ac:picMk id="5" creationId="{52CCC732-8B53-4FCA-B391-53AA2993A274}"/>
          </ac:picMkLst>
        </pc:picChg>
        <pc:picChg chg="add mod">
          <ac:chgData name="Mauro Drago" userId="baec2b8da047c941" providerId="LiveId" clId="{4EF9DB5A-741D-48DD-8C88-1948D3C47DFA}" dt="2022-04-02T21:08:35.127" v="3891" actId="1076"/>
          <ac:picMkLst>
            <pc:docMk/>
            <pc:sldMk cId="1983895457" sldId="264"/>
            <ac:picMk id="7" creationId="{52F56BEC-67F2-4238-94FA-93FDAE477B84}"/>
          </ac:picMkLst>
        </pc:picChg>
        <pc:picChg chg="add mod">
          <ac:chgData name="Mauro Drago" userId="baec2b8da047c941" providerId="LiveId" clId="{4EF9DB5A-741D-48DD-8C88-1948D3C47DFA}" dt="2022-04-02T21:08:39.768" v="3893" actId="1076"/>
          <ac:picMkLst>
            <pc:docMk/>
            <pc:sldMk cId="1983895457" sldId="264"/>
            <ac:picMk id="11" creationId="{B26C7B15-5EFA-4C91-9AA1-B11C3D0D7CEF}"/>
          </ac:picMkLst>
        </pc:picChg>
      </pc:sldChg>
      <pc:sldChg chg="addSp delSp modSp add mod">
        <pc:chgData name="Mauro Drago" userId="baec2b8da047c941" providerId="LiveId" clId="{4EF9DB5A-741D-48DD-8C88-1948D3C47DFA}" dt="2022-04-02T16:33:15.331" v="917" actId="732"/>
        <pc:sldMkLst>
          <pc:docMk/>
          <pc:sldMk cId="1125075956" sldId="265"/>
        </pc:sldMkLst>
        <pc:spChg chg="del mod">
          <ac:chgData name="Mauro Drago" userId="baec2b8da047c941" providerId="LiveId" clId="{4EF9DB5A-741D-48DD-8C88-1948D3C47DFA}" dt="2022-04-02T16:32:11.886" v="913" actId="478"/>
          <ac:spMkLst>
            <pc:docMk/>
            <pc:sldMk cId="1125075956" sldId="265"/>
            <ac:spMk id="3" creationId="{651087AA-8D95-492E-A8B9-A69B9D366364}"/>
          </ac:spMkLst>
        </pc:spChg>
        <pc:spChg chg="add del mod">
          <ac:chgData name="Mauro Drago" userId="baec2b8da047c941" providerId="LiveId" clId="{4EF9DB5A-741D-48DD-8C88-1948D3C47DFA}" dt="2022-04-02T16:32:16.276" v="914" actId="478"/>
          <ac:spMkLst>
            <pc:docMk/>
            <pc:sldMk cId="1125075956" sldId="265"/>
            <ac:spMk id="5" creationId="{79C69E4D-E9FB-497A-BD54-7E63BCFCFCD6}"/>
          </ac:spMkLst>
        </pc:spChg>
        <pc:picChg chg="add mod modCrop">
          <ac:chgData name="Mauro Drago" userId="baec2b8da047c941" providerId="LiveId" clId="{4EF9DB5A-741D-48DD-8C88-1948D3C47DFA}" dt="2022-04-02T16:33:15.331" v="917" actId="732"/>
          <ac:picMkLst>
            <pc:docMk/>
            <pc:sldMk cId="1125075956" sldId="265"/>
            <ac:picMk id="7" creationId="{7E4B7E89-EED8-4CF5-9E76-B574CA73BFEC}"/>
          </ac:picMkLst>
        </pc:picChg>
      </pc:sldChg>
      <pc:sldChg chg="addSp delSp modSp add mod">
        <pc:chgData name="Mauro Drago" userId="baec2b8da047c941" providerId="LiveId" clId="{4EF9DB5A-741D-48DD-8C88-1948D3C47DFA}" dt="2022-04-02T21:11:17.470" v="3934" actId="115"/>
        <pc:sldMkLst>
          <pc:docMk/>
          <pc:sldMk cId="533747274" sldId="266"/>
        </pc:sldMkLst>
        <pc:spChg chg="mod">
          <ac:chgData name="Mauro Drago" userId="baec2b8da047c941" providerId="LiveId" clId="{4EF9DB5A-741D-48DD-8C88-1948D3C47DFA}" dt="2022-04-02T21:11:17.470" v="3934" actId="115"/>
          <ac:spMkLst>
            <pc:docMk/>
            <pc:sldMk cId="533747274" sldId="266"/>
            <ac:spMk id="3" creationId="{BFF2E38C-F4DE-4D47-8590-BBA66F1B1435}"/>
          </ac:spMkLst>
        </pc:spChg>
        <pc:picChg chg="add mod">
          <ac:chgData name="Mauro Drago" userId="baec2b8da047c941" providerId="LiveId" clId="{4EF9DB5A-741D-48DD-8C88-1948D3C47DFA}" dt="2022-04-02T20:49:20.801" v="3486" actId="1076"/>
          <ac:picMkLst>
            <pc:docMk/>
            <pc:sldMk cId="533747274" sldId="266"/>
            <ac:picMk id="4" creationId="{C47E2A3A-0C95-4724-BD18-2AB3C00DE3C3}"/>
          </ac:picMkLst>
        </pc:picChg>
        <pc:picChg chg="del">
          <ac:chgData name="Mauro Drago" userId="baec2b8da047c941" providerId="LiveId" clId="{4EF9DB5A-741D-48DD-8C88-1948D3C47DFA}" dt="2022-04-02T20:29:48.555" v="2944" actId="478"/>
          <ac:picMkLst>
            <pc:docMk/>
            <pc:sldMk cId="533747274" sldId="266"/>
            <ac:picMk id="5" creationId="{80B6AEF0-EB77-4013-B3A7-4B944F287F35}"/>
          </ac:picMkLst>
        </pc:picChg>
        <pc:picChg chg="del">
          <ac:chgData name="Mauro Drago" userId="baec2b8da047c941" providerId="LiveId" clId="{4EF9DB5A-741D-48DD-8C88-1948D3C47DFA}" dt="2022-04-02T20:29:47.419" v="2942" actId="478"/>
          <ac:picMkLst>
            <pc:docMk/>
            <pc:sldMk cId="533747274" sldId="266"/>
            <ac:picMk id="7" creationId="{28D92B9B-90BF-41E4-8DBA-DD6DD2D1DED7}"/>
          </ac:picMkLst>
        </pc:picChg>
        <pc:picChg chg="add del mod">
          <ac:chgData name="Mauro Drago" userId="baec2b8da047c941" providerId="LiveId" clId="{4EF9DB5A-741D-48DD-8C88-1948D3C47DFA}" dt="2022-04-02T20:47:56.714" v="3476" actId="478"/>
          <ac:picMkLst>
            <pc:docMk/>
            <pc:sldMk cId="533747274" sldId="266"/>
            <ac:picMk id="9" creationId="{59D80ECA-860D-4439-A85B-C8EA0048FAED}"/>
          </ac:picMkLst>
        </pc:picChg>
        <pc:picChg chg="del">
          <ac:chgData name="Mauro Drago" userId="baec2b8da047c941" providerId="LiveId" clId="{4EF9DB5A-741D-48DD-8C88-1948D3C47DFA}" dt="2022-04-02T20:29:48.043" v="2943" actId="478"/>
          <ac:picMkLst>
            <pc:docMk/>
            <pc:sldMk cId="533747274" sldId="266"/>
            <ac:picMk id="11" creationId="{6B92A4C5-3366-4A44-A877-D5927A2AD2DF}"/>
          </ac:picMkLst>
        </pc:picChg>
        <pc:picChg chg="add mod">
          <ac:chgData name="Mauro Drago" userId="baec2b8da047c941" providerId="LiveId" clId="{4EF9DB5A-741D-48DD-8C88-1948D3C47DFA}" dt="2022-04-02T20:49:28.701" v="3489" actId="14100"/>
          <ac:picMkLst>
            <pc:docMk/>
            <pc:sldMk cId="533747274" sldId="266"/>
            <ac:picMk id="15" creationId="{B48F16BF-B88C-4074-B58C-1BFB1DFB4EA9}"/>
          </ac:picMkLst>
        </pc:picChg>
        <pc:picChg chg="add mod">
          <ac:chgData name="Mauro Drago" userId="baec2b8da047c941" providerId="LiveId" clId="{4EF9DB5A-741D-48DD-8C88-1948D3C47DFA}" dt="2022-04-02T20:49:23.597" v="3487" actId="1076"/>
          <ac:picMkLst>
            <pc:docMk/>
            <pc:sldMk cId="533747274" sldId="266"/>
            <ac:picMk id="19" creationId="{3F8495F1-1EAC-4F69-8794-D89476CA3771}"/>
          </ac:picMkLst>
        </pc:picChg>
      </pc:sldChg>
      <pc:sldChg chg="new del">
        <pc:chgData name="Mauro Drago" userId="baec2b8da047c941" providerId="LiveId" clId="{4EF9DB5A-741D-48DD-8C88-1948D3C47DFA}" dt="2022-04-02T20:29:32.349" v="2940" actId="2696"/>
        <pc:sldMkLst>
          <pc:docMk/>
          <pc:sldMk cId="369076003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Mauro Orazio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Drago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La pagina web proposta ha l’intento di condividere informazioni relative allo sport da tavola sul suolo siciliano.</a:t>
            </a:r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r>
              <a:rPr lang="it-IT" sz="2000" dirty="0"/>
              <a:t>Viene indicata una location idonea per ogni sottocategoria agonistica di questo meraviglioso sport,</a:t>
            </a:r>
          </a:p>
          <a:p>
            <a:pPr marL="457200" lvl="1" indent="0">
              <a:buNone/>
            </a:pPr>
            <a:r>
              <a:rPr lang="it-IT" sz="2000" dirty="0"/>
              <a:t>con inerente descrizione che fornisce dettagli del posto.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4B7E89-EED8-4CF5-9E76-B574CA73B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" b="296"/>
          <a:stretch/>
        </p:blipFill>
        <p:spPr>
          <a:xfrm>
            <a:off x="6725912" y="10138"/>
            <a:ext cx="1885654" cy="683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7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222" y="5376584"/>
            <a:ext cx="7937428" cy="13450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L’</a:t>
            </a:r>
            <a:r>
              <a:rPr lang="it-IT" sz="2000" b="1" dirty="0" err="1"/>
              <a:t>header</a:t>
            </a:r>
            <a:r>
              <a:rPr lang="it-IT" sz="2000" dirty="0"/>
              <a:t> presenta all’interno una </a:t>
            </a:r>
            <a:r>
              <a:rPr lang="it-IT" sz="2000" i="1" dirty="0"/>
              <a:t>navbar</a:t>
            </a:r>
            <a:r>
              <a:rPr lang="it-IT" sz="2000" dirty="0"/>
              <a:t>, con la funzionalità di indirizzarci a paragrafi interni, una </a:t>
            </a:r>
            <a:r>
              <a:rPr lang="it-IT" sz="2000" u="sng" dirty="0"/>
              <a:t>background</a:t>
            </a:r>
            <a:r>
              <a:rPr lang="it-IT" sz="2000" dirty="0"/>
              <a:t> image con black </a:t>
            </a:r>
            <a:r>
              <a:rPr lang="it-IT" sz="2000" i="1" dirty="0"/>
              <a:t>overlay</a:t>
            </a:r>
            <a:r>
              <a:rPr lang="it-IT" sz="2000" dirty="0"/>
              <a:t> al 30% ed un titolo collocato al centro.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16FFC85-C0E1-451D-8EA7-F83C82C4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164" y="362120"/>
            <a:ext cx="4000486" cy="293628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1F7EE-8E6F-4A66-87E6-1DFF53FC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54" y="3627483"/>
            <a:ext cx="6752364" cy="176929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5119B8C-14B3-49AC-A3A1-DBBCCE63E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825" y="351981"/>
            <a:ext cx="4043516" cy="30770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9C07134-9541-4FBF-A8F3-867DBFEBD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806" y="4397559"/>
            <a:ext cx="2219136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756" y="4501833"/>
            <a:ext cx="7237142" cy="1844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La </a:t>
            </a:r>
            <a:r>
              <a:rPr lang="it-IT" sz="2000" b="1" dirty="0"/>
              <a:t>navbar</a:t>
            </a:r>
            <a:r>
              <a:rPr lang="it-IT" sz="2000" dirty="0"/>
              <a:t> ha un implementazione tale da renderla fissata in </a:t>
            </a:r>
            <a:r>
              <a:rPr lang="it-IT" sz="2000" i="1" dirty="0"/>
              <a:t>viewport</a:t>
            </a:r>
            <a:r>
              <a:rPr lang="it-IT" sz="2000" dirty="0"/>
              <a:t>. Tale layout (con le voci dei links) è garantito a partire da </a:t>
            </a:r>
            <a:r>
              <a:rPr lang="it-IT" sz="2000" i="1" dirty="0"/>
              <a:t>max-</a:t>
            </a:r>
            <a:r>
              <a:rPr lang="it-IT" sz="2000" i="1" dirty="0" err="1"/>
              <a:t>width</a:t>
            </a:r>
            <a:r>
              <a:rPr lang="it-IT" sz="2000" dirty="0"/>
              <a:t> di 850px. Con dimensioni inferiori, invece, è possibile visualizzare il tasto del menù, tipica dei dispositivi mobile. I links sono rappresentati da pulsanti che si illuminano quando il cursore sorvola su di essi.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058BE50-7B00-4334-9E6F-FFF84BE3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45" y="511388"/>
            <a:ext cx="7813317" cy="7166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359ACBB-A20B-4C39-9459-98DC3B54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07" y="1311314"/>
            <a:ext cx="3476594" cy="7011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EEE2FE6-78CC-419A-9F67-D6EF1093F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016" y="1739451"/>
            <a:ext cx="2494720" cy="205757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C944F0F-03FF-4B9D-8131-E8D8ECAB3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7317" y="1337005"/>
            <a:ext cx="1676545" cy="3055885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384D28E-7D1A-4E33-8B25-B8DDB6370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545" y="2058856"/>
            <a:ext cx="3475021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658" y="824268"/>
            <a:ext cx="3515379" cy="36045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/>
              <a:t>La </a:t>
            </a:r>
            <a:r>
              <a:rPr lang="it-IT" sz="1800" b="1" dirty="0"/>
              <a:t>sezione contenuti </a:t>
            </a:r>
            <a:r>
              <a:rPr lang="it-IT" sz="1800" dirty="0"/>
              <a:t>è composta da quattro parti:</a:t>
            </a:r>
          </a:p>
          <a:p>
            <a:r>
              <a:rPr lang="it-IT" sz="1800" dirty="0"/>
              <a:t>Un’intestazione indicante la sottocategoria;</a:t>
            </a:r>
          </a:p>
          <a:p>
            <a:r>
              <a:rPr lang="it-IT" sz="1800" dirty="0"/>
              <a:t>Un’intestazione relativa alla posizione della location;</a:t>
            </a:r>
          </a:p>
          <a:p>
            <a:r>
              <a:rPr lang="it-IT" sz="1800" dirty="0"/>
              <a:t>Una descrizione della location;</a:t>
            </a:r>
          </a:p>
          <a:p>
            <a:r>
              <a:rPr lang="it-IT" sz="1800" dirty="0"/>
              <a:t>Un’immagine raffigurante il tipo di sottocategoria.</a:t>
            </a:r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B6AEF0-EB77-4013-B3A7-4B944F28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33" y="4649066"/>
            <a:ext cx="7887304" cy="146561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D92B9B-90BF-41E4-8DBA-DD6DD2D1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729" y="603997"/>
            <a:ext cx="4003282" cy="36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68" y="3428999"/>
            <a:ext cx="3424999" cy="30491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Ogni sezione è rinchiusa all’interno di un </a:t>
            </a:r>
            <a:r>
              <a:rPr lang="it-IT" sz="2000" i="1" dirty="0"/>
              <a:t>bordo</a:t>
            </a:r>
            <a:r>
              <a:rPr lang="it-IT" sz="2000" dirty="0"/>
              <a:t> arrotondato (che ombreggia nello sfondo) e disunito dalla successiva grazie ad un </a:t>
            </a:r>
            <a:r>
              <a:rPr lang="it-IT" sz="2000" i="1" dirty="0"/>
              <a:t>margine</a:t>
            </a:r>
            <a:r>
              <a:rPr lang="it-IT" sz="2000" dirty="0"/>
              <a:t> che li distanzia.</a:t>
            </a:r>
          </a:p>
          <a:p>
            <a:pPr marL="0" indent="0">
              <a:buNone/>
            </a:pPr>
            <a:r>
              <a:rPr lang="it-IT" sz="2000" dirty="0"/>
              <a:t>I testi hanno </a:t>
            </a:r>
            <a:r>
              <a:rPr lang="it-IT" sz="2000" i="1" dirty="0"/>
              <a:t>font</a:t>
            </a:r>
            <a:r>
              <a:rPr lang="it-IT" sz="2000" dirty="0"/>
              <a:t> diverso, tra cui le intestazioni che utilizzano uno derivante da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Fonts</a:t>
            </a:r>
            <a:r>
              <a:rPr lang="it-IT" sz="2000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7E2A3A-0C95-4724-BD18-2AB3C00D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00" y="265874"/>
            <a:ext cx="3329017" cy="464209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48F16BF-B88C-4074-B58C-1BFB1DFB4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200" y="5179498"/>
            <a:ext cx="2282498" cy="134785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F8495F1-1EAC-4F69-8794-D89476CA3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963" y="265874"/>
            <a:ext cx="2482900" cy="30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4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580" y="3084325"/>
            <a:ext cx="4835546" cy="25191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Il </a:t>
            </a:r>
            <a:r>
              <a:rPr lang="it-IT" sz="2000" b="1" dirty="0"/>
              <a:t>footer</a:t>
            </a:r>
            <a:r>
              <a:rPr lang="it-IT" sz="2000" dirty="0"/>
              <a:t> è formato da una immagine e due paragrafi posti uno sotto l’altro. Tutti gli elementi costituenti il footer hanno display flex, con la caratteristica di essere posti al centro del rispettivo contenitore.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2CCC732-8B53-4FCA-B391-53AA2993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616" y="777512"/>
            <a:ext cx="3727662" cy="11212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2F56BEC-67F2-4238-94FA-93FDAE47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95" y="2522473"/>
            <a:ext cx="2228059" cy="420855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26C7B15-5EFA-4C91-9AA1-B11C3D0D7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95" y="264053"/>
            <a:ext cx="3526546" cy="214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274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Mauro Drago</cp:lastModifiedBy>
  <cp:revision>1</cp:revision>
  <dcterms:created xsi:type="dcterms:W3CDTF">2021-03-24T16:57:46Z</dcterms:created>
  <dcterms:modified xsi:type="dcterms:W3CDTF">2022-04-02T21:11:25Z</dcterms:modified>
</cp:coreProperties>
</file>