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9"/>
  </p:handoutMasterIdLst>
  <p:sldIdLst>
    <p:sldId id="256" r:id="rId2"/>
    <p:sldId id="257" r:id="rId3"/>
    <p:sldId id="258" r:id="rId4"/>
    <p:sldId id="259" r:id="rId5"/>
    <p:sldId id="270" r:id="rId6"/>
    <p:sldId id="272" r:id="rId7"/>
    <p:sldId id="260" r:id="rId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71E8"/>
    <a:srgbClr val="BF078F"/>
    <a:srgbClr val="C7D7C8"/>
    <a:srgbClr val="E898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DBAC27-1A40-4CDF-B679-95CD49643CDA}" v="48" dt="2022-04-30T19:53:12.1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814" autoAdjust="0"/>
  </p:normalViewPr>
  <p:slideViewPr>
    <p:cSldViewPr snapToGrid="0">
      <p:cViewPr varScale="1">
        <p:scale>
          <a:sx n="78" d="100"/>
          <a:sy n="78" d="100"/>
        </p:scale>
        <p:origin x="154"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6" d="100"/>
          <a:sy n="86"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uro Drago" userId="baec2b8da047c941" providerId="LiveId" clId="{DBDBAC27-1A40-4CDF-B679-95CD49643CDA}"/>
    <pc:docChg chg="undo custSel delSld modSld sldOrd">
      <pc:chgData name="Mauro Drago" userId="baec2b8da047c941" providerId="LiveId" clId="{DBDBAC27-1A40-4CDF-B679-95CD49643CDA}" dt="2022-04-30T20:16:32.882" v="1296" actId="1076"/>
      <pc:docMkLst>
        <pc:docMk/>
      </pc:docMkLst>
      <pc:sldChg chg="modSp modAnim">
        <pc:chgData name="Mauro Drago" userId="baec2b8da047c941" providerId="LiveId" clId="{DBDBAC27-1A40-4CDF-B679-95CD49643CDA}" dt="2022-04-30T19:33:46.395" v="41" actId="20577"/>
        <pc:sldMkLst>
          <pc:docMk/>
          <pc:sldMk cId="2474004964" sldId="256"/>
        </pc:sldMkLst>
        <pc:spChg chg="mod">
          <ac:chgData name="Mauro Drago" userId="baec2b8da047c941" providerId="LiveId" clId="{DBDBAC27-1A40-4CDF-B679-95CD49643CDA}" dt="2022-04-30T19:33:46.395" v="41" actId="20577"/>
          <ac:spMkLst>
            <pc:docMk/>
            <pc:sldMk cId="2474004964" sldId="256"/>
            <ac:spMk id="3" creationId="{9290D403-F4A2-48A1-9DCD-D7908A44BB4D}"/>
          </ac:spMkLst>
        </pc:spChg>
      </pc:sldChg>
      <pc:sldChg chg="modSp mod">
        <pc:chgData name="Mauro Drago" userId="baec2b8da047c941" providerId="LiveId" clId="{DBDBAC27-1A40-4CDF-B679-95CD49643CDA}" dt="2022-04-30T19:34:55.378" v="74" actId="20577"/>
        <pc:sldMkLst>
          <pc:docMk/>
          <pc:sldMk cId="2693910554" sldId="257"/>
        </pc:sldMkLst>
        <pc:spChg chg="mod">
          <ac:chgData name="Mauro Drago" userId="baec2b8da047c941" providerId="LiveId" clId="{DBDBAC27-1A40-4CDF-B679-95CD49643CDA}" dt="2022-04-30T19:34:55.378" v="74" actId="20577"/>
          <ac:spMkLst>
            <pc:docMk/>
            <pc:sldMk cId="2693910554" sldId="257"/>
            <ac:spMk id="3" creationId="{A05D1882-65DE-484D-B983-8F24ECBDF31D}"/>
          </ac:spMkLst>
        </pc:spChg>
      </pc:sldChg>
      <pc:sldChg chg="addSp delSp modSp mod">
        <pc:chgData name="Mauro Drago" userId="baec2b8da047c941" providerId="LiveId" clId="{DBDBAC27-1A40-4CDF-B679-95CD49643CDA}" dt="2022-04-30T19:37:18.081" v="85" actId="14100"/>
        <pc:sldMkLst>
          <pc:docMk/>
          <pc:sldMk cId="2861803753" sldId="258"/>
        </pc:sldMkLst>
        <pc:spChg chg="del mod">
          <ac:chgData name="Mauro Drago" userId="baec2b8da047c941" providerId="LiveId" clId="{DBDBAC27-1A40-4CDF-B679-95CD49643CDA}" dt="2022-04-30T19:35:08.452" v="79" actId="478"/>
          <ac:spMkLst>
            <pc:docMk/>
            <pc:sldMk cId="2861803753" sldId="258"/>
            <ac:spMk id="13" creationId="{0DE4185A-2A18-45B3-A50F-5D4108D334B4}"/>
          </ac:spMkLst>
        </pc:spChg>
        <pc:picChg chg="add mod">
          <ac:chgData name="Mauro Drago" userId="baec2b8da047c941" providerId="LiveId" clId="{DBDBAC27-1A40-4CDF-B679-95CD49643CDA}" dt="2022-04-30T19:37:18.081" v="85" actId="14100"/>
          <ac:picMkLst>
            <pc:docMk/>
            <pc:sldMk cId="2861803753" sldId="258"/>
            <ac:picMk id="4" creationId="{FEB997EC-68B8-47F0-B017-CD6E8224F218}"/>
          </ac:picMkLst>
        </pc:picChg>
        <pc:picChg chg="del">
          <ac:chgData name="Mauro Drago" userId="baec2b8da047c941" providerId="LiveId" clId="{DBDBAC27-1A40-4CDF-B679-95CD49643CDA}" dt="2022-04-30T19:35:01.418" v="75" actId="478"/>
          <ac:picMkLst>
            <pc:docMk/>
            <pc:sldMk cId="2861803753" sldId="258"/>
            <ac:picMk id="5" creationId="{67F5CC41-66A6-42A1-9617-F900231CB0F2}"/>
          </ac:picMkLst>
        </pc:picChg>
        <pc:picChg chg="del">
          <ac:chgData name="Mauro Drago" userId="baec2b8da047c941" providerId="LiveId" clId="{DBDBAC27-1A40-4CDF-B679-95CD49643CDA}" dt="2022-04-30T19:35:02.075" v="76" actId="478"/>
          <ac:picMkLst>
            <pc:docMk/>
            <pc:sldMk cId="2861803753" sldId="258"/>
            <ac:picMk id="7" creationId="{54214733-64F5-446E-BD47-FD7FEF313A01}"/>
          </ac:picMkLst>
        </pc:picChg>
        <pc:picChg chg="del">
          <ac:chgData name="Mauro Drago" userId="baec2b8da047c941" providerId="LiveId" clId="{DBDBAC27-1A40-4CDF-B679-95CD49643CDA}" dt="2022-04-30T19:35:02.751" v="77" actId="478"/>
          <ac:picMkLst>
            <pc:docMk/>
            <pc:sldMk cId="2861803753" sldId="258"/>
            <ac:picMk id="11" creationId="{AD1FC38B-E047-42FE-8E48-56C268BDDB52}"/>
          </ac:picMkLst>
        </pc:picChg>
      </pc:sldChg>
      <pc:sldChg chg="modSp mod">
        <pc:chgData name="Mauro Drago" userId="baec2b8da047c941" providerId="LiveId" clId="{DBDBAC27-1A40-4CDF-B679-95CD49643CDA}" dt="2022-04-30T20:12:20.977" v="1292" actId="20577"/>
        <pc:sldMkLst>
          <pc:docMk/>
          <pc:sldMk cId="3250376665" sldId="259"/>
        </pc:sldMkLst>
        <pc:spChg chg="mod">
          <ac:chgData name="Mauro Drago" userId="baec2b8da047c941" providerId="LiveId" clId="{DBDBAC27-1A40-4CDF-B679-95CD49643CDA}" dt="2022-04-30T20:12:20.977" v="1292" actId="20577"/>
          <ac:spMkLst>
            <pc:docMk/>
            <pc:sldMk cId="3250376665" sldId="259"/>
            <ac:spMk id="3" creationId="{DB94AA33-6188-4DDA-92CD-7DAE48CE809A}"/>
          </ac:spMkLst>
        </pc:spChg>
      </pc:sldChg>
      <pc:sldChg chg="addSp delSp modSp mod ord">
        <pc:chgData name="Mauro Drago" userId="baec2b8da047c941" providerId="LiveId" clId="{DBDBAC27-1A40-4CDF-B679-95CD49643CDA}" dt="2022-04-30T20:16:32.882" v="1296" actId="1076"/>
        <pc:sldMkLst>
          <pc:docMk/>
          <pc:sldMk cId="3560495755" sldId="260"/>
        </pc:sldMkLst>
        <pc:spChg chg="mod">
          <ac:chgData name="Mauro Drago" userId="baec2b8da047c941" providerId="LiveId" clId="{DBDBAC27-1A40-4CDF-B679-95CD49643CDA}" dt="2022-04-30T20:02:55.976" v="580" actId="26606"/>
          <ac:spMkLst>
            <pc:docMk/>
            <pc:sldMk cId="3560495755" sldId="260"/>
            <ac:spMk id="2" creationId="{E9FFD19F-75CA-4966-B79C-2935A271ADBD}"/>
          </ac:spMkLst>
        </pc:spChg>
        <pc:spChg chg="mod">
          <ac:chgData name="Mauro Drago" userId="baec2b8da047c941" providerId="LiveId" clId="{DBDBAC27-1A40-4CDF-B679-95CD49643CDA}" dt="2022-04-30T20:11:48.142" v="1289" actId="1076"/>
          <ac:spMkLst>
            <pc:docMk/>
            <pc:sldMk cId="3560495755" sldId="260"/>
            <ac:spMk id="7" creationId="{4A69A510-E31D-448D-B30F-D030A9FE8CCC}"/>
          </ac:spMkLst>
        </pc:spChg>
        <pc:spChg chg="add del">
          <ac:chgData name="Mauro Drago" userId="baec2b8da047c941" providerId="LiveId" clId="{DBDBAC27-1A40-4CDF-B679-95CD49643CDA}" dt="2022-04-30T20:02:55.976" v="580" actId="26606"/>
          <ac:spMkLst>
            <pc:docMk/>
            <pc:sldMk cId="3560495755" sldId="260"/>
            <ac:spMk id="8" creationId="{09588DA8-065E-4F6F-8EFD-43104AB2E0CF}"/>
          </ac:spMkLst>
        </pc:spChg>
        <pc:spChg chg="add del">
          <ac:chgData name="Mauro Drago" userId="baec2b8da047c941" providerId="LiveId" clId="{DBDBAC27-1A40-4CDF-B679-95CD49643CDA}" dt="2022-04-30T20:02:55.976" v="580" actId="26606"/>
          <ac:spMkLst>
            <pc:docMk/>
            <pc:sldMk cId="3560495755" sldId="260"/>
            <ac:spMk id="10" creationId="{C4285719-470E-454C-AF62-8323075F1F5B}"/>
          </ac:spMkLst>
        </pc:spChg>
        <pc:spChg chg="add del">
          <ac:chgData name="Mauro Drago" userId="baec2b8da047c941" providerId="LiveId" clId="{DBDBAC27-1A40-4CDF-B679-95CD49643CDA}" dt="2022-04-30T20:02:55.976" v="580" actId="26606"/>
          <ac:spMkLst>
            <pc:docMk/>
            <pc:sldMk cId="3560495755" sldId="260"/>
            <ac:spMk id="12" creationId="{CD9FE4EF-C4D8-49A0-B2FF-81D8DB7D8A24}"/>
          </ac:spMkLst>
        </pc:spChg>
        <pc:spChg chg="add del">
          <ac:chgData name="Mauro Drago" userId="baec2b8da047c941" providerId="LiveId" clId="{DBDBAC27-1A40-4CDF-B679-95CD49643CDA}" dt="2022-04-30T20:02:55.976" v="580" actId="26606"/>
          <ac:spMkLst>
            <pc:docMk/>
            <pc:sldMk cId="3560495755" sldId="260"/>
            <ac:spMk id="14" creationId="{4300840D-0A0B-4512-BACA-B439D5B9C57C}"/>
          </ac:spMkLst>
        </pc:spChg>
        <pc:spChg chg="add del">
          <ac:chgData name="Mauro Drago" userId="baec2b8da047c941" providerId="LiveId" clId="{DBDBAC27-1A40-4CDF-B679-95CD49643CDA}" dt="2022-04-30T20:02:55.976" v="580" actId="26606"/>
          <ac:spMkLst>
            <pc:docMk/>
            <pc:sldMk cId="3560495755" sldId="260"/>
            <ac:spMk id="16" creationId="{D2B78728-A580-49A7-84F9-6EF6F583ADE0}"/>
          </ac:spMkLst>
        </pc:spChg>
        <pc:spChg chg="add del">
          <ac:chgData name="Mauro Drago" userId="baec2b8da047c941" providerId="LiveId" clId="{DBDBAC27-1A40-4CDF-B679-95CD49643CDA}" dt="2022-04-30T20:02:55.976" v="580" actId="26606"/>
          <ac:spMkLst>
            <pc:docMk/>
            <pc:sldMk cId="3560495755" sldId="260"/>
            <ac:spMk id="18" creationId="{38FAA1A1-D861-433F-88FA-1E9D6FD31D11}"/>
          </ac:spMkLst>
        </pc:spChg>
        <pc:spChg chg="add del">
          <ac:chgData name="Mauro Drago" userId="baec2b8da047c941" providerId="LiveId" clId="{DBDBAC27-1A40-4CDF-B679-95CD49643CDA}" dt="2022-04-30T20:02:55.976" v="580" actId="26606"/>
          <ac:spMkLst>
            <pc:docMk/>
            <pc:sldMk cId="3560495755" sldId="260"/>
            <ac:spMk id="20" creationId="{8D71EDA1-87BF-4D5D-AB79-F346FD19278A}"/>
          </ac:spMkLst>
        </pc:spChg>
        <pc:spChg chg="add del">
          <ac:chgData name="Mauro Drago" userId="baec2b8da047c941" providerId="LiveId" clId="{DBDBAC27-1A40-4CDF-B679-95CD49643CDA}" dt="2022-04-30T20:02:55.976" v="580" actId="26606"/>
          <ac:spMkLst>
            <pc:docMk/>
            <pc:sldMk cId="3560495755" sldId="260"/>
            <ac:spMk id="25" creationId="{2B566528-1B12-4246-9431-5C2D7D081168}"/>
          </ac:spMkLst>
        </pc:spChg>
        <pc:grpChg chg="add del">
          <ac:chgData name="Mauro Drago" userId="baec2b8da047c941" providerId="LiveId" clId="{DBDBAC27-1A40-4CDF-B679-95CD49643CDA}" dt="2022-04-30T20:02:55.976" v="580" actId="26606"/>
          <ac:grpSpMkLst>
            <pc:docMk/>
            <pc:sldMk cId="3560495755" sldId="260"/>
            <ac:grpSpMk id="27" creationId="{828A5161-06F1-46CF-8AD7-844680A59E13}"/>
          </ac:grpSpMkLst>
        </pc:grpChg>
        <pc:grpChg chg="add del">
          <ac:chgData name="Mauro Drago" userId="baec2b8da047c941" providerId="LiveId" clId="{DBDBAC27-1A40-4CDF-B679-95CD49643CDA}" dt="2022-04-30T20:02:55.976" v="580" actId="26606"/>
          <ac:grpSpMkLst>
            <pc:docMk/>
            <pc:sldMk cId="3560495755" sldId="260"/>
            <ac:grpSpMk id="31" creationId="{5995D10D-E9C9-47DB-AE7E-801FEF38F5C9}"/>
          </ac:grpSpMkLst>
        </pc:grpChg>
        <pc:picChg chg="add mod">
          <ac:chgData name="Mauro Drago" userId="baec2b8da047c941" providerId="LiveId" clId="{DBDBAC27-1A40-4CDF-B679-95CD49643CDA}" dt="2022-04-30T20:03:15.242" v="587" actId="1076"/>
          <ac:picMkLst>
            <pc:docMk/>
            <pc:sldMk cId="3560495755" sldId="260"/>
            <ac:picMk id="4" creationId="{DC552101-46B0-4E52-BDCC-806597FC29B8}"/>
          </ac:picMkLst>
        </pc:picChg>
        <pc:picChg chg="add mod">
          <ac:chgData name="Mauro Drago" userId="baec2b8da047c941" providerId="LiveId" clId="{DBDBAC27-1A40-4CDF-B679-95CD49643CDA}" dt="2022-04-30T20:16:32.882" v="1296" actId="1076"/>
          <ac:picMkLst>
            <pc:docMk/>
            <pc:sldMk cId="3560495755" sldId="260"/>
            <ac:picMk id="5" creationId="{A13939CE-159A-421E-B579-DE79788C187D}"/>
          </ac:picMkLst>
        </pc:picChg>
        <pc:picChg chg="del">
          <ac:chgData name="Mauro Drago" userId="baec2b8da047c941" providerId="LiveId" clId="{DBDBAC27-1A40-4CDF-B679-95CD49643CDA}" dt="2022-04-30T20:02:22.642" v="575" actId="478"/>
          <ac:picMkLst>
            <pc:docMk/>
            <pc:sldMk cId="3560495755" sldId="260"/>
            <ac:picMk id="6" creationId="{B6C6057B-0C3D-4B3A-AAEA-B268C4750254}"/>
          </ac:picMkLst>
        </pc:picChg>
        <pc:picChg chg="add del mod">
          <ac:chgData name="Mauro Drago" userId="baec2b8da047c941" providerId="LiveId" clId="{DBDBAC27-1A40-4CDF-B679-95CD49643CDA}" dt="2022-04-30T20:16:23.480" v="1293" actId="478"/>
          <ac:picMkLst>
            <pc:docMk/>
            <pc:sldMk cId="3560495755" sldId="260"/>
            <ac:picMk id="9" creationId="{375A3E62-DC0D-4CB8-AC64-38C70126D0AB}"/>
          </ac:picMkLst>
        </pc:picChg>
      </pc:sldChg>
      <pc:sldChg chg="del ord">
        <pc:chgData name="Mauro Drago" userId="baec2b8da047c941" providerId="LiveId" clId="{DBDBAC27-1A40-4CDF-B679-95CD49643CDA}" dt="2022-04-30T20:01:08.343" v="573" actId="2696"/>
        <pc:sldMkLst>
          <pc:docMk/>
          <pc:sldMk cId="1476035041" sldId="269"/>
        </pc:sldMkLst>
      </pc:sldChg>
      <pc:sldChg chg="addSp delSp modSp mod">
        <pc:chgData name="Mauro Drago" userId="baec2b8da047c941" providerId="LiveId" clId="{DBDBAC27-1A40-4CDF-B679-95CD49643CDA}" dt="2022-04-30T20:07:29.816" v="1029" actId="20577"/>
        <pc:sldMkLst>
          <pc:docMk/>
          <pc:sldMk cId="375802323" sldId="270"/>
        </pc:sldMkLst>
        <pc:spChg chg="mod">
          <ac:chgData name="Mauro Drago" userId="baec2b8da047c941" providerId="LiveId" clId="{DBDBAC27-1A40-4CDF-B679-95CD49643CDA}" dt="2022-04-30T20:07:29.816" v="1029" actId="20577"/>
          <ac:spMkLst>
            <pc:docMk/>
            <pc:sldMk cId="375802323" sldId="270"/>
            <ac:spMk id="15" creationId="{28A74981-9011-429D-B4BF-280D49B86134}"/>
          </ac:spMkLst>
        </pc:spChg>
        <pc:spChg chg="del">
          <ac:chgData name="Mauro Drago" userId="baec2b8da047c941" providerId="LiveId" clId="{DBDBAC27-1A40-4CDF-B679-95CD49643CDA}" dt="2022-04-30T19:43:32.053" v="313" actId="478"/>
          <ac:spMkLst>
            <pc:docMk/>
            <pc:sldMk cId="375802323" sldId="270"/>
            <ac:spMk id="17" creationId="{5708886A-434C-4B98-96D3-41AD1773B6E2}"/>
          </ac:spMkLst>
        </pc:spChg>
        <pc:spChg chg="mod">
          <ac:chgData name="Mauro Drago" userId="baec2b8da047c941" providerId="LiveId" clId="{DBDBAC27-1A40-4CDF-B679-95CD49643CDA}" dt="2022-04-30T19:56:17.181" v="545" actId="20577"/>
          <ac:spMkLst>
            <pc:docMk/>
            <pc:sldMk cId="375802323" sldId="270"/>
            <ac:spMk id="19" creationId="{48052C87-C096-474A-898B-31A5117BE095}"/>
          </ac:spMkLst>
        </pc:spChg>
        <pc:spChg chg="del">
          <ac:chgData name="Mauro Drago" userId="baec2b8da047c941" providerId="LiveId" clId="{DBDBAC27-1A40-4CDF-B679-95CD49643CDA}" dt="2022-04-30T19:43:31.511" v="312" actId="478"/>
          <ac:spMkLst>
            <pc:docMk/>
            <pc:sldMk cId="375802323" sldId="270"/>
            <ac:spMk id="21" creationId="{15741E3E-6E47-46B1-A667-365FE294A750}"/>
          </ac:spMkLst>
        </pc:spChg>
        <pc:spChg chg="del">
          <ac:chgData name="Mauro Drago" userId="baec2b8da047c941" providerId="LiveId" clId="{DBDBAC27-1A40-4CDF-B679-95CD49643CDA}" dt="2022-04-30T19:44:19.983" v="322" actId="478"/>
          <ac:spMkLst>
            <pc:docMk/>
            <pc:sldMk cId="375802323" sldId="270"/>
            <ac:spMk id="22" creationId="{6F97B506-CE48-4EDF-943A-39EA8E920C74}"/>
          </ac:spMkLst>
        </pc:spChg>
        <pc:spChg chg="del mod">
          <ac:chgData name="Mauro Drago" userId="baec2b8da047c941" providerId="LiveId" clId="{DBDBAC27-1A40-4CDF-B679-95CD49643CDA}" dt="2022-04-30T19:44:38.210" v="329" actId="478"/>
          <ac:spMkLst>
            <pc:docMk/>
            <pc:sldMk cId="375802323" sldId="270"/>
            <ac:spMk id="23" creationId="{E90B00B0-640C-4922-A0B7-0531913DE6BE}"/>
          </ac:spMkLst>
        </pc:spChg>
        <pc:picChg chg="del">
          <ac:chgData name="Mauro Drago" userId="baec2b8da047c941" providerId="LiveId" clId="{DBDBAC27-1A40-4CDF-B679-95CD49643CDA}" dt="2022-04-30T19:43:26.724" v="311" actId="478"/>
          <ac:picMkLst>
            <pc:docMk/>
            <pc:sldMk cId="375802323" sldId="270"/>
            <ac:picMk id="4" creationId="{0D98D0F0-676E-414E-98F7-3911C82BE55A}"/>
          </ac:picMkLst>
        </pc:picChg>
        <pc:picChg chg="add mod">
          <ac:chgData name="Mauro Drago" userId="baec2b8da047c941" providerId="LiveId" clId="{DBDBAC27-1A40-4CDF-B679-95CD49643CDA}" dt="2022-04-30T19:55:48.006" v="526" actId="1076"/>
          <ac:picMkLst>
            <pc:docMk/>
            <pc:sldMk cId="375802323" sldId="270"/>
            <ac:picMk id="5" creationId="{C94C21C9-642C-4D84-A8A9-221D46BA8BA5}"/>
          </ac:picMkLst>
        </pc:picChg>
        <pc:picChg chg="add mod">
          <ac:chgData name="Mauro Drago" userId="baec2b8da047c941" providerId="LiveId" clId="{DBDBAC27-1A40-4CDF-B679-95CD49643CDA}" dt="2022-04-30T19:48:25.872" v="367" actId="1076"/>
          <ac:picMkLst>
            <pc:docMk/>
            <pc:sldMk cId="375802323" sldId="270"/>
            <ac:picMk id="7" creationId="{3F380656-3367-4E40-9A39-1AFBB18741A6}"/>
          </ac:picMkLst>
        </pc:picChg>
      </pc:sldChg>
      <pc:sldChg chg="del">
        <pc:chgData name="Mauro Drago" userId="baec2b8da047c941" providerId="LiveId" clId="{DBDBAC27-1A40-4CDF-B679-95CD49643CDA}" dt="2022-04-30T19:51:34.359" v="408" actId="2696"/>
        <pc:sldMkLst>
          <pc:docMk/>
          <pc:sldMk cId="100188967" sldId="271"/>
        </pc:sldMkLst>
      </pc:sldChg>
      <pc:sldChg chg="addSp delSp modSp mod">
        <pc:chgData name="Mauro Drago" userId="baec2b8da047c941" providerId="LiveId" clId="{DBDBAC27-1A40-4CDF-B679-95CD49643CDA}" dt="2022-04-30T20:10:27.178" v="1215" actId="1076"/>
        <pc:sldMkLst>
          <pc:docMk/>
          <pc:sldMk cId="1710866080" sldId="272"/>
        </pc:sldMkLst>
        <pc:spChg chg="mod">
          <ac:chgData name="Mauro Drago" userId="baec2b8da047c941" providerId="LiveId" clId="{DBDBAC27-1A40-4CDF-B679-95CD49643CDA}" dt="2022-04-30T20:10:27.178" v="1215" actId="1076"/>
          <ac:spMkLst>
            <pc:docMk/>
            <pc:sldMk cId="1710866080" sldId="272"/>
            <ac:spMk id="15" creationId="{28A74981-9011-429D-B4BF-280D49B86134}"/>
          </ac:spMkLst>
        </pc:spChg>
        <pc:spChg chg="add del mod">
          <ac:chgData name="Mauro Drago" userId="baec2b8da047c941" providerId="LiveId" clId="{DBDBAC27-1A40-4CDF-B679-95CD49643CDA}" dt="2022-04-30T19:53:29.569" v="430" actId="478"/>
          <ac:spMkLst>
            <pc:docMk/>
            <pc:sldMk cId="1710866080" sldId="272"/>
            <ac:spMk id="17" creationId="{5708886A-434C-4B98-96D3-41AD1773B6E2}"/>
          </ac:spMkLst>
        </pc:spChg>
        <pc:spChg chg="add del">
          <ac:chgData name="Mauro Drago" userId="baec2b8da047c941" providerId="LiveId" clId="{DBDBAC27-1A40-4CDF-B679-95CD49643CDA}" dt="2022-04-30T19:52:16.596" v="416" actId="22"/>
          <ac:spMkLst>
            <pc:docMk/>
            <pc:sldMk cId="1710866080" sldId="272"/>
            <ac:spMk id="19" creationId="{741EBBF3-0FA6-4226-94A7-76FAD6F02A18}"/>
          </ac:spMkLst>
        </pc:spChg>
        <pc:spChg chg="add mod">
          <ac:chgData name="Mauro Drago" userId="baec2b8da047c941" providerId="LiveId" clId="{DBDBAC27-1A40-4CDF-B679-95CD49643CDA}" dt="2022-04-30T20:09:29.434" v="1041" actId="1076"/>
          <ac:spMkLst>
            <pc:docMk/>
            <pc:sldMk cId="1710866080" sldId="272"/>
            <ac:spMk id="21" creationId="{B7C988A7-8ED1-4BE1-9D6C-4781E62E828E}"/>
          </ac:spMkLst>
        </pc:spChg>
        <pc:picChg chg="add del mod">
          <ac:chgData name="Mauro Drago" userId="baec2b8da047c941" providerId="LiveId" clId="{DBDBAC27-1A40-4CDF-B679-95CD49643CDA}" dt="2022-04-30T19:52:12.308" v="414" actId="478"/>
          <ac:picMkLst>
            <pc:docMk/>
            <pc:sldMk cId="1710866080" sldId="272"/>
            <ac:picMk id="4" creationId="{0D98D0F0-676E-414E-98F7-3911C82BE55A}"/>
          </ac:picMkLst>
        </pc:picChg>
        <pc:picChg chg="add mod">
          <ac:chgData name="Mauro Drago" userId="baec2b8da047c941" providerId="LiveId" clId="{DBDBAC27-1A40-4CDF-B679-95CD49643CDA}" dt="2022-04-30T20:09:29.434" v="1041" actId="1076"/>
          <ac:picMkLst>
            <pc:docMk/>
            <pc:sldMk cId="1710866080" sldId="272"/>
            <ac:picMk id="6" creationId="{386C6CE4-F47A-4F8C-B040-E5F5CDC91F06}"/>
          </ac:picMkLst>
        </pc:picChg>
        <pc:picChg chg="add mod">
          <ac:chgData name="Mauro Drago" userId="baec2b8da047c941" providerId="LiveId" clId="{DBDBAC27-1A40-4CDF-B679-95CD49643CDA}" dt="2022-04-30T20:09:29.434" v="1041" actId="1076"/>
          <ac:picMkLst>
            <pc:docMk/>
            <pc:sldMk cId="1710866080" sldId="272"/>
            <ac:picMk id="9" creationId="{4DFE7D60-D542-4B60-9933-50659C59C7FB}"/>
          </ac:picMkLst>
        </pc:picChg>
        <pc:picChg chg="add mod">
          <ac:chgData name="Mauro Drago" userId="baec2b8da047c941" providerId="LiveId" clId="{DBDBAC27-1A40-4CDF-B679-95CD49643CDA}" dt="2022-04-30T20:09:29.434" v="1041" actId="1076"/>
          <ac:picMkLst>
            <pc:docMk/>
            <pc:sldMk cId="1710866080" sldId="272"/>
            <ac:picMk id="13" creationId="{7DBF0E9C-BEDA-4BE5-8D37-2CB2961B4337}"/>
          </ac:picMkLst>
        </pc:picChg>
      </pc:sldChg>
      <pc:sldChg chg="del">
        <pc:chgData name="Mauro Drago" userId="baec2b8da047c941" providerId="LiveId" clId="{DBDBAC27-1A40-4CDF-B679-95CD49643CDA}" dt="2022-04-30T19:50:13.333" v="406" actId="2696"/>
        <pc:sldMkLst>
          <pc:docMk/>
          <pc:sldMk cId="4139576947" sldId="273"/>
        </pc:sldMkLst>
      </pc:sldChg>
      <pc:sldChg chg="del">
        <pc:chgData name="Mauro Drago" userId="baec2b8da047c941" providerId="LiveId" clId="{DBDBAC27-1A40-4CDF-B679-95CD49643CDA}" dt="2022-04-30T19:50:26.895" v="407" actId="2696"/>
        <pc:sldMkLst>
          <pc:docMk/>
          <pc:sldMk cId="731313802" sldId="274"/>
        </pc:sldMkLst>
      </pc:sldChg>
      <pc:sldChg chg="del">
        <pc:chgData name="Mauro Drago" userId="baec2b8da047c941" providerId="LiveId" clId="{DBDBAC27-1A40-4CDF-B679-95CD49643CDA}" dt="2022-04-30T19:57:30.828" v="546" actId="2696"/>
        <pc:sldMkLst>
          <pc:docMk/>
          <pc:sldMk cId="554014730" sldId="27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E5BB95EE-54EE-4768-833A-115C74F08E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a:extLst>
              <a:ext uri="{FF2B5EF4-FFF2-40B4-BE49-F238E27FC236}">
                <a16:creationId xmlns:a16="http://schemas.microsoft.com/office/drawing/2014/main" id="{562653B1-8335-40E2-9945-87953C167D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711550-0E87-4C24-A5F2-C3C8DB916681}" type="datetimeFigureOut">
              <a:rPr lang="it-IT" smtClean="0"/>
              <a:t>30/04/2022</a:t>
            </a:fld>
            <a:endParaRPr lang="it-IT" dirty="0"/>
          </a:p>
        </p:txBody>
      </p:sp>
      <p:sp>
        <p:nvSpPr>
          <p:cNvPr id="4" name="Segnaposto piè di pagina 3">
            <a:extLst>
              <a:ext uri="{FF2B5EF4-FFF2-40B4-BE49-F238E27FC236}">
                <a16:creationId xmlns:a16="http://schemas.microsoft.com/office/drawing/2014/main" id="{9732CA49-C379-47F0-97DD-974114F29FD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5" name="Segnaposto numero diapositiva 4">
            <a:extLst>
              <a:ext uri="{FF2B5EF4-FFF2-40B4-BE49-F238E27FC236}">
                <a16:creationId xmlns:a16="http://schemas.microsoft.com/office/drawing/2014/main" id="{943E6E9F-7023-442A-BFF7-37ABB28EFE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7211E9-9179-44C7-A8FB-42C8104DDBC4}" type="slidenum">
              <a:rPr lang="it-IT" smtClean="0"/>
              <a:t>‹N›</a:t>
            </a:fld>
            <a:endParaRPr lang="it-IT" dirty="0"/>
          </a:p>
        </p:txBody>
      </p:sp>
    </p:spTree>
    <p:extLst>
      <p:ext uri="{BB962C8B-B14F-4D97-AF65-F5344CB8AC3E}">
        <p14:creationId xmlns:p14="http://schemas.microsoft.com/office/powerpoint/2010/main" val="23210220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2849-1D56-4E3F-B424-36AA652E1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246D1AB0-BC2E-4BF6-8499-E1491D405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378B799B-0C58-4147-9BE3-1F4AAE1785BC}"/>
              </a:ext>
            </a:extLst>
          </p:cNvPr>
          <p:cNvSpPr>
            <a:spLocks noGrp="1"/>
          </p:cNvSpPr>
          <p:nvPr>
            <p:ph type="dt" sz="half" idx="10"/>
          </p:nvPr>
        </p:nvSpPr>
        <p:spPr/>
        <p:txBody>
          <a:bodyPr/>
          <a:lstStyle/>
          <a:p>
            <a:fld id="{28E7F674-603F-41F3-934F-DEBA0B6F74B4}" type="datetimeFigureOut">
              <a:rPr lang="it-IT" smtClean="0"/>
              <a:t>30/04/2022</a:t>
            </a:fld>
            <a:endParaRPr lang="it-IT" dirty="0"/>
          </a:p>
        </p:txBody>
      </p:sp>
      <p:sp>
        <p:nvSpPr>
          <p:cNvPr id="5" name="Footer Placeholder 4">
            <a:extLst>
              <a:ext uri="{FF2B5EF4-FFF2-40B4-BE49-F238E27FC236}">
                <a16:creationId xmlns:a16="http://schemas.microsoft.com/office/drawing/2014/main" id="{2AD154FE-8D1A-4507-B6EE-EA162318D184}"/>
              </a:ext>
            </a:extLst>
          </p:cNvPr>
          <p:cNvSpPr>
            <a:spLocks noGrp="1"/>
          </p:cNvSpPr>
          <p:nvPr>
            <p:ph type="ftr" sz="quarter" idx="11"/>
          </p:nvPr>
        </p:nvSpPr>
        <p:spPr/>
        <p:txBody>
          <a:bodyPr/>
          <a:lstStyle/>
          <a:p>
            <a:endParaRPr lang="it-IT" dirty="0"/>
          </a:p>
        </p:txBody>
      </p:sp>
      <p:sp>
        <p:nvSpPr>
          <p:cNvPr id="6" name="Slide Number Placeholder 5">
            <a:extLst>
              <a:ext uri="{FF2B5EF4-FFF2-40B4-BE49-F238E27FC236}">
                <a16:creationId xmlns:a16="http://schemas.microsoft.com/office/drawing/2014/main" id="{02EF4322-D0EF-4346-B0A6-2810C3C1BE8C}"/>
              </a:ext>
            </a:extLst>
          </p:cNvPr>
          <p:cNvSpPr>
            <a:spLocks noGrp="1"/>
          </p:cNvSpPr>
          <p:nvPr>
            <p:ph type="sldNum" sz="quarter" idx="12"/>
          </p:nvPr>
        </p:nvSpPr>
        <p:spPr/>
        <p:txBody>
          <a:bodyPr/>
          <a:lstStyle/>
          <a:p>
            <a:fld id="{2CCFF5F7-111E-4F9E-BF39-BEB89AD0CD0D}" type="slidenum">
              <a:rPr lang="it-IT" smtClean="0"/>
              <a:t>‹N›</a:t>
            </a:fld>
            <a:endParaRPr lang="it-IT" dirty="0"/>
          </a:p>
        </p:txBody>
      </p:sp>
    </p:spTree>
    <p:extLst>
      <p:ext uri="{BB962C8B-B14F-4D97-AF65-F5344CB8AC3E}">
        <p14:creationId xmlns:p14="http://schemas.microsoft.com/office/powerpoint/2010/main" val="73281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4DB8-0F89-45F5-A955-442A278E6F11}"/>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E392242C-695E-476A-84E1-0BEFEDDF93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3AD3ADC-1A5E-47FF-A57D-0DAE783B2F27}"/>
              </a:ext>
            </a:extLst>
          </p:cNvPr>
          <p:cNvSpPr>
            <a:spLocks noGrp="1"/>
          </p:cNvSpPr>
          <p:nvPr>
            <p:ph type="dt" sz="half" idx="10"/>
          </p:nvPr>
        </p:nvSpPr>
        <p:spPr/>
        <p:txBody>
          <a:bodyPr/>
          <a:lstStyle/>
          <a:p>
            <a:fld id="{28E7F674-603F-41F3-934F-DEBA0B6F74B4}" type="datetimeFigureOut">
              <a:rPr lang="it-IT" smtClean="0"/>
              <a:t>30/04/2022</a:t>
            </a:fld>
            <a:endParaRPr lang="it-IT" dirty="0"/>
          </a:p>
        </p:txBody>
      </p:sp>
      <p:sp>
        <p:nvSpPr>
          <p:cNvPr id="5" name="Footer Placeholder 4">
            <a:extLst>
              <a:ext uri="{FF2B5EF4-FFF2-40B4-BE49-F238E27FC236}">
                <a16:creationId xmlns:a16="http://schemas.microsoft.com/office/drawing/2014/main" id="{AC0DBE0C-1EFE-4AE1-86AA-6496BAE2AED6}"/>
              </a:ext>
            </a:extLst>
          </p:cNvPr>
          <p:cNvSpPr>
            <a:spLocks noGrp="1"/>
          </p:cNvSpPr>
          <p:nvPr>
            <p:ph type="ftr" sz="quarter" idx="11"/>
          </p:nvPr>
        </p:nvSpPr>
        <p:spPr/>
        <p:txBody>
          <a:bodyPr/>
          <a:lstStyle/>
          <a:p>
            <a:endParaRPr lang="it-IT" dirty="0"/>
          </a:p>
        </p:txBody>
      </p:sp>
      <p:sp>
        <p:nvSpPr>
          <p:cNvPr id="6" name="Slide Number Placeholder 5">
            <a:extLst>
              <a:ext uri="{FF2B5EF4-FFF2-40B4-BE49-F238E27FC236}">
                <a16:creationId xmlns:a16="http://schemas.microsoft.com/office/drawing/2014/main" id="{B460955C-DB5E-4440-B065-20D1391E0495}"/>
              </a:ext>
            </a:extLst>
          </p:cNvPr>
          <p:cNvSpPr>
            <a:spLocks noGrp="1"/>
          </p:cNvSpPr>
          <p:nvPr>
            <p:ph type="sldNum" sz="quarter" idx="12"/>
          </p:nvPr>
        </p:nvSpPr>
        <p:spPr/>
        <p:txBody>
          <a:bodyPr/>
          <a:lstStyle/>
          <a:p>
            <a:fld id="{2CCFF5F7-111E-4F9E-BF39-BEB89AD0CD0D}" type="slidenum">
              <a:rPr lang="it-IT" smtClean="0"/>
              <a:t>‹N›</a:t>
            </a:fld>
            <a:endParaRPr lang="it-IT" dirty="0"/>
          </a:p>
        </p:txBody>
      </p:sp>
    </p:spTree>
    <p:extLst>
      <p:ext uri="{BB962C8B-B14F-4D97-AF65-F5344CB8AC3E}">
        <p14:creationId xmlns:p14="http://schemas.microsoft.com/office/powerpoint/2010/main" val="319179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26834D-A2AF-4AA3-839D-B5D247BF4B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07ABC6A-A050-42D7-9E6E-F135C2AB9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6ECB3E1D-BB52-4C67-81F2-AA3F7FD0FB43}"/>
              </a:ext>
            </a:extLst>
          </p:cNvPr>
          <p:cNvSpPr>
            <a:spLocks noGrp="1"/>
          </p:cNvSpPr>
          <p:nvPr>
            <p:ph type="dt" sz="half" idx="10"/>
          </p:nvPr>
        </p:nvSpPr>
        <p:spPr/>
        <p:txBody>
          <a:bodyPr/>
          <a:lstStyle/>
          <a:p>
            <a:fld id="{28E7F674-603F-41F3-934F-DEBA0B6F74B4}" type="datetimeFigureOut">
              <a:rPr lang="it-IT" smtClean="0"/>
              <a:t>30/04/2022</a:t>
            </a:fld>
            <a:endParaRPr lang="it-IT" dirty="0"/>
          </a:p>
        </p:txBody>
      </p:sp>
      <p:sp>
        <p:nvSpPr>
          <p:cNvPr id="5" name="Footer Placeholder 4">
            <a:extLst>
              <a:ext uri="{FF2B5EF4-FFF2-40B4-BE49-F238E27FC236}">
                <a16:creationId xmlns:a16="http://schemas.microsoft.com/office/drawing/2014/main" id="{08F5E45C-BED0-4BC1-B649-B1C457723A6C}"/>
              </a:ext>
            </a:extLst>
          </p:cNvPr>
          <p:cNvSpPr>
            <a:spLocks noGrp="1"/>
          </p:cNvSpPr>
          <p:nvPr>
            <p:ph type="ftr" sz="quarter" idx="11"/>
          </p:nvPr>
        </p:nvSpPr>
        <p:spPr/>
        <p:txBody>
          <a:bodyPr/>
          <a:lstStyle/>
          <a:p>
            <a:endParaRPr lang="it-IT" dirty="0"/>
          </a:p>
        </p:txBody>
      </p:sp>
      <p:sp>
        <p:nvSpPr>
          <p:cNvPr id="6" name="Slide Number Placeholder 5">
            <a:extLst>
              <a:ext uri="{FF2B5EF4-FFF2-40B4-BE49-F238E27FC236}">
                <a16:creationId xmlns:a16="http://schemas.microsoft.com/office/drawing/2014/main" id="{138CE814-C169-4C37-BF43-4123FB50BA55}"/>
              </a:ext>
            </a:extLst>
          </p:cNvPr>
          <p:cNvSpPr>
            <a:spLocks noGrp="1"/>
          </p:cNvSpPr>
          <p:nvPr>
            <p:ph type="sldNum" sz="quarter" idx="12"/>
          </p:nvPr>
        </p:nvSpPr>
        <p:spPr/>
        <p:txBody>
          <a:bodyPr/>
          <a:lstStyle/>
          <a:p>
            <a:fld id="{2CCFF5F7-111E-4F9E-BF39-BEB89AD0CD0D}" type="slidenum">
              <a:rPr lang="it-IT" smtClean="0"/>
              <a:t>‹N›</a:t>
            </a:fld>
            <a:endParaRPr lang="it-IT" dirty="0"/>
          </a:p>
        </p:txBody>
      </p:sp>
    </p:spTree>
    <p:extLst>
      <p:ext uri="{BB962C8B-B14F-4D97-AF65-F5344CB8AC3E}">
        <p14:creationId xmlns:p14="http://schemas.microsoft.com/office/powerpoint/2010/main" val="280473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AA30-216E-4EA6-9C9D-F55F7D5831F7}"/>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F7B21DA1-A3F4-4D9B-96F7-A2D95CBF0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B12B5BE-5680-4A10-9E9E-66A9CB6A813C}"/>
              </a:ext>
            </a:extLst>
          </p:cNvPr>
          <p:cNvSpPr>
            <a:spLocks noGrp="1"/>
          </p:cNvSpPr>
          <p:nvPr>
            <p:ph type="dt" sz="half" idx="10"/>
          </p:nvPr>
        </p:nvSpPr>
        <p:spPr/>
        <p:txBody>
          <a:bodyPr/>
          <a:lstStyle/>
          <a:p>
            <a:fld id="{28E7F674-603F-41F3-934F-DEBA0B6F74B4}" type="datetimeFigureOut">
              <a:rPr lang="it-IT" smtClean="0"/>
              <a:t>30/04/2022</a:t>
            </a:fld>
            <a:endParaRPr lang="it-IT" dirty="0"/>
          </a:p>
        </p:txBody>
      </p:sp>
      <p:sp>
        <p:nvSpPr>
          <p:cNvPr id="5" name="Footer Placeholder 4">
            <a:extLst>
              <a:ext uri="{FF2B5EF4-FFF2-40B4-BE49-F238E27FC236}">
                <a16:creationId xmlns:a16="http://schemas.microsoft.com/office/drawing/2014/main" id="{FD1D40A2-B708-4C2A-9207-7A496A2BC935}"/>
              </a:ext>
            </a:extLst>
          </p:cNvPr>
          <p:cNvSpPr>
            <a:spLocks noGrp="1"/>
          </p:cNvSpPr>
          <p:nvPr>
            <p:ph type="ftr" sz="quarter" idx="11"/>
          </p:nvPr>
        </p:nvSpPr>
        <p:spPr/>
        <p:txBody>
          <a:bodyPr/>
          <a:lstStyle/>
          <a:p>
            <a:endParaRPr lang="it-IT" dirty="0"/>
          </a:p>
        </p:txBody>
      </p:sp>
      <p:sp>
        <p:nvSpPr>
          <p:cNvPr id="6" name="Slide Number Placeholder 5">
            <a:extLst>
              <a:ext uri="{FF2B5EF4-FFF2-40B4-BE49-F238E27FC236}">
                <a16:creationId xmlns:a16="http://schemas.microsoft.com/office/drawing/2014/main" id="{1C23FFD8-BACB-4379-AB05-E0C79E03B75A}"/>
              </a:ext>
            </a:extLst>
          </p:cNvPr>
          <p:cNvSpPr>
            <a:spLocks noGrp="1"/>
          </p:cNvSpPr>
          <p:nvPr>
            <p:ph type="sldNum" sz="quarter" idx="12"/>
          </p:nvPr>
        </p:nvSpPr>
        <p:spPr/>
        <p:txBody>
          <a:bodyPr/>
          <a:lstStyle/>
          <a:p>
            <a:fld id="{2CCFF5F7-111E-4F9E-BF39-BEB89AD0CD0D}" type="slidenum">
              <a:rPr lang="it-IT" smtClean="0"/>
              <a:t>‹N›</a:t>
            </a:fld>
            <a:endParaRPr lang="it-IT" dirty="0"/>
          </a:p>
        </p:txBody>
      </p:sp>
    </p:spTree>
    <p:extLst>
      <p:ext uri="{BB962C8B-B14F-4D97-AF65-F5344CB8AC3E}">
        <p14:creationId xmlns:p14="http://schemas.microsoft.com/office/powerpoint/2010/main" val="364263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8A3A-AA28-4462-8325-0A63D8BAE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58EDA71D-C4D3-4543-B1B4-7A004AA94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2C75B-2B0F-4F2D-A73C-597FF52FB7D7}"/>
              </a:ext>
            </a:extLst>
          </p:cNvPr>
          <p:cNvSpPr>
            <a:spLocks noGrp="1"/>
          </p:cNvSpPr>
          <p:nvPr>
            <p:ph type="dt" sz="half" idx="10"/>
          </p:nvPr>
        </p:nvSpPr>
        <p:spPr/>
        <p:txBody>
          <a:bodyPr/>
          <a:lstStyle/>
          <a:p>
            <a:fld id="{28E7F674-603F-41F3-934F-DEBA0B6F74B4}" type="datetimeFigureOut">
              <a:rPr lang="it-IT" smtClean="0"/>
              <a:t>30/04/2022</a:t>
            </a:fld>
            <a:endParaRPr lang="it-IT" dirty="0"/>
          </a:p>
        </p:txBody>
      </p:sp>
      <p:sp>
        <p:nvSpPr>
          <p:cNvPr id="5" name="Footer Placeholder 4">
            <a:extLst>
              <a:ext uri="{FF2B5EF4-FFF2-40B4-BE49-F238E27FC236}">
                <a16:creationId xmlns:a16="http://schemas.microsoft.com/office/drawing/2014/main" id="{60B33E92-A6DD-48A6-824B-4F05F25C6484}"/>
              </a:ext>
            </a:extLst>
          </p:cNvPr>
          <p:cNvSpPr>
            <a:spLocks noGrp="1"/>
          </p:cNvSpPr>
          <p:nvPr>
            <p:ph type="ftr" sz="quarter" idx="11"/>
          </p:nvPr>
        </p:nvSpPr>
        <p:spPr/>
        <p:txBody>
          <a:bodyPr/>
          <a:lstStyle/>
          <a:p>
            <a:endParaRPr lang="it-IT" dirty="0"/>
          </a:p>
        </p:txBody>
      </p:sp>
      <p:sp>
        <p:nvSpPr>
          <p:cNvPr id="6" name="Slide Number Placeholder 5">
            <a:extLst>
              <a:ext uri="{FF2B5EF4-FFF2-40B4-BE49-F238E27FC236}">
                <a16:creationId xmlns:a16="http://schemas.microsoft.com/office/drawing/2014/main" id="{51BA1672-79DD-4AF6-A937-4EA2DAA41F98}"/>
              </a:ext>
            </a:extLst>
          </p:cNvPr>
          <p:cNvSpPr>
            <a:spLocks noGrp="1"/>
          </p:cNvSpPr>
          <p:nvPr>
            <p:ph type="sldNum" sz="quarter" idx="12"/>
          </p:nvPr>
        </p:nvSpPr>
        <p:spPr/>
        <p:txBody>
          <a:bodyPr/>
          <a:lstStyle/>
          <a:p>
            <a:fld id="{2CCFF5F7-111E-4F9E-BF39-BEB89AD0CD0D}" type="slidenum">
              <a:rPr lang="it-IT" smtClean="0"/>
              <a:t>‹N›</a:t>
            </a:fld>
            <a:endParaRPr lang="it-IT" dirty="0"/>
          </a:p>
        </p:txBody>
      </p:sp>
    </p:spTree>
    <p:extLst>
      <p:ext uri="{BB962C8B-B14F-4D97-AF65-F5344CB8AC3E}">
        <p14:creationId xmlns:p14="http://schemas.microsoft.com/office/powerpoint/2010/main" val="172718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4B3C-F125-41C3-9C5C-256D9BC64C8D}"/>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6BF22B7-C06A-4174-B843-90B2B2B71C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37DC3E7-ED1B-48F2-9A65-FA6C5725FC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706EDEF3-B910-4185-A223-638B3AB21FDE}"/>
              </a:ext>
            </a:extLst>
          </p:cNvPr>
          <p:cNvSpPr>
            <a:spLocks noGrp="1"/>
          </p:cNvSpPr>
          <p:nvPr>
            <p:ph type="dt" sz="half" idx="10"/>
          </p:nvPr>
        </p:nvSpPr>
        <p:spPr/>
        <p:txBody>
          <a:bodyPr/>
          <a:lstStyle/>
          <a:p>
            <a:fld id="{28E7F674-603F-41F3-934F-DEBA0B6F74B4}" type="datetimeFigureOut">
              <a:rPr lang="it-IT" smtClean="0"/>
              <a:t>30/04/2022</a:t>
            </a:fld>
            <a:endParaRPr lang="it-IT" dirty="0"/>
          </a:p>
        </p:txBody>
      </p:sp>
      <p:sp>
        <p:nvSpPr>
          <p:cNvPr id="6" name="Footer Placeholder 5">
            <a:extLst>
              <a:ext uri="{FF2B5EF4-FFF2-40B4-BE49-F238E27FC236}">
                <a16:creationId xmlns:a16="http://schemas.microsoft.com/office/drawing/2014/main" id="{82E271DA-9523-408F-B8AA-13259E04DA61}"/>
              </a:ext>
            </a:extLst>
          </p:cNvPr>
          <p:cNvSpPr>
            <a:spLocks noGrp="1"/>
          </p:cNvSpPr>
          <p:nvPr>
            <p:ph type="ftr" sz="quarter" idx="11"/>
          </p:nvPr>
        </p:nvSpPr>
        <p:spPr/>
        <p:txBody>
          <a:bodyPr/>
          <a:lstStyle/>
          <a:p>
            <a:endParaRPr lang="it-IT" dirty="0"/>
          </a:p>
        </p:txBody>
      </p:sp>
      <p:sp>
        <p:nvSpPr>
          <p:cNvPr id="7" name="Slide Number Placeholder 6">
            <a:extLst>
              <a:ext uri="{FF2B5EF4-FFF2-40B4-BE49-F238E27FC236}">
                <a16:creationId xmlns:a16="http://schemas.microsoft.com/office/drawing/2014/main" id="{887BE5C2-AF7D-4125-A9FB-C1BBF250507F}"/>
              </a:ext>
            </a:extLst>
          </p:cNvPr>
          <p:cNvSpPr>
            <a:spLocks noGrp="1"/>
          </p:cNvSpPr>
          <p:nvPr>
            <p:ph type="sldNum" sz="quarter" idx="12"/>
          </p:nvPr>
        </p:nvSpPr>
        <p:spPr/>
        <p:txBody>
          <a:bodyPr/>
          <a:lstStyle/>
          <a:p>
            <a:fld id="{2CCFF5F7-111E-4F9E-BF39-BEB89AD0CD0D}" type="slidenum">
              <a:rPr lang="it-IT" smtClean="0"/>
              <a:t>‹N›</a:t>
            </a:fld>
            <a:endParaRPr lang="it-IT" dirty="0"/>
          </a:p>
        </p:txBody>
      </p:sp>
    </p:spTree>
    <p:extLst>
      <p:ext uri="{BB962C8B-B14F-4D97-AF65-F5344CB8AC3E}">
        <p14:creationId xmlns:p14="http://schemas.microsoft.com/office/powerpoint/2010/main" val="177167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EEBA-26B6-44C7-A31D-32E2386B85A1}"/>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AF43212D-2FFB-4285-ACAA-E7611FCF6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03C80-76F9-4898-A860-3761445A3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93E9C9FB-7ED5-45CF-931D-C52921A63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637D1-E1F8-425D-B618-6A7B7EDB8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06330655-5C85-4C6D-B696-96E6FECEA783}"/>
              </a:ext>
            </a:extLst>
          </p:cNvPr>
          <p:cNvSpPr>
            <a:spLocks noGrp="1"/>
          </p:cNvSpPr>
          <p:nvPr>
            <p:ph type="dt" sz="half" idx="10"/>
          </p:nvPr>
        </p:nvSpPr>
        <p:spPr/>
        <p:txBody>
          <a:bodyPr/>
          <a:lstStyle/>
          <a:p>
            <a:fld id="{28E7F674-603F-41F3-934F-DEBA0B6F74B4}" type="datetimeFigureOut">
              <a:rPr lang="it-IT" smtClean="0"/>
              <a:t>30/04/2022</a:t>
            </a:fld>
            <a:endParaRPr lang="it-IT" dirty="0"/>
          </a:p>
        </p:txBody>
      </p:sp>
      <p:sp>
        <p:nvSpPr>
          <p:cNvPr id="8" name="Footer Placeholder 7">
            <a:extLst>
              <a:ext uri="{FF2B5EF4-FFF2-40B4-BE49-F238E27FC236}">
                <a16:creationId xmlns:a16="http://schemas.microsoft.com/office/drawing/2014/main" id="{33124F5F-0C5F-422B-A40E-8FDDCE4AFD05}"/>
              </a:ext>
            </a:extLst>
          </p:cNvPr>
          <p:cNvSpPr>
            <a:spLocks noGrp="1"/>
          </p:cNvSpPr>
          <p:nvPr>
            <p:ph type="ftr" sz="quarter" idx="11"/>
          </p:nvPr>
        </p:nvSpPr>
        <p:spPr/>
        <p:txBody>
          <a:bodyPr/>
          <a:lstStyle/>
          <a:p>
            <a:endParaRPr lang="it-IT" dirty="0"/>
          </a:p>
        </p:txBody>
      </p:sp>
      <p:sp>
        <p:nvSpPr>
          <p:cNvPr id="9" name="Slide Number Placeholder 8">
            <a:extLst>
              <a:ext uri="{FF2B5EF4-FFF2-40B4-BE49-F238E27FC236}">
                <a16:creationId xmlns:a16="http://schemas.microsoft.com/office/drawing/2014/main" id="{42F1CF9D-9697-4A41-9684-FD20BB429FEC}"/>
              </a:ext>
            </a:extLst>
          </p:cNvPr>
          <p:cNvSpPr>
            <a:spLocks noGrp="1"/>
          </p:cNvSpPr>
          <p:nvPr>
            <p:ph type="sldNum" sz="quarter" idx="12"/>
          </p:nvPr>
        </p:nvSpPr>
        <p:spPr/>
        <p:txBody>
          <a:bodyPr/>
          <a:lstStyle/>
          <a:p>
            <a:fld id="{2CCFF5F7-111E-4F9E-BF39-BEB89AD0CD0D}" type="slidenum">
              <a:rPr lang="it-IT" smtClean="0"/>
              <a:t>‹N›</a:t>
            </a:fld>
            <a:endParaRPr lang="it-IT" dirty="0"/>
          </a:p>
        </p:txBody>
      </p:sp>
    </p:spTree>
    <p:extLst>
      <p:ext uri="{BB962C8B-B14F-4D97-AF65-F5344CB8AC3E}">
        <p14:creationId xmlns:p14="http://schemas.microsoft.com/office/powerpoint/2010/main" val="198092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76D1-A85B-4F77-A864-C81D19DAA560}"/>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1B347899-03F5-4BE6-A736-671DA7114A93}"/>
              </a:ext>
            </a:extLst>
          </p:cNvPr>
          <p:cNvSpPr>
            <a:spLocks noGrp="1"/>
          </p:cNvSpPr>
          <p:nvPr>
            <p:ph type="dt" sz="half" idx="10"/>
          </p:nvPr>
        </p:nvSpPr>
        <p:spPr/>
        <p:txBody>
          <a:bodyPr/>
          <a:lstStyle/>
          <a:p>
            <a:fld id="{28E7F674-603F-41F3-934F-DEBA0B6F74B4}" type="datetimeFigureOut">
              <a:rPr lang="it-IT" smtClean="0"/>
              <a:t>30/04/2022</a:t>
            </a:fld>
            <a:endParaRPr lang="it-IT" dirty="0"/>
          </a:p>
        </p:txBody>
      </p:sp>
      <p:sp>
        <p:nvSpPr>
          <p:cNvPr id="4" name="Footer Placeholder 3">
            <a:extLst>
              <a:ext uri="{FF2B5EF4-FFF2-40B4-BE49-F238E27FC236}">
                <a16:creationId xmlns:a16="http://schemas.microsoft.com/office/drawing/2014/main" id="{B8283762-7FBD-48EC-B73F-773D70DBF2DD}"/>
              </a:ext>
            </a:extLst>
          </p:cNvPr>
          <p:cNvSpPr>
            <a:spLocks noGrp="1"/>
          </p:cNvSpPr>
          <p:nvPr>
            <p:ph type="ftr" sz="quarter" idx="11"/>
          </p:nvPr>
        </p:nvSpPr>
        <p:spPr/>
        <p:txBody>
          <a:bodyPr/>
          <a:lstStyle/>
          <a:p>
            <a:endParaRPr lang="it-IT" dirty="0"/>
          </a:p>
        </p:txBody>
      </p:sp>
      <p:sp>
        <p:nvSpPr>
          <p:cNvPr id="5" name="Slide Number Placeholder 4">
            <a:extLst>
              <a:ext uri="{FF2B5EF4-FFF2-40B4-BE49-F238E27FC236}">
                <a16:creationId xmlns:a16="http://schemas.microsoft.com/office/drawing/2014/main" id="{D102E592-4B71-4500-B008-0CC03293E1B8}"/>
              </a:ext>
            </a:extLst>
          </p:cNvPr>
          <p:cNvSpPr>
            <a:spLocks noGrp="1"/>
          </p:cNvSpPr>
          <p:nvPr>
            <p:ph type="sldNum" sz="quarter" idx="12"/>
          </p:nvPr>
        </p:nvSpPr>
        <p:spPr/>
        <p:txBody>
          <a:bodyPr/>
          <a:lstStyle/>
          <a:p>
            <a:fld id="{2CCFF5F7-111E-4F9E-BF39-BEB89AD0CD0D}" type="slidenum">
              <a:rPr lang="it-IT" smtClean="0"/>
              <a:t>‹N›</a:t>
            </a:fld>
            <a:endParaRPr lang="it-IT" dirty="0"/>
          </a:p>
        </p:txBody>
      </p:sp>
    </p:spTree>
    <p:extLst>
      <p:ext uri="{BB962C8B-B14F-4D97-AF65-F5344CB8AC3E}">
        <p14:creationId xmlns:p14="http://schemas.microsoft.com/office/powerpoint/2010/main" val="53963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C9BDE-B6BA-4DA6-AD8D-38EAAAB053BB}"/>
              </a:ext>
            </a:extLst>
          </p:cNvPr>
          <p:cNvSpPr>
            <a:spLocks noGrp="1"/>
          </p:cNvSpPr>
          <p:nvPr>
            <p:ph type="dt" sz="half" idx="10"/>
          </p:nvPr>
        </p:nvSpPr>
        <p:spPr/>
        <p:txBody>
          <a:bodyPr/>
          <a:lstStyle/>
          <a:p>
            <a:fld id="{28E7F674-603F-41F3-934F-DEBA0B6F74B4}" type="datetimeFigureOut">
              <a:rPr lang="it-IT" smtClean="0"/>
              <a:t>30/04/2022</a:t>
            </a:fld>
            <a:endParaRPr lang="it-IT" dirty="0"/>
          </a:p>
        </p:txBody>
      </p:sp>
      <p:sp>
        <p:nvSpPr>
          <p:cNvPr id="3" name="Footer Placeholder 2">
            <a:extLst>
              <a:ext uri="{FF2B5EF4-FFF2-40B4-BE49-F238E27FC236}">
                <a16:creationId xmlns:a16="http://schemas.microsoft.com/office/drawing/2014/main" id="{D470C4ED-6C1E-4932-824A-8F1BEB77379E}"/>
              </a:ext>
            </a:extLst>
          </p:cNvPr>
          <p:cNvSpPr>
            <a:spLocks noGrp="1"/>
          </p:cNvSpPr>
          <p:nvPr>
            <p:ph type="ftr" sz="quarter" idx="11"/>
          </p:nvPr>
        </p:nvSpPr>
        <p:spPr/>
        <p:txBody>
          <a:bodyPr/>
          <a:lstStyle/>
          <a:p>
            <a:endParaRPr lang="it-IT" dirty="0"/>
          </a:p>
        </p:txBody>
      </p:sp>
      <p:sp>
        <p:nvSpPr>
          <p:cNvPr id="4" name="Slide Number Placeholder 3">
            <a:extLst>
              <a:ext uri="{FF2B5EF4-FFF2-40B4-BE49-F238E27FC236}">
                <a16:creationId xmlns:a16="http://schemas.microsoft.com/office/drawing/2014/main" id="{8BB45D4A-67B6-484F-B900-C59615639A41}"/>
              </a:ext>
            </a:extLst>
          </p:cNvPr>
          <p:cNvSpPr>
            <a:spLocks noGrp="1"/>
          </p:cNvSpPr>
          <p:nvPr>
            <p:ph type="sldNum" sz="quarter" idx="12"/>
          </p:nvPr>
        </p:nvSpPr>
        <p:spPr/>
        <p:txBody>
          <a:bodyPr/>
          <a:lstStyle/>
          <a:p>
            <a:fld id="{2CCFF5F7-111E-4F9E-BF39-BEB89AD0CD0D}" type="slidenum">
              <a:rPr lang="it-IT" smtClean="0"/>
              <a:t>‹N›</a:t>
            </a:fld>
            <a:endParaRPr lang="it-IT" dirty="0"/>
          </a:p>
        </p:txBody>
      </p:sp>
    </p:spTree>
    <p:extLst>
      <p:ext uri="{BB962C8B-B14F-4D97-AF65-F5344CB8AC3E}">
        <p14:creationId xmlns:p14="http://schemas.microsoft.com/office/powerpoint/2010/main" val="21800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EB7B-9E48-4E0C-87F8-609B1DF30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2BD64388-674C-41C8-94D1-6BBDCF16F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D2590E6-FC63-4989-8B3A-F9CBA2114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144E2-64FC-4425-A927-B4AD73976272}"/>
              </a:ext>
            </a:extLst>
          </p:cNvPr>
          <p:cNvSpPr>
            <a:spLocks noGrp="1"/>
          </p:cNvSpPr>
          <p:nvPr>
            <p:ph type="dt" sz="half" idx="10"/>
          </p:nvPr>
        </p:nvSpPr>
        <p:spPr/>
        <p:txBody>
          <a:bodyPr/>
          <a:lstStyle/>
          <a:p>
            <a:fld id="{28E7F674-603F-41F3-934F-DEBA0B6F74B4}" type="datetimeFigureOut">
              <a:rPr lang="it-IT" smtClean="0"/>
              <a:t>30/04/2022</a:t>
            </a:fld>
            <a:endParaRPr lang="it-IT" dirty="0"/>
          </a:p>
        </p:txBody>
      </p:sp>
      <p:sp>
        <p:nvSpPr>
          <p:cNvPr id="6" name="Footer Placeholder 5">
            <a:extLst>
              <a:ext uri="{FF2B5EF4-FFF2-40B4-BE49-F238E27FC236}">
                <a16:creationId xmlns:a16="http://schemas.microsoft.com/office/drawing/2014/main" id="{CF618395-9078-497E-BE1C-3289A42B805F}"/>
              </a:ext>
            </a:extLst>
          </p:cNvPr>
          <p:cNvSpPr>
            <a:spLocks noGrp="1"/>
          </p:cNvSpPr>
          <p:nvPr>
            <p:ph type="ftr" sz="quarter" idx="11"/>
          </p:nvPr>
        </p:nvSpPr>
        <p:spPr/>
        <p:txBody>
          <a:bodyPr/>
          <a:lstStyle/>
          <a:p>
            <a:endParaRPr lang="it-IT" dirty="0"/>
          </a:p>
        </p:txBody>
      </p:sp>
      <p:sp>
        <p:nvSpPr>
          <p:cNvPr id="7" name="Slide Number Placeholder 6">
            <a:extLst>
              <a:ext uri="{FF2B5EF4-FFF2-40B4-BE49-F238E27FC236}">
                <a16:creationId xmlns:a16="http://schemas.microsoft.com/office/drawing/2014/main" id="{F61D42C3-B537-4D57-A6F3-9A69128E5C91}"/>
              </a:ext>
            </a:extLst>
          </p:cNvPr>
          <p:cNvSpPr>
            <a:spLocks noGrp="1"/>
          </p:cNvSpPr>
          <p:nvPr>
            <p:ph type="sldNum" sz="quarter" idx="12"/>
          </p:nvPr>
        </p:nvSpPr>
        <p:spPr/>
        <p:txBody>
          <a:bodyPr/>
          <a:lstStyle/>
          <a:p>
            <a:fld id="{2CCFF5F7-111E-4F9E-BF39-BEB89AD0CD0D}" type="slidenum">
              <a:rPr lang="it-IT" smtClean="0"/>
              <a:t>‹N›</a:t>
            </a:fld>
            <a:endParaRPr lang="it-IT" dirty="0"/>
          </a:p>
        </p:txBody>
      </p:sp>
    </p:spTree>
    <p:extLst>
      <p:ext uri="{BB962C8B-B14F-4D97-AF65-F5344CB8AC3E}">
        <p14:creationId xmlns:p14="http://schemas.microsoft.com/office/powerpoint/2010/main" val="424701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7397-22AE-44D1-B842-5E5525A30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42E34A7-4EEB-4CC1-83AE-2F4293888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Text Placeholder 3">
            <a:extLst>
              <a:ext uri="{FF2B5EF4-FFF2-40B4-BE49-F238E27FC236}">
                <a16:creationId xmlns:a16="http://schemas.microsoft.com/office/drawing/2014/main" id="{CF2988CE-C1CE-43DA-82F1-A868BFE50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6764E-E46A-49C3-AECF-A08B2B969287}"/>
              </a:ext>
            </a:extLst>
          </p:cNvPr>
          <p:cNvSpPr>
            <a:spLocks noGrp="1"/>
          </p:cNvSpPr>
          <p:nvPr>
            <p:ph type="dt" sz="half" idx="10"/>
          </p:nvPr>
        </p:nvSpPr>
        <p:spPr/>
        <p:txBody>
          <a:bodyPr/>
          <a:lstStyle/>
          <a:p>
            <a:fld id="{28E7F674-603F-41F3-934F-DEBA0B6F74B4}" type="datetimeFigureOut">
              <a:rPr lang="it-IT" smtClean="0"/>
              <a:t>30/04/2022</a:t>
            </a:fld>
            <a:endParaRPr lang="it-IT" dirty="0"/>
          </a:p>
        </p:txBody>
      </p:sp>
      <p:sp>
        <p:nvSpPr>
          <p:cNvPr id="6" name="Footer Placeholder 5">
            <a:extLst>
              <a:ext uri="{FF2B5EF4-FFF2-40B4-BE49-F238E27FC236}">
                <a16:creationId xmlns:a16="http://schemas.microsoft.com/office/drawing/2014/main" id="{D441C465-3F70-466A-8828-46E2C92C6243}"/>
              </a:ext>
            </a:extLst>
          </p:cNvPr>
          <p:cNvSpPr>
            <a:spLocks noGrp="1"/>
          </p:cNvSpPr>
          <p:nvPr>
            <p:ph type="ftr" sz="quarter" idx="11"/>
          </p:nvPr>
        </p:nvSpPr>
        <p:spPr/>
        <p:txBody>
          <a:bodyPr/>
          <a:lstStyle/>
          <a:p>
            <a:endParaRPr lang="it-IT" dirty="0"/>
          </a:p>
        </p:txBody>
      </p:sp>
      <p:sp>
        <p:nvSpPr>
          <p:cNvPr id="7" name="Slide Number Placeholder 6">
            <a:extLst>
              <a:ext uri="{FF2B5EF4-FFF2-40B4-BE49-F238E27FC236}">
                <a16:creationId xmlns:a16="http://schemas.microsoft.com/office/drawing/2014/main" id="{251DD0EE-6868-484B-BECC-C280FAEBC6E9}"/>
              </a:ext>
            </a:extLst>
          </p:cNvPr>
          <p:cNvSpPr>
            <a:spLocks noGrp="1"/>
          </p:cNvSpPr>
          <p:nvPr>
            <p:ph type="sldNum" sz="quarter" idx="12"/>
          </p:nvPr>
        </p:nvSpPr>
        <p:spPr/>
        <p:txBody>
          <a:bodyPr/>
          <a:lstStyle/>
          <a:p>
            <a:fld id="{2CCFF5F7-111E-4F9E-BF39-BEB89AD0CD0D}" type="slidenum">
              <a:rPr lang="it-IT" smtClean="0"/>
              <a:t>‹N›</a:t>
            </a:fld>
            <a:endParaRPr lang="it-IT" dirty="0"/>
          </a:p>
        </p:txBody>
      </p:sp>
    </p:spTree>
    <p:extLst>
      <p:ext uri="{BB962C8B-B14F-4D97-AF65-F5344CB8AC3E}">
        <p14:creationId xmlns:p14="http://schemas.microsoft.com/office/powerpoint/2010/main" val="101738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44619-388C-47AA-8A43-88C7430B5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6B50E9E5-845A-474E-967E-3D423E6A0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AA34ABA-6B0A-4E7B-A298-17B799B3B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7F674-603F-41F3-934F-DEBA0B6F74B4}" type="datetimeFigureOut">
              <a:rPr lang="it-IT" smtClean="0"/>
              <a:t>30/04/2022</a:t>
            </a:fld>
            <a:endParaRPr lang="it-IT" dirty="0"/>
          </a:p>
        </p:txBody>
      </p:sp>
      <p:sp>
        <p:nvSpPr>
          <p:cNvPr id="5" name="Footer Placeholder 4">
            <a:extLst>
              <a:ext uri="{FF2B5EF4-FFF2-40B4-BE49-F238E27FC236}">
                <a16:creationId xmlns:a16="http://schemas.microsoft.com/office/drawing/2014/main" id="{BE3CF208-56E9-490E-8E28-15E8CA40C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lide Number Placeholder 5">
            <a:extLst>
              <a:ext uri="{FF2B5EF4-FFF2-40B4-BE49-F238E27FC236}">
                <a16:creationId xmlns:a16="http://schemas.microsoft.com/office/drawing/2014/main" id="{05352B29-E22E-4872-82B4-110C678E0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FF5F7-111E-4F9E-BF39-BEB89AD0CD0D}" type="slidenum">
              <a:rPr lang="it-IT" smtClean="0"/>
              <a:t>‹N›</a:t>
            </a:fld>
            <a:endParaRPr lang="it-IT" dirty="0"/>
          </a:p>
        </p:txBody>
      </p:sp>
    </p:spTree>
    <p:extLst>
      <p:ext uri="{BB962C8B-B14F-4D97-AF65-F5344CB8AC3E}">
        <p14:creationId xmlns:p14="http://schemas.microsoft.com/office/powerpoint/2010/main" val="409328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F15E7B-CE22-43FE-848B-7E96012B82AE}"/>
              </a:ext>
            </a:extLst>
          </p:cNvPr>
          <p:cNvSpPr>
            <a:spLocks noGrp="1"/>
          </p:cNvSpPr>
          <p:nvPr>
            <p:ph type="ctrTitle"/>
          </p:nvPr>
        </p:nvSpPr>
        <p:spPr>
          <a:xfrm>
            <a:off x="4162567" y="818984"/>
            <a:ext cx="6714699" cy="3178689"/>
          </a:xfrm>
        </p:spPr>
        <p:txBody>
          <a:bodyPr>
            <a:normAutofit/>
          </a:bodyPr>
          <a:lstStyle/>
          <a:p>
            <a:pPr algn="l"/>
            <a:r>
              <a:rPr lang="it-IT" sz="4800" dirty="0">
                <a:solidFill>
                  <a:srgbClr val="FFFFFF"/>
                </a:solidFill>
              </a:rPr>
              <a:t>MHW3</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9290D403-F4A2-48A1-9DCD-D7908A44BB4D}"/>
              </a:ext>
            </a:extLst>
          </p:cNvPr>
          <p:cNvSpPr>
            <a:spLocks noGrp="1"/>
          </p:cNvSpPr>
          <p:nvPr>
            <p:ph type="subTitle" idx="1"/>
          </p:nvPr>
        </p:nvSpPr>
        <p:spPr>
          <a:xfrm>
            <a:off x="4285397" y="4960961"/>
            <a:ext cx="7055893" cy="1078054"/>
          </a:xfrm>
        </p:spPr>
        <p:txBody>
          <a:bodyPr>
            <a:normAutofit fontScale="92500" lnSpcReduction="20000"/>
          </a:bodyPr>
          <a:lstStyle/>
          <a:p>
            <a:pPr algn="l"/>
            <a:r>
              <a:rPr lang="it-IT" dirty="0">
                <a:solidFill>
                  <a:srgbClr val="FFFFFF"/>
                </a:solidFill>
              </a:rPr>
              <a:t>Mauro Orazio Drago</a:t>
            </a:r>
          </a:p>
          <a:p>
            <a:pPr algn="l"/>
            <a:r>
              <a:rPr lang="it-IT" dirty="0">
                <a:solidFill>
                  <a:srgbClr val="FFFFFF"/>
                </a:solidFill>
              </a:rPr>
              <a:t>1000005048</a:t>
            </a:r>
          </a:p>
          <a:p>
            <a:pPr algn="l"/>
            <a:r>
              <a:rPr lang="it-IT" dirty="0">
                <a:solidFill>
                  <a:srgbClr val="FFFFFF"/>
                </a:solidFill>
              </a:rPr>
              <a:t>30/04/2022</a:t>
            </a:r>
          </a:p>
        </p:txBody>
      </p:sp>
    </p:spTree>
    <p:extLst>
      <p:ext uri="{BB962C8B-B14F-4D97-AF65-F5344CB8AC3E}">
        <p14:creationId xmlns:p14="http://schemas.microsoft.com/office/powerpoint/2010/main" val="24740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par>
                                <p:cTn id="18" presetID="10" presetClass="entr" presetSubtype="0" fill="hold" grpId="0" nodeType="withEffect">
                                  <p:stCondLst>
                                    <p:cond delay="500"/>
                                  </p:stCondLst>
                                  <p:iterate>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Descrizione del progetto</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4810259" y="649480"/>
            <a:ext cx="6555347" cy="5546047"/>
          </a:xfrm>
        </p:spPr>
        <p:txBody>
          <a:bodyPr anchor="ctr">
            <a:normAutofit/>
          </a:bodyPr>
          <a:lstStyle/>
          <a:p>
            <a:pPr lvl="1"/>
            <a:r>
              <a:rPr lang="it-IT" sz="2000" dirty="0"/>
              <a:t>Specifiche di progetto</a:t>
            </a:r>
          </a:p>
          <a:p>
            <a:pPr lvl="2"/>
            <a:r>
              <a:rPr lang="it-IT" sz="1600" dirty="0"/>
              <a:t>È richiesta l’implementazione di due API REST (una senza autorizzazione o con API Key e una con OAuth2) che forniscano dei risultati come risultato del suddetto test.</a:t>
            </a:r>
          </a:p>
          <a:p>
            <a:pPr lvl="1"/>
            <a:r>
              <a:rPr lang="it-IT" sz="2000" dirty="0"/>
              <a:t>A seguire, verranno descritte le API utilizzate, il meccanismo di utilizzo (API Key e autenticazione con OAuth2), il formato delle richieste e delle risposte, come queste API sono state incluse all’interno del codice Javascript.</a:t>
            </a:r>
          </a:p>
        </p:txBody>
      </p:sp>
    </p:spTree>
    <p:extLst>
      <p:ext uri="{BB962C8B-B14F-4D97-AF65-F5344CB8AC3E}">
        <p14:creationId xmlns:p14="http://schemas.microsoft.com/office/powerpoint/2010/main" val="269391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Layout complessivo</a:t>
            </a:r>
          </a:p>
        </p:txBody>
      </p:sp>
      <p:pic>
        <p:nvPicPr>
          <p:cNvPr id="4" name="Immagine 3">
            <a:extLst>
              <a:ext uri="{FF2B5EF4-FFF2-40B4-BE49-F238E27FC236}">
                <a16:creationId xmlns:a16="http://schemas.microsoft.com/office/drawing/2014/main" id="{FEB997EC-68B8-47F0-B017-CD6E8224F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8531" y="1466462"/>
            <a:ext cx="7962705" cy="3901952"/>
          </a:xfrm>
          <a:prstGeom prst="rect">
            <a:avLst/>
          </a:prstGeom>
        </p:spPr>
      </p:pic>
    </p:spTree>
    <p:extLst>
      <p:ext uri="{BB962C8B-B14F-4D97-AF65-F5344CB8AC3E}">
        <p14:creationId xmlns:p14="http://schemas.microsoft.com/office/powerpoint/2010/main" val="2861803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0937FD-3195-4E6E-AA7F-8D790A0A8ABA}"/>
              </a:ext>
            </a:extLst>
          </p:cNvPr>
          <p:cNvSpPr>
            <a:spLocks noGrp="1"/>
          </p:cNvSpPr>
          <p:nvPr>
            <p:ph type="title"/>
          </p:nvPr>
        </p:nvSpPr>
        <p:spPr>
          <a:xfrm>
            <a:off x="814881" y="3059197"/>
            <a:ext cx="2949231" cy="655711"/>
          </a:xfrm>
        </p:spPr>
        <p:txBody>
          <a:bodyPr anchor="b">
            <a:normAutofit/>
          </a:bodyPr>
          <a:lstStyle/>
          <a:p>
            <a:pPr algn="r"/>
            <a:r>
              <a:rPr lang="it-IT" sz="4000" dirty="0">
                <a:solidFill>
                  <a:srgbClr val="FFFFFF"/>
                </a:solidFill>
              </a:rPr>
              <a:t>API utilizzate</a:t>
            </a:r>
          </a:p>
        </p:txBody>
      </p:sp>
      <p:sp>
        <p:nvSpPr>
          <p:cNvPr id="3" name="CasellaDiTesto 2">
            <a:extLst>
              <a:ext uri="{FF2B5EF4-FFF2-40B4-BE49-F238E27FC236}">
                <a16:creationId xmlns:a16="http://schemas.microsoft.com/office/drawing/2014/main" id="{DB94AA33-6188-4DDA-92CD-7DAE48CE809A}"/>
              </a:ext>
            </a:extLst>
          </p:cNvPr>
          <p:cNvSpPr txBox="1"/>
          <p:nvPr/>
        </p:nvSpPr>
        <p:spPr>
          <a:xfrm>
            <a:off x="4819048" y="1592478"/>
            <a:ext cx="6588673" cy="2308324"/>
          </a:xfrm>
          <a:prstGeom prst="rect">
            <a:avLst/>
          </a:prstGeom>
          <a:noFill/>
        </p:spPr>
        <p:txBody>
          <a:bodyPr wrap="square" rtlCol="0">
            <a:spAutoFit/>
          </a:bodyPr>
          <a:lstStyle/>
          <a:p>
            <a:pPr marL="285750" indent="-285750">
              <a:buFont typeface="Arial" panose="020B0604020202020204" pitchFamily="34" charset="0"/>
              <a:buChar char="•"/>
            </a:pPr>
            <a:r>
              <a:rPr lang="it-IT" dirty="0"/>
              <a:t>Spotify</a:t>
            </a:r>
          </a:p>
          <a:p>
            <a:pPr marL="285750" indent="-285750">
              <a:buFont typeface="Arial" panose="020B0604020202020204" pitchFamily="34" charset="0"/>
              <a:buChar char="•"/>
            </a:pPr>
            <a:r>
              <a:rPr lang="it-IT" dirty="0"/>
              <a:t>Weather Api</a:t>
            </a:r>
          </a:p>
          <a:p>
            <a:r>
              <a:rPr lang="it-IT" dirty="0"/>
              <a:t>La prima fa uso del protocollo di autenticazione OAuth2. È stato necessario registrarsi sulla piattaforma di Spotify per sviluppatori per ricevere le credenziali di accesso alla piattaforma tramite API.</a:t>
            </a:r>
          </a:p>
          <a:p>
            <a:endParaRPr lang="it-IT" dirty="0"/>
          </a:p>
          <a:p>
            <a:r>
              <a:rPr lang="it-IT" dirty="0"/>
              <a:t>La seconda può essere utilizzata con API Key.  Anche qui è necessario registrarsi sulla relativa piattaforma per ricevere la chiave di accesso.</a:t>
            </a:r>
          </a:p>
        </p:txBody>
      </p:sp>
    </p:spTree>
    <p:extLst>
      <p:ext uri="{BB962C8B-B14F-4D97-AF65-F5344CB8AC3E}">
        <p14:creationId xmlns:p14="http://schemas.microsoft.com/office/powerpoint/2010/main" val="3250376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Spotify</a:t>
            </a:r>
          </a:p>
        </p:txBody>
      </p:sp>
      <p:sp>
        <p:nvSpPr>
          <p:cNvPr id="15" name="CasellaDiTesto 14">
            <a:extLst>
              <a:ext uri="{FF2B5EF4-FFF2-40B4-BE49-F238E27FC236}">
                <a16:creationId xmlns:a16="http://schemas.microsoft.com/office/drawing/2014/main" id="{28A74981-9011-429D-B4BF-280D49B86134}"/>
              </a:ext>
            </a:extLst>
          </p:cNvPr>
          <p:cNvSpPr txBox="1"/>
          <p:nvPr/>
        </p:nvSpPr>
        <p:spPr>
          <a:xfrm>
            <a:off x="4108721" y="86439"/>
            <a:ext cx="2507913" cy="4524315"/>
          </a:xfrm>
          <a:prstGeom prst="rect">
            <a:avLst/>
          </a:prstGeom>
          <a:noFill/>
        </p:spPr>
        <p:txBody>
          <a:bodyPr wrap="square" rtlCol="0">
            <a:spAutoFit/>
          </a:bodyPr>
          <a:lstStyle/>
          <a:p>
            <a:r>
              <a:rPr lang="it-IT" dirty="0"/>
              <a:t>Spotify Api con OAuth2 richiede l’autenticazione. Lo scambio di messaggi tra client e server avviene nel seguente modo:</a:t>
            </a:r>
          </a:p>
          <a:p>
            <a:r>
              <a:rPr lang="it-IT" dirty="0"/>
              <a:t>1) Si esegue una richiesta per un token, (stringa identificativa) temporaneo per poter eseguire richieste al server. Per poter essere richiesto va eseguita una POST con </a:t>
            </a:r>
            <a:r>
              <a:rPr lang="it-IT" dirty="0" err="1"/>
              <a:t>header</a:t>
            </a:r>
            <a:r>
              <a:rPr lang="it-IT" dirty="0"/>
              <a:t> e body </a:t>
            </a:r>
            <a:r>
              <a:rPr lang="it-IT" dirty="0" err="1"/>
              <a:t>strutturari</a:t>
            </a:r>
            <a:r>
              <a:rPr lang="it-IT" dirty="0"/>
              <a:t> come in figura;</a:t>
            </a:r>
          </a:p>
        </p:txBody>
      </p:sp>
      <p:sp>
        <p:nvSpPr>
          <p:cNvPr id="19" name="CasellaDiTesto 18">
            <a:extLst>
              <a:ext uri="{FF2B5EF4-FFF2-40B4-BE49-F238E27FC236}">
                <a16:creationId xmlns:a16="http://schemas.microsoft.com/office/drawing/2014/main" id="{48052C87-C096-474A-898B-31A5117BE095}"/>
              </a:ext>
            </a:extLst>
          </p:cNvPr>
          <p:cNvSpPr txBox="1"/>
          <p:nvPr/>
        </p:nvSpPr>
        <p:spPr>
          <a:xfrm>
            <a:off x="4083651" y="4477687"/>
            <a:ext cx="8059468" cy="2308324"/>
          </a:xfrm>
          <a:prstGeom prst="rect">
            <a:avLst/>
          </a:prstGeom>
          <a:noFill/>
        </p:spPr>
        <p:txBody>
          <a:bodyPr wrap="square" rtlCol="0">
            <a:spAutoFit/>
          </a:bodyPr>
          <a:lstStyle/>
          <a:p>
            <a:r>
              <a:rPr lang="it-IT" dirty="0"/>
              <a:t>L’</a:t>
            </a:r>
            <a:r>
              <a:rPr lang="it-IT" dirty="0" err="1"/>
              <a:t>header</a:t>
            </a:r>
            <a:r>
              <a:rPr lang="it-IT" dirty="0"/>
              <a:t> contiene una valore «</a:t>
            </a:r>
            <a:r>
              <a:rPr lang="it-IT" dirty="0" err="1"/>
              <a:t>Authorization</a:t>
            </a:r>
            <a:r>
              <a:rPr lang="it-IT" dirty="0"/>
              <a:t>» contenente l’ID e la SECRET del client ottenute in precedenza codificate in base64 secondo lo schema evidenziato in figura. L’</a:t>
            </a:r>
            <a:r>
              <a:rPr lang="it-IT" dirty="0" err="1"/>
              <a:t>header</a:t>
            </a:r>
            <a:r>
              <a:rPr lang="it-IT" dirty="0"/>
              <a:t> contiene anche il campo «Content-</a:t>
            </a:r>
            <a:r>
              <a:rPr lang="it-IT" dirty="0" err="1"/>
              <a:t>Type</a:t>
            </a:r>
            <a:r>
              <a:rPr lang="it-IT" dirty="0"/>
              <a:t>» con quello specifico valore. Il body contiene una stringa fissata. Questi campi sono specificati nella documentazione della API.</a:t>
            </a:r>
          </a:p>
          <a:p>
            <a:r>
              <a:rPr lang="it-IT" dirty="0"/>
              <a:t>2) La risposta conterrà il token richiesto ed esso verrà utilizzato per forgiare una seconda richiesta (come in figura) per ricevere le informazioni che sono necessarie per il corretto funzionamento del sito. In questo caso si tratta di una serie di playlist.</a:t>
            </a:r>
          </a:p>
        </p:txBody>
      </p:sp>
      <p:pic>
        <p:nvPicPr>
          <p:cNvPr id="5" name="Immagine 4">
            <a:extLst>
              <a:ext uri="{FF2B5EF4-FFF2-40B4-BE49-F238E27FC236}">
                <a16:creationId xmlns:a16="http://schemas.microsoft.com/office/drawing/2014/main" id="{C94C21C9-642C-4D84-A8A9-221D46BA8BA5}"/>
              </a:ext>
            </a:extLst>
          </p:cNvPr>
          <p:cNvPicPr>
            <a:picLocks noChangeAspect="1"/>
          </p:cNvPicPr>
          <p:nvPr/>
        </p:nvPicPr>
        <p:blipFill>
          <a:blip r:embed="rId2"/>
          <a:stretch>
            <a:fillRect/>
          </a:stretch>
        </p:blipFill>
        <p:spPr>
          <a:xfrm>
            <a:off x="6627780" y="1019943"/>
            <a:ext cx="5465897" cy="3369325"/>
          </a:xfrm>
          <a:prstGeom prst="rect">
            <a:avLst/>
          </a:prstGeom>
        </p:spPr>
      </p:pic>
      <p:pic>
        <p:nvPicPr>
          <p:cNvPr id="7" name="Immagine 6">
            <a:extLst>
              <a:ext uri="{FF2B5EF4-FFF2-40B4-BE49-F238E27FC236}">
                <a16:creationId xmlns:a16="http://schemas.microsoft.com/office/drawing/2014/main" id="{3F380656-3367-4E40-9A39-1AFBB18741A6}"/>
              </a:ext>
            </a:extLst>
          </p:cNvPr>
          <p:cNvPicPr>
            <a:picLocks noChangeAspect="1"/>
          </p:cNvPicPr>
          <p:nvPr/>
        </p:nvPicPr>
        <p:blipFill>
          <a:blip r:embed="rId3"/>
          <a:stretch>
            <a:fillRect/>
          </a:stretch>
        </p:blipFill>
        <p:spPr>
          <a:xfrm>
            <a:off x="6624732" y="16893"/>
            <a:ext cx="3586537" cy="1009802"/>
          </a:xfrm>
          <a:prstGeom prst="rect">
            <a:avLst/>
          </a:prstGeom>
        </p:spPr>
      </p:pic>
    </p:spTree>
    <p:extLst>
      <p:ext uri="{BB962C8B-B14F-4D97-AF65-F5344CB8AC3E}">
        <p14:creationId xmlns:p14="http://schemas.microsoft.com/office/powerpoint/2010/main" val="375802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Spotify</a:t>
            </a:r>
          </a:p>
        </p:txBody>
      </p:sp>
      <p:sp>
        <p:nvSpPr>
          <p:cNvPr id="15" name="CasellaDiTesto 14">
            <a:extLst>
              <a:ext uri="{FF2B5EF4-FFF2-40B4-BE49-F238E27FC236}">
                <a16:creationId xmlns:a16="http://schemas.microsoft.com/office/drawing/2014/main" id="{28A74981-9011-429D-B4BF-280D49B86134}"/>
              </a:ext>
            </a:extLst>
          </p:cNvPr>
          <p:cNvSpPr txBox="1"/>
          <p:nvPr/>
        </p:nvSpPr>
        <p:spPr>
          <a:xfrm>
            <a:off x="4359893" y="1813957"/>
            <a:ext cx="3136779" cy="3693319"/>
          </a:xfrm>
          <a:prstGeom prst="rect">
            <a:avLst/>
          </a:prstGeom>
          <a:noFill/>
        </p:spPr>
        <p:txBody>
          <a:bodyPr wrap="square" rtlCol="0">
            <a:spAutoFit/>
          </a:bodyPr>
          <a:lstStyle/>
          <a:p>
            <a:r>
              <a:rPr lang="it-IT" dirty="0"/>
              <a:t>3) A questo punto, dopo aver ricevuto i dati dal server, essi vengono interpretati e caricati in una struttura dati di tipo json e successivamente verranno estrapolate le informazioni utili e verranno caricate su delle variabili globali utili per la visualizzazione dei risultati.</a:t>
            </a:r>
          </a:p>
          <a:p>
            <a:r>
              <a:rPr lang="it-IT" dirty="0"/>
              <a:t>Viene implementato anche il lato CSS, in modo da tale da modificare il layout della pagina con i nuovi elementi.</a:t>
            </a:r>
          </a:p>
        </p:txBody>
      </p:sp>
      <p:pic>
        <p:nvPicPr>
          <p:cNvPr id="6" name="Immagine 5">
            <a:extLst>
              <a:ext uri="{FF2B5EF4-FFF2-40B4-BE49-F238E27FC236}">
                <a16:creationId xmlns:a16="http://schemas.microsoft.com/office/drawing/2014/main" id="{386C6CE4-F47A-4F8C-B040-E5F5CDC91F06}"/>
              </a:ext>
            </a:extLst>
          </p:cNvPr>
          <p:cNvPicPr>
            <a:picLocks noChangeAspect="1"/>
          </p:cNvPicPr>
          <p:nvPr/>
        </p:nvPicPr>
        <p:blipFill>
          <a:blip r:embed="rId2"/>
          <a:stretch>
            <a:fillRect/>
          </a:stretch>
        </p:blipFill>
        <p:spPr>
          <a:xfrm>
            <a:off x="7648067" y="841134"/>
            <a:ext cx="4540885" cy="2309284"/>
          </a:xfrm>
          <a:prstGeom prst="rect">
            <a:avLst/>
          </a:prstGeom>
        </p:spPr>
      </p:pic>
      <p:sp>
        <p:nvSpPr>
          <p:cNvPr id="21" name="Rettangolo 20">
            <a:extLst>
              <a:ext uri="{FF2B5EF4-FFF2-40B4-BE49-F238E27FC236}">
                <a16:creationId xmlns:a16="http://schemas.microsoft.com/office/drawing/2014/main" id="{B7C988A7-8ED1-4BE1-9D6C-4781E62E828E}"/>
              </a:ext>
            </a:extLst>
          </p:cNvPr>
          <p:cNvSpPr/>
          <p:nvPr/>
        </p:nvSpPr>
        <p:spPr>
          <a:xfrm>
            <a:off x="7855437" y="1170848"/>
            <a:ext cx="4258409" cy="1690414"/>
          </a:xfrm>
          <a:prstGeom prst="rect">
            <a:avLst/>
          </a:prstGeom>
          <a:solidFill>
            <a:schemeClr val="accent4">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9" name="Immagine 8">
            <a:extLst>
              <a:ext uri="{FF2B5EF4-FFF2-40B4-BE49-F238E27FC236}">
                <a16:creationId xmlns:a16="http://schemas.microsoft.com/office/drawing/2014/main" id="{4DFE7D60-D542-4B60-9933-50659C59C7FB}"/>
              </a:ext>
            </a:extLst>
          </p:cNvPr>
          <p:cNvPicPr>
            <a:picLocks noChangeAspect="1"/>
          </p:cNvPicPr>
          <p:nvPr/>
        </p:nvPicPr>
        <p:blipFill>
          <a:blip r:embed="rId3"/>
          <a:stretch>
            <a:fillRect/>
          </a:stretch>
        </p:blipFill>
        <p:spPr>
          <a:xfrm>
            <a:off x="7547137" y="3140280"/>
            <a:ext cx="2675684" cy="2950617"/>
          </a:xfrm>
          <a:prstGeom prst="rect">
            <a:avLst/>
          </a:prstGeom>
        </p:spPr>
      </p:pic>
      <p:pic>
        <p:nvPicPr>
          <p:cNvPr id="13" name="Immagine 12">
            <a:extLst>
              <a:ext uri="{FF2B5EF4-FFF2-40B4-BE49-F238E27FC236}">
                <a16:creationId xmlns:a16="http://schemas.microsoft.com/office/drawing/2014/main" id="{7DBF0E9C-BEDA-4BE5-8D37-2CB2961B4337}"/>
              </a:ext>
            </a:extLst>
          </p:cNvPr>
          <p:cNvPicPr>
            <a:picLocks noChangeAspect="1"/>
          </p:cNvPicPr>
          <p:nvPr/>
        </p:nvPicPr>
        <p:blipFill>
          <a:blip r:embed="rId4"/>
          <a:stretch>
            <a:fillRect/>
          </a:stretch>
        </p:blipFill>
        <p:spPr>
          <a:xfrm>
            <a:off x="10222822" y="3150418"/>
            <a:ext cx="1966130" cy="2453853"/>
          </a:xfrm>
          <a:prstGeom prst="rect">
            <a:avLst/>
          </a:prstGeom>
        </p:spPr>
      </p:pic>
    </p:spTree>
    <p:extLst>
      <p:ext uri="{BB962C8B-B14F-4D97-AF65-F5344CB8AC3E}">
        <p14:creationId xmlns:p14="http://schemas.microsoft.com/office/powerpoint/2010/main" val="1710866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a:solidFill>
                  <a:srgbClr val="FFFFFF"/>
                </a:solidFill>
              </a:rPr>
              <a:t>Weather Api</a:t>
            </a:r>
            <a:endParaRPr lang="it-IT" sz="4000" dirty="0">
              <a:solidFill>
                <a:srgbClr val="FFFFFF"/>
              </a:solidFill>
            </a:endParaRPr>
          </a:p>
        </p:txBody>
      </p:sp>
      <p:sp>
        <p:nvSpPr>
          <p:cNvPr id="7" name="CasellaDiTesto 6">
            <a:extLst>
              <a:ext uri="{FF2B5EF4-FFF2-40B4-BE49-F238E27FC236}">
                <a16:creationId xmlns:a16="http://schemas.microsoft.com/office/drawing/2014/main" id="{4A69A510-E31D-448D-B30F-D030A9FE8CCC}"/>
              </a:ext>
            </a:extLst>
          </p:cNvPr>
          <p:cNvSpPr txBox="1"/>
          <p:nvPr/>
        </p:nvSpPr>
        <p:spPr>
          <a:xfrm>
            <a:off x="4678077" y="3946828"/>
            <a:ext cx="3626734" cy="2308324"/>
          </a:xfrm>
          <a:prstGeom prst="rect">
            <a:avLst/>
          </a:prstGeom>
          <a:noFill/>
        </p:spPr>
        <p:txBody>
          <a:bodyPr wrap="square" rtlCol="0">
            <a:spAutoFit/>
          </a:bodyPr>
          <a:lstStyle/>
          <a:p>
            <a:r>
              <a:rPr lang="it-IT" dirty="0"/>
              <a:t>Con questa API ottengo il meteo corrente delle varie città consigliate nel sito. Qui ottengo la key dopo essermi registrato.</a:t>
            </a:r>
          </a:p>
          <a:p>
            <a:r>
              <a:rPr lang="it-IT" dirty="0"/>
              <a:t>Vengono restituite le informazioni, tra cui l’immagine, attraverso la GET, così da potersi aggiornare. Anche qui, viene modificato il CSS.</a:t>
            </a:r>
          </a:p>
        </p:txBody>
      </p:sp>
      <p:pic>
        <p:nvPicPr>
          <p:cNvPr id="4" name="Immagine 3">
            <a:extLst>
              <a:ext uri="{FF2B5EF4-FFF2-40B4-BE49-F238E27FC236}">
                <a16:creationId xmlns:a16="http://schemas.microsoft.com/office/drawing/2014/main" id="{DC552101-46B0-4E52-BDCC-806597FC29B8}"/>
              </a:ext>
            </a:extLst>
          </p:cNvPr>
          <p:cNvPicPr>
            <a:picLocks noChangeAspect="1"/>
          </p:cNvPicPr>
          <p:nvPr/>
        </p:nvPicPr>
        <p:blipFill>
          <a:blip r:embed="rId2"/>
          <a:stretch>
            <a:fillRect/>
          </a:stretch>
        </p:blipFill>
        <p:spPr>
          <a:xfrm>
            <a:off x="4678077" y="138679"/>
            <a:ext cx="6952182" cy="3589112"/>
          </a:xfrm>
          <a:prstGeom prst="rect">
            <a:avLst/>
          </a:prstGeom>
        </p:spPr>
      </p:pic>
      <p:pic>
        <p:nvPicPr>
          <p:cNvPr id="5" name="Immagine 4">
            <a:extLst>
              <a:ext uri="{FF2B5EF4-FFF2-40B4-BE49-F238E27FC236}">
                <a16:creationId xmlns:a16="http://schemas.microsoft.com/office/drawing/2014/main" id="{A13939CE-159A-421E-B579-DE79788C187D}"/>
              </a:ext>
            </a:extLst>
          </p:cNvPr>
          <p:cNvPicPr>
            <a:picLocks noChangeAspect="1"/>
          </p:cNvPicPr>
          <p:nvPr/>
        </p:nvPicPr>
        <p:blipFill>
          <a:blip r:embed="rId3"/>
          <a:stretch>
            <a:fillRect/>
          </a:stretch>
        </p:blipFill>
        <p:spPr>
          <a:xfrm>
            <a:off x="8278692" y="2482234"/>
            <a:ext cx="3353091" cy="4237087"/>
          </a:xfrm>
          <a:prstGeom prst="rect">
            <a:avLst/>
          </a:prstGeom>
        </p:spPr>
      </p:pic>
    </p:spTree>
    <p:extLst>
      <p:ext uri="{BB962C8B-B14F-4D97-AF65-F5344CB8AC3E}">
        <p14:creationId xmlns:p14="http://schemas.microsoft.com/office/powerpoint/2010/main" val="356049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1099</TotalTime>
  <Words>427</Words>
  <Application>Microsoft Office PowerPoint</Application>
  <PresentationFormat>Widescreen</PresentationFormat>
  <Paragraphs>26</Paragraphs>
  <Slides>7</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7</vt:i4>
      </vt:variant>
    </vt:vector>
  </HeadingPairs>
  <TitlesOfParts>
    <vt:vector size="11" baseType="lpstr">
      <vt:lpstr>Arial</vt:lpstr>
      <vt:lpstr>Calibri</vt:lpstr>
      <vt:lpstr>Calibri Light</vt:lpstr>
      <vt:lpstr>Office Theme</vt:lpstr>
      <vt:lpstr>MHW3</vt:lpstr>
      <vt:lpstr>Descrizione del progetto</vt:lpstr>
      <vt:lpstr>Layout complessivo</vt:lpstr>
      <vt:lpstr>API utilizzate</vt:lpstr>
      <vt:lpstr>Spotify</vt:lpstr>
      <vt:lpstr>Spotify</vt:lpstr>
      <vt:lpstr>Weather 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dc:title>
  <dc:creator>Concetto Spampinato</dc:creator>
  <cp:lastModifiedBy>Mauro Drago</cp:lastModifiedBy>
  <cp:revision>13</cp:revision>
  <dcterms:created xsi:type="dcterms:W3CDTF">2021-03-24T16:57:46Z</dcterms:created>
  <dcterms:modified xsi:type="dcterms:W3CDTF">2022-04-30T20:16:34Z</dcterms:modified>
</cp:coreProperties>
</file>