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9" r:id="rId2"/>
    <p:sldId id="260" r:id="rId3"/>
    <p:sldId id="261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132"/>
    <a:srgbClr val="009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77" autoAdjust="0"/>
    <p:restoredTop sz="91024" autoAdjust="0"/>
  </p:normalViewPr>
  <p:slideViewPr>
    <p:cSldViewPr snapToGrid="0">
      <p:cViewPr varScale="1">
        <p:scale>
          <a:sx n="103" d="100"/>
          <a:sy n="103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DCBB5-9E8F-4C3C-B3FF-42B56171167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86336-D277-4B30-A6AE-9563521D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7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86336-D277-4B30-A6AE-9563521DFE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52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0FFFC-B299-4DB4-A5A2-5FE0A233D244}" type="slidenum">
              <a:rPr lang="cs-CZ" smtClean="0">
                <a:solidFill>
                  <a:prstClr val="black"/>
                </a:solidFill>
              </a:rPr>
              <a:pPr/>
              <a:t>4</a:t>
            </a:fld>
            <a:endParaRPr lang="cs-CZ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23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Úvodní snímek s podna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866527"/>
          </a:xfrm>
        </p:spPr>
        <p:txBody>
          <a:bodyPr>
            <a:normAutofit/>
          </a:bodyPr>
          <a:lstStyle>
            <a:lvl1pPr>
              <a:defRPr sz="5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Název přednášky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000" spc="-60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Kontaktní informace</a:t>
            </a:r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  <p:sp>
        <p:nvSpPr>
          <p:cNvPr id="5" name="Zástupný symbol pro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814918" y="2997200"/>
            <a:ext cx="10562167" cy="8636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cs-CZ" dirty="0"/>
              <a:t>Podtitul</a:t>
            </a:r>
          </a:p>
        </p:txBody>
      </p:sp>
    </p:spTree>
    <p:extLst>
      <p:ext uri="{BB962C8B-B14F-4D97-AF65-F5344CB8AC3E}">
        <p14:creationId xmlns:p14="http://schemas.microsoft.com/office/powerpoint/2010/main" val="321584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ředělov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cs-CZ" dirty="0"/>
              <a:t>Název sekce prezentace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spc="-6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cs-CZ" dirty="0"/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65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6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5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398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411552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0886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889618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24162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2řádkový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609600" y="1772816"/>
            <a:ext cx="10972800" cy="446449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 i="1"/>
            </a:lvl5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8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1řádkový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09600" y="413792"/>
            <a:ext cx="10972800" cy="782960"/>
          </a:xfrm>
        </p:spPr>
        <p:txBody>
          <a:bodyPr>
            <a:normAutofit/>
          </a:bodyPr>
          <a:lstStyle>
            <a:lvl1pPr>
              <a:defRPr sz="400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609600" y="1412776"/>
            <a:ext cx="10972800" cy="4824536"/>
          </a:xfrm>
        </p:spPr>
        <p:txBody>
          <a:bodyPr>
            <a:normAutofit/>
          </a:bodyPr>
          <a:lstStyle>
            <a:lvl1pPr>
              <a:defRPr sz="2800"/>
            </a:lvl1pPr>
            <a:lvl2pPr marL="628650" indent="-285750">
              <a:buFont typeface="Segoe UI" panose="020B0502040204020203" pitchFamily="34" charset="0"/>
              <a:buChar char="−"/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 i="1"/>
            </a:lvl5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8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7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1470025"/>
          </a:xfrm>
        </p:spPr>
        <p:txBody>
          <a:bodyPr>
            <a:normAutofit/>
          </a:bodyPr>
          <a:lstStyle>
            <a:lvl1pPr>
              <a:defRPr sz="44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Název kurzu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spc="-60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Kontaktní informace</a:t>
            </a:r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24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 hasCustomPrompt="1"/>
          </p:nvPr>
        </p:nvSpPr>
        <p:spPr>
          <a:xfrm>
            <a:off x="609600" y="1772816"/>
            <a:ext cx="5384800" cy="435334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197600" y="1772816"/>
            <a:ext cx="5384800" cy="435334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8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53337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61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 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1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2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0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70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700808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8078400" y="1742827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344000" y="1700808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1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 t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80784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80784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3440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2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3440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3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Čty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3933056"/>
            <a:ext cx="5390389" cy="216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2011" y="1700809"/>
            <a:ext cx="5390389" cy="21602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6192011" y="3933056"/>
            <a:ext cx="5328203" cy="2151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3392" y="1700808"/>
            <a:ext cx="5376597" cy="216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0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09600" y="413792"/>
            <a:ext cx="109728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cs-CZ" dirty="0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772816"/>
            <a:ext cx="10972800" cy="45365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  <p:grpSp>
        <p:nvGrpSpPr>
          <p:cNvPr id="24" name="Skupina 23"/>
          <p:cNvGrpSpPr/>
          <p:nvPr userDrawn="1"/>
        </p:nvGrpSpPr>
        <p:grpSpPr bwMode="gray">
          <a:xfrm flipH="1">
            <a:off x="6096000" y="0"/>
            <a:ext cx="6096000" cy="151200"/>
            <a:chOff x="3203928" y="2491755"/>
            <a:chExt cx="2160000" cy="72000"/>
          </a:xfrm>
        </p:grpSpPr>
        <p:sp>
          <p:nvSpPr>
            <p:cNvPr id="25" name="Obdélník 24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26" name="Obdélník 25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30" name="Obdélník 29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61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5" r:id="rId13"/>
    <p:sldLayoutId id="2147483677" r:id="rId14"/>
    <p:sldLayoutId id="2147483678" r:id="rId1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60" baseline="0">
          <a:solidFill>
            <a:schemeClr val="tx2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Wingdings" pitchFamily="2" charset="2"/>
        <a:buChar char="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Arial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Wingdings" pitchFamily="2" charset="2"/>
        <a:buChar char="§"/>
        <a:defRPr sz="2000" i="1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drvojtech@outlook.cz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madrvojtech@outlook.cz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Visual Studio </a:t>
            </a:r>
            <a:r>
              <a:rPr lang="en-US" sz="5400" dirty="0" err="1"/>
              <a:t>AppCenter</a:t>
            </a:r>
            <a:endParaRPr lang="cs-CZ" sz="5400" dirty="0"/>
          </a:p>
        </p:txBody>
      </p:sp>
      <p:sp>
        <p:nvSpPr>
          <p:cNvPr id="2" name="Podnadpis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Vojtěch Mádr</a:t>
            </a:r>
            <a:endParaRPr lang="cs-CZ" b="1" dirty="0"/>
          </a:p>
          <a:p>
            <a:r>
              <a:rPr lang="cs-CZ" sz="2000" dirty="0"/>
              <a:t>MVP</a:t>
            </a:r>
            <a:r>
              <a:rPr lang="en-US" sz="2000" dirty="0"/>
              <a:t>:</a:t>
            </a:r>
            <a:r>
              <a:rPr lang="cs-CZ" sz="2000" dirty="0"/>
              <a:t> </a:t>
            </a:r>
            <a:r>
              <a:rPr lang="en-US" sz="2000" dirty="0"/>
              <a:t>Visual Studio &amp; Development Technologies (Xamarin)</a:t>
            </a:r>
            <a:r>
              <a:rPr lang="cs-CZ" sz="2000" dirty="0"/>
              <a:t> </a:t>
            </a:r>
            <a:r>
              <a:rPr lang="en-US" sz="2000" dirty="0"/>
              <a:t>| </a:t>
            </a:r>
            <a:r>
              <a:rPr lang="en-US" dirty="0"/>
              <a:t>Certified</a:t>
            </a:r>
            <a:r>
              <a:rPr lang="en-US" sz="2000" dirty="0"/>
              <a:t> </a:t>
            </a:r>
            <a:r>
              <a:rPr lang="en-US" dirty="0"/>
              <a:t>Xamarin Developer</a:t>
            </a:r>
          </a:p>
          <a:p>
            <a:r>
              <a:rPr lang="en-US" dirty="0"/>
              <a:t>.NET.CZ podcast | XMDG.cz</a:t>
            </a:r>
            <a:endParaRPr lang="cs-CZ" sz="2000" dirty="0"/>
          </a:p>
          <a:p>
            <a:r>
              <a:rPr lang="en-US" sz="2000" dirty="0" err="1">
                <a:hlinkClick r:id="rId3"/>
              </a:rPr>
              <a:t>madrvojtech</a:t>
            </a:r>
            <a:r>
              <a:rPr lang="cs-CZ" sz="2000" dirty="0">
                <a:hlinkClick r:id="rId3"/>
              </a:rPr>
              <a:t>@</a:t>
            </a:r>
            <a:r>
              <a:rPr lang="en-US" sz="2000" dirty="0">
                <a:hlinkClick r:id="rId3"/>
              </a:rPr>
              <a:t>outlook</a:t>
            </a:r>
            <a:r>
              <a:rPr lang="cs-CZ" sz="2000" dirty="0">
                <a:hlinkClick r:id="rId3"/>
              </a:rPr>
              <a:t>.cz</a:t>
            </a:r>
            <a:r>
              <a:rPr lang="cs-CZ" sz="2000" dirty="0"/>
              <a:t> </a:t>
            </a:r>
          </a:p>
          <a:p>
            <a:r>
              <a:rPr lang="cs-CZ" sz="2000" dirty="0">
                <a:solidFill>
                  <a:schemeClr val="tx2"/>
                </a:solidFill>
              </a:rPr>
              <a:t>     @</a:t>
            </a:r>
            <a:r>
              <a:rPr lang="en-US" dirty="0" err="1">
                <a:solidFill>
                  <a:schemeClr val="tx2"/>
                </a:solidFill>
              </a:rPr>
              <a:t>madrvojt</a:t>
            </a:r>
            <a:endParaRPr lang="cs-CZ" sz="2000" dirty="0">
              <a:solidFill>
                <a:schemeClr val="tx2"/>
              </a:solidFill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18" y="5762315"/>
            <a:ext cx="302135" cy="2589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570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B73C69-BBFA-4BD4-BC30-E2AA52E11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552" y="660649"/>
            <a:ext cx="6068896" cy="553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3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3F88A-4B3A-4EFD-B04C-39A36941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Souhrn</a:t>
            </a:r>
            <a:r>
              <a:rPr lang="en-US" dirty="0"/>
              <a:t> </a:t>
            </a:r>
            <a:r>
              <a:rPr lang="en-US" dirty="0" err="1"/>
              <a:t>funkcí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9D9A3-2A22-4EC7-AE59-823FAAF62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</a:t>
            </a:r>
          </a:p>
          <a:p>
            <a:r>
              <a:rPr lang="en-US" dirty="0"/>
              <a:t>UI </a:t>
            </a:r>
            <a:r>
              <a:rPr lang="en-US" dirty="0" err="1"/>
              <a:t>Testování</a:t>
            </a:r>
            <a:endParaRPr lang="en-US" dirty="0"/>
          </a:p>
          <a:p>
            <a:r>
              <a:rPr lang="en-US" dirty="0" err="1"/>
              <a:t>Distribuce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Diagnostika</a:t>
            </a:r>
            <a:endParaRPr lang="en-US" dirty="0"/>
          </a:p>
          <a:p>
            <a:r>
              <a:rPr lang="en-US" dirty="0" err="1"/>
              <a:t>Analytika</a:t>
            </a:r>
            <a:endParaRPr lang="en-US" dirty="0"/>
          </a:p>
          <a:p>
            <a:r>
              <a:rPr lang="en-US" dirty="0"/>
              <a:t>Push </a:t>
            </a:r>
            <a:r>
              <a:rPr lang="en-US" dirty="0" err="1"/>
              <a:t>notifikace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758CE4-152A-45A1-B592-6B4FB5D30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161" y="1461568"/>
            <a:ext cx="1210019" cy="1255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A275FC-76DD-46BB-88ED-B17D45BCFF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941" y="1592144"/>
            <a:ext cx="1893685" cy="9941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435A95-1201-4222-A7EA-085DB01B12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598" y="1664803"/>
            <a:ext cx="1842025" cy="8488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80ACF5-E727-497A-A13E-2D65696CA09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00" y="4041196"/>
            <a:ext cx="1971140" cy="1971140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02C80290-AB7C-4970-91C1-0B5C7C144D2C}"/>
              </a:ext>
            </a:extLst>
          </p:cNvPr>
          <p:cNvSpPr/>
          <p:nvPr/>
        </p:nvSpPr>
        <p:spPr>
          <a:xfrm>
            <a:off x="7987004" y="2911151"/>
            <a:ext cx="727788" cy="905069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3E60C4-C87A-4AA1-BF0B-16B08B505DA4}"/>
              </a:ext>
            </a:extLst>
          </p:cNvPr>
          <p:cNvCxnSpPr/>
          <p:nvPr/>
        </p:nvCxnSpPr>
        <p:spPr>
          <a:xfrm>
            <a:off x="6410131" y="2824919"/>
            <a:ext cx="1313030" cy="748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6E5F6B-3635-4609-A264-7531035AA820}"/>
              </a:ext>
            </a:extLst>
          </p:cNvPr>
          <p:cNvCxnSpPr>
            <a:cxnSpLocks/>
          </p:cNvCxnSpPr>
          <p:nvPr/>
        </p:nvCxnSpPr>
        <p:spPr>
          <a:xfrm flipH="1">
            <a:off x="8933180" y="2824917"/>
            <a:ext cx="1246518" cy="78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47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 err="1"/>
              <a:t>Děkuji</a:t>
            </a:r>
            <a:r>
              <a:rPr lang="en-US" sz="6000" dirty="0"/>
              <a:t> </a:t>
            </a:r>
            <a:r>
              <a:rPr lang="en-US" sz="6000" dirty="0" err="1"/>
              <a:t>za</a:t>
            </a:r>
            <a:r>
              <a:rPr lang="en-US" sz="6000" dirty="0"/>
              <a:t> </a:t>
            </a:r>
            <a:r>
              <a:rPr lang="en-US" sz="6000" dirty="0" err="1"/>
              <a:t>pozornost</a:t>
            </a:r>
            <a:endParaRPr lang="cs-CZ" sz="6000" dirty="0"/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Vojtěch Mádr</a:t>
            </a:r>
            <a:endParaRPr lang="cs-CZ" b="1" dirty="0"/>
          </a:p>
          <a:p>
            <a:r>
              <a:rPr lang="cs-CZ" dirty="0"/>
              <a:t>MVP</a:t>
            </a:r>
            <a:r>
              <a:rPr lang="en-US" dirty="0"/>
              <a:t>:</a:t>
            </a:r>
            <a:r>
              <a:rPr lang="cs-CZ" dirty="0"/>
              <a:t> </a:t>
            </a:r>
            <a:r>
              <a:rPr lang="en-US" dirty="0"/>
              <a:t>Visual Studio &amp; Development Technologies (Xamarin)</a:t>
            </a:r>
            <a:r>
              <a:rPr lang="cs-CZ" dirty="0"/>
              <a:t> </a:t>
            </a:r>
            <a:r>
              <a:rPr lang="en-US" dirty="0"/>
              <a:t>| Certified Xamarin Developer</a:t>
            </a:r>
          </a:p>
          <a:p>
            <a:r>
              <a:rPr lang="en-US" dirty="0"/>
              <a:t>.NET.CZ podcast | XMDG.cz</a:t>
            </a:r>
            <a:endParaRPr lang="cs-CZ" dirty="0"/>
          </a:p>
          <a:p>
            <a:r>
              <a:rPr lang="en-US" dirty="0" err="1">
                <a:hlinkClick r:id="rId3"/>
              </a:rPr>
              <a:t>madrvojtech</a:t>
            </a:r>
            <a:r>
              <a:rPr lang="cs-CZ" dirty="0">
                <a:hlinkClick r:id="rId3"/>
              </a:rPr>
              <a:t>@</a:t>
            </a:r>
            <a:r>
              <a:rPr lang="en-US" dirty="0">
                <a:hlinkClick r:id="rId3"/>
              </a:rPr>
              <a:t>outlook</a:t>
            </a:r>
            <a:r>
              <a:rPr lang="cs-CZ" dirty="0">
                <a:hlinkClick r:id="rId3"/>
              </a:rPr>
              <a:t>.cz</a:t>
            </a:r>
            <a:r>
              <a:rPr lang="cs-CZ" dirty="0"/>
              <a:t> </a:t>
            </a:r>
          </a:p>
          <a:p>
            <a:r>
              <a:rPr lang="cs-CZ" dirty="0">
                <a:solidFill>
                  <a:schemeClr val="tx2"/>
                </a:solidFill>
              </a:rPr>
              <a:t>     @</a:t>
            </a:r>
            <a:r>
              <a:rPr lang="en-US" dirty="0" err="1">
                <a:solidFill>
                  <a:schemeClr val="tx2"/>
                </a:solidFill>
              </a:rPr>
              <a:t>madrvojt</a:t>
            </a:r>
            <a:endParaRPr lang="cs-CZ" dirty="0">
              <a:solidFill>
                <a:schemeClr val="tx2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22" y="5751545"/>
            <a:ext cx="302135" cy="25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289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.8|2.8|3.2"/>
</p:tagLst>
</file>

<file path=ppt/theme/theme1.xml><?xml version="1.0" encoding="utf-8"?>
<a:theme xmlns:a="http://schemas.openxmlformats.org/drawingml/2006/main" name="Gopas 1  (3 barvy)">
  <a:themeElements>
    <a:clrScheme name="WUG">
      <a:dk1>
        <a:sysClr val="windowText" lastClr="000000"/>
      </a:dk1>
      <a:lt1>
        <a:sysClr val="window" lastClr="FFFFFF"/>
      </a:lt1>
      <a:dk2>
        <a:srgbClr val="163C7D"/>
      </a:dk2>
      <a:lt2>
        <a:srgbClr val="FFFFFF"/>
      </a:lt2>
      <a:accent1>
        <a:srgbClr val="5E98D1"/>
      </a:accent1>
      <a:accent2>
        <a:srgbClr val="FDCB00"/>
      </a:accent2>
      <a:accent3>
        <a:srgbClr val="ED7539"/>
      </a:accent3>
      <a:accent4>
        <a:srgbClr val="E50046"/>
      </a:accent4>
      <a:accent5>
        <a:srgbClr val="C8D400"/>
      </a:accent5>
      <a:accent6>
        <a:srgbClr val="EA5297"/>
      </a:accent6>
      <a:hlink>
        <a:srgbClr val="1E326C"/>
      </a:hlink>
      <a:folHlink>
        <a:srgbClr val="1E326C"/>
      </a:folHlink>
    </a:clrScheme>
    <a:fontScheme name="Gopa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3806</TotalTime>
  <Words>84</Words>
  <Application>Microsoft Office PowerPoint</Application>
  <PresentationFormat>Widescreen</PresentationFormat>
  <Paragraphs>22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Segoe UI</vt:lpstr>
      <vt:lpstr>Segoe UI Semibold</vt:lpstr>
      <vt:lpstr>Wingdings</vt:lpstr>
      <vt:lpstr>Gopas 1  (3 barvy)</vt:lpstr>
      <vt:lpstr>Visual Studio AppCenter</vt:lpstr>
      <vt:lpstr>PowerPoint Presentation</vt:lpstr>
      <vt:lpstr>Souhrn funkcí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Forms</dc:title>
  <cp:lastModifiedBy>Vojtěch Mádr</cp:lastModifiedBy>
  <cp:revision>203</cp:revision>
  <dcterms:created xsi:type="dcterms:W3CDTF">2014-11-11T15:45:29Z</dcterms:created>
  <dcterms:modified xsi:type="dcterms:W3CDTF">2018-04-07T10:52:48Z</dcterms:modified>
</cp:coreProperties>
</file>