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1024" autoAdjust="0"/>
  </p:normalViewPr>
  <p:slideViewPr>
    <p:cSldViewPr snapToGrid="0">
      <p:cViewPr varScale="1">
        <p:scale>
          <a:sx n="103" d="100"/>
          <a:sy n="10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12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088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961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4162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kurzu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7" r:id="rId14"/>
    <p:sldLayoutId id="2147483678" r:id="rId1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drvojtech@outlook.cz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xamarin/Xamarin.Forms/wiki/Nightly-Buil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drvojtech@outlook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marin.com/live" TargetMode="External"/><Relationship Id="rId2" Type="http://schemas.openxmlformats.org/officeDocument/2006/relationships/hyperlink" Target="https://montemagn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Xamarin Forms</a:t>
            </a:r>
            <a:endParaRPr lang="cs-CZ" sz="5400" dirty="0"/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Vojtěch Mádr</a:t>
            </a:r>
            <a:endParaRPr lang="cs-CZ" b="1" dirty="0"/>
          </a:p>
          <a:p>
            <a:r>
              <a:rPr lang="cs-CZ" sz="2000" dirty="0"/>
              <a:t>MVP</a:t>
            </a:r>
            <a:r>
              <a:rPr lang="en-US" sz="2000" dirty="0"/>
              <a:t>:</a:t>
            </a:r>
            <a:r>
              <a:rPr lang="cs-CZ" sz="2000" dirty="0"/>
              <a:t> </a:t>
            </a:r>
            <a:r>
              <a:rPr lang="en-US" sz="2000" dirty="0"/>
              <a:t>Visual Studio &amp; Development Technologies (Xamarin)</a:t>
            </a:r>
            <a:r>
              <a:rPr lang="cs-CZ" sz="2000" dirty="0"/>
              <a:t> </a:t>
            </a:r>
            <a:r>
              <a:rPr lang="en-US" sz="2000" dirty="0"/>
              <a:t>| </a:t>
            </a:r>
            <a:r>
              <a:rPr lang="en-US" dirty="0"/>
              <a:t>Certified</a:t>
            </a:r>
            <a:r>
              <a:rPr lang="en-US" sz="2000" dirty="0"/>
              <a:t> </a:t>
            </a:r>
            <a:r>
              <a:rPr lang="en-US" dirty="0"/>
              <a:t>Xamarin Developer</a:t>
            </a:r>
          </a:p>
          <a:p>
            <a:r>
              <a:rPr lang="en-US" dirty="0"/>
              <a:t>.NET.CZ podcast | XMDG.cz</a:t>
            </a:r>
            <a:endParaRPr lang="cs-CZ" sz="2000" dirty="0"/>
          </a:p>
          <a:p>
            <a:r>
              <a:rPr lang="en-US" sz="2000" dirty="0" err="1">
                <a:hlinkClick r:id="rId3"/>
              </a:rPr>
              <a:t>madrvojtech</a:t>
            </a:r>
            <a:r>
              <a:rPr lang="cs-CZ" sz="2000" dirty="0">
                <a:hlinkClick r:id="rId3"/>
              </a:rPr>
              <a:t>@</a:t>
            </a:r>
            <a:r>
              <a:rPr lang="en-US" sz="2000" dirty="0">
                <a:hlinkClick r:id="rId3"/>
              </a:rPr>
              <a:t>outlook</a:t>
            </a:r>
            <a:r>
              <a:rPr lang="cs-CZ" sz="2000" dirty="0">
                <a:hlinkClick r:id="rId3"/>
              </a:rPr>
              <a:t>.cz</a:t>
            </a:r>
            <a:r>
              <a:rPr lang="cs-CZ" sz="2000" dirty="0"/>
              <a:t> </a:t>
            </a:r>
          </a:p>
          <a:p>
            <a:r>
              <a:rPr lang="cs-CZ" sz="2000" dirty="0">
                <a:solidFill>
                  <a:schemeClr val="tx2"/>
                </a:solidFill>
              </a:rPr>
              <a:t>     @</a:t>
            </a:r>
            <a:r>
              <a:rPr lang="en-US" dirty="0" err="1">
                <a:solidFill>
                  <a:schemeClr val="tx2"/>
                </a:solidFill>
              </a:rPr>
              <a:t>madrvojt</a:t>
            </a:r>
            <a:endParaRPr lang="cs-CZ" sz="2000" dirty="0">
              <a:solidFill>
                <a:schemeClr val="tx2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8" y="5762315"/>
            <a:ext cx="302135" cy="258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25B7-B1FE-4746-843F-5B080B23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Nightly Builds + </a:t>
            </a:r>
            <a:r>
              <a:rPr lang="en-US" sz="4800" dirty="0" err="1"/>
              <a:t>Budoucnost</a:t>
            </a:r>
            <a:r>
              <a:rPr lang="en-US" sz="4800" dirty="0"/>
              <a:t> XF</a:t>
            </a:r>
            <a:br>
              <a:rPr lang="en-US" sz="8800" dirty="0"/>
            </a:br>
            <a:r>
              <a:rPr lang="en-US" sz="2000" dirty="0">
                <a:hlinkClick r:id="rId2"/>
              </a:rPr>
              <a:t>https://github.com/xamarin/Xamarin.Forms/wiki/Nightly-Builds</a:t>
            </a:r>
            <a:endParaRPr lang="en-US" sz="20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D637086-1EB4-415C-85B8-9F3005DABCD4}"/>
              </a:ext>
            </a:extLst>
          </p:cNvPr>
          <p:cNvSpPr txBox="1">
            <a:spLocks/>
          </p:cNvSpPr>
          <p:nvPr/>
        </p:nvSpPr>
        <p:spPr>
          <a:xfrm>
            <a:off x="6248400" y="2058955"/>
            <a:ext cx="5416931" cy="403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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§"/>
              <a:defRPr sz="20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Optimalizace</a:t>
            </a:r>
            <a:r>
              <a:rPr lang="en-US" sz="2400" dirty="0"/>
              <a:t> a </a:t>
            </a:r>
            <a:r>
              <a:rPr lang="en-US" sz="2400" dirty="0" err="1"/>
              <a:t>výkon</a:t>
            </a:r>
            <a:endParaRPr lang="en-US" sz="2400" dirty="0"/>
          </a:p>
          <a:p>
            <a:r>
              <a:rPr lang="en-US" sz="2400" dirty="0" err="1"/>
              <a:t>Nastavení</a:t>
            </a:r>
            <a:r>
              <a:rPr lang="en-US" sz="2400" dirty="0"/>
              <a:t> </a:t>
            </a:r>
            <a:r>
              <a:rPr lang="en-US" sz="2400" dirty="0" err="1"/>
              <a:t>designu</a:t>
            </a:r>
            <a:r>
              <a:rPr lang="en-US" sz="2400" dirty="0"/>
              <a:t> </a:t>
            </a:r>
            <a:r>
              <a:rPr lang="en-US" sz="2400" dirty="0" err="1"/>
              <a:t>elementů</a:t>
            </a:r>
            <a:r>
              <a:rPr lang="en-US" sz="2400" dirty="0"/>
              <a:t> </a:t>
            </a:r>
            <a:r>
              <a:rPr lang="en-US" sz="2400" dirty="0" err="1"/>
              <a:t>dle</a:t>
            </a:r>
            <a:r>
              <a:rPr lang="en-US" sz="2400" dirty="0"/>
              <a:t> </a:t>
            </a:r>
            <a:r>
              <a:rPr lang="en-US" sz="2400" dirty="0" err="1"/>
              <a:t>platforem</a:t>
            </a:r>
            <a:endParaRPr lang="en-US" sz="2400" dirty="0"/>
          </a:p>
          <a:p>
            <a:r>
              <a:rPr lang="en-US" sz="2400" dirty="0"/>
              <a:t>CSS pro </a:t>
            </a:r>
            <a:r>
              <a:rPr lang="en-US" sz="2400" dirty="0" err="1"/>
              <a:t>stylování</a:t>
            </a:r>
            <a:endParaRPr lang="en-US" sz="2400" dirty="0"/>
          </a:p>
          <a:p>
            <a:r>
              <a:rPr lang="en-US" sz="2400" dirty="0"/>
              <a:t>Flex layout</a:t>
            </a:r>
          </a:p>
          <a:p>
            <a:r>
              <a:rPr lang="en-US" sz="2400" dirty="0" err="1"/>
              <a:t>Vylepšené</a:t>
            </a:r>
            <a:r>
              <a:rPr lang="en-US" sz="2400" dirty="0"/>
              <a:t> </a:t>
            </a:r>
            <a:r>
              <a:rPr lang="en-US" sz="2400" dirty="0" err="1"/>
              <a:t>nástrojů</a:t>
            </a:r>
            <a:r>
              <a:rPr lang="en-US" sz="2400" dirty="0"/>
              <a:t> pro VS2017 a </a:t>
            </a:r>
            <a:r>
              <a:rPr lang="en-US" sz="2400" dirty="0" err="1"/>
              <a:t>VSForMac</a:t>
            </a:r>
            <a:endParaRPr lang="en-US" sz="2400" dirty="0"/>
          </a:p>
          <a:p>
            <a:pPr marL="0" indent="0">
              <a:buFont typeface="Wingdings" pitchFamily="2" charset="2"/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692B1-60F2-4050-8C8C-453B8DE03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47045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2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96D8-BBD4-45FB-B812-517F2E74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Konkurence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B9453-5F33-4C96-A9CB-DA17081A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2307"/>
            <a:ext cx="10384902" cy="44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8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err="1"/>
              <a:t>Děkuji</a:t>
            </a:r>
            <a:r>
              <a:rPr lang="en-US" sz="6000" dirty="0"/>
              <a:t> </a:t>
            </a:r>
            <a:r>
              <a:rPr lang="en-US" sz="6000" dirty="0" err="1"/>
              <a:t>za</a:t>
            </a:r>
            <a:r>
              <a:rPr lang="en-US" sz="6000" dirty="0"/>
              <a:t> </a:t>
            </a:r>
            <a:r>
              <a:rPr lang="en-US" sz="6000" dirty="0" err="1"/>
              <a:t>pozornost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Vojtěch Mádr</a:t>
            </a:r>
            <a:endParaRPr lang="cs-CZ" b="1" dirty="0"/>
          </a:p>
          <a:p>
            <a:r>
              <a:rPr lang="cs-CZ" dirty="0"/>
              <a:t>MVP</a:t>
            </a:r>
            <a:r>
              <a:rPr lang="en-US" dirty="0"/>
              <a:t>:</a:t>
            </a:r>
            <a:r>
              <a:rPr lang="cs-CZ" dirty="0"/>
              <a:t> </a:t>
            </a:r>
            <a:r>
              <a:rPr lang="en-US" dirty="0"/>
              <a:t>Visual Studio &amp; Development Technologies (Xamarin)</a:t>
            </a:r>
            <a:r>
              <a:rPr lang="cs-CZ" dirty="0"/>
              <a:t> </a:t>
            </a:r>
            <a:r>
              <a:rPr lang="en-US" dirty="0"/>
              <a:t>| Certified Xamarin Developer</a:t>
            </a:r>
          </a:p>
          <a:p>
            <a:r>
              <a:rPr lang="en-US" dirty="0"/>
              <a:t>.NET.CZ podcast | XMDG.cz</a:t>
            </a:r>
            <a:endParaRPr lang="cs-CZ" dirty="0"/>
          </a:p>
          <a:p>
            <a:r>
              <a:rPr lang="en-US" dirty="0" err="1">
                <a:hlinkClick r:id="rId3"/>
              </a:rPr>
              <a:t>madrvojtech</a:t>
            </a:r>
            <a:r>
              <a:rPr lang="cs-CZ" dirty="0">
                <a:hlinkClick r:id="rId3"/>
              </a:rPr>
              <a:t>@</a:t>
            </a:r>
            <a:r>
              <a:rPr lang="en-US" dirty="0">
                <a:hlinkClick r:id="rId3"/>
              </a:rPr>
              <a:t>outlook</a:t>
            </a:r>
            <a:r>
              <a:rPr lang="cs-CZ" dirty="0">
                <a:hlinkClick r:id="rId3"/>
              </a:rPr>
              <a:t>.cz</a:t>
            </a:r>
            <a:r>
              <a:rPr lang="cs-CZ" dirty="0"/>
              <a:t> </a:t>
            </a:r>
          </a:p>
          <a:p>
            <a:r>
              <a:rPr lang="cs-CZ" dirty="0">
                <a:solidFill>
                  <a:schemeClr val="tx2"/>
                </a:solidFill>
              </a:rPr>
              <a:t>     @</a:t>
            </a:r>
            <a:r>
              <a:rPr lang="en-US" dirty="0" err="1">
                <a:solidFill>
                  <a:schemeClr val="tx2"/>
                </a:solidFill>
              </a:rPr>
              <a:t>madrvojt</a:t>
            </a:r>
            <a:endParaRPr lang="cs-CZ" dirty="0">
              <a:solidFill>
                <a:schemeClr val="tx2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22" y="5751545"/>
            <a:ext cx="302135" cy="2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je</a:t>
            </a:r>
            <a:r>
              <a:rPr lang="en-US" dirty="0"/>
              <a:t> Xamarin?</a:t>
            </a:r>
            <a:endParaRPr lang="cs-C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F6648-46CC-4055-9132-B1F09A73F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541" y="1762143"/>
            <a:ext cx="9010918" cy="38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jsou</a:t>
            </a:r>
            <a:r>
              <a:rPr lang="en-US" dirty="0"/>
              <a:t> Xamarin Forms?</a:t>
            </a:r>
            <a:endParaRPr lang="cs-CZ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56977ED-4697-42CC-B2F1-F6ADE8D1E75B}"/>
              </a:ext>
            </a:extLst>
          </p:cNvPr>
          <p:cNvSpPr txBox="1">
            <a:spLocks/>
          </p:cNvSpPr>
          <p:nvPr/>
        </p:nvSpPr>
        <p:spPr>
          <a:xfrm>
            <a:off x="6165469" y="1825580"/>
            <a:ext cx="5416931" cy="39508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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§"/>
              <a:defRPr sz="20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XAML pro </a:t>
            </a:r>
            <a:r>
              <a:rPr lang="en-US" sz="2400" dirty="0" err="1"/>
              <a:t>sdílené</a:t>
            </a:r>
            <a:r>
              <a:rPr lang="en-US" sz="2400" dirty="0"/>
              <a:t> UI</a:t>
            </a:r>
          </a:p>
          <a:p>
            <a:r>
              <a:rPr lang="en-US" sz="2400" dirty="0" err="1"/>
              <a:t>Každý</a:t>
            </a:r>
            <a:r>
              <a:rPr lang="en-US" sz="2400" dirty="0"/>
              <a:t> </a:t>
            </a:r>
            <a:r>
              <a:rPr lang="en-US" sz="2400" dirty="0" err="1"/>
              <a:t>prvek</a:t>
            </a:r>
            <a:r>
              <a:rPr lang="en-US" sz="2400" dirty="0"/>
              <a:t> se </a:t>
            </a:r>
            <a:r>
              <a:rPr lang="en-US" sz="2400" dirty="0" err="1"/>
              <a:t>vykreslí</a:t>
            </a:r>
            <a:r>
              <a:rPr lang="en-US" sz="2400" dirty="0"/>
              <a:t> </a:t>
            </a:r>
            <a:r>
              <a:rPr lang="en-US" sz="2400" dirty="0" err="1"/>
              <a:t>nativně</a:t>
            </a:r>
            <a:r>
              <a:rPr lang="en-US" sz="2400" dirty="0"/>
              <a:t> </a:t>
            </a:r>
            <a:r>
              <a:rPr lang="en-US" sz="2400" dirty="0" err="1"/>
              <a:t>dle</a:t>
            </a:r>
            <a:r>
              <a:rPr lang="en-US" sz="2400" dirty="0"/>
              <a:t> </a:t>
            </a:r>
            <a:r>
              <a:rPr lang="en-US" sz="2400" dirty="0" err="1"/>
              <a:t>dané</a:t>
            </a:r>
            <a:r>
              <a:rPr lang="en-US" sz="2400" dirty="0"/>
              <a:t> </a:t>
            </a:r>
            <a:r>
              <a:rPr lang="en-US" sz="2400" dirty="0" err="1"/>
              <a:t>platformy</a:t>
            </a:r>
            <a:endParaRPr lang="en-US" sz="2400" dirty="0"/>
          </a:p>
          <a:p>
            <a:r>
              <a:rPr lang="en-US" sz="2400" dirty="0" err="1"/>
              <a:t>Dostupné</a:t>
            </a:r>
            <a:r>
              <a:rPr lang="en-US" sz="2400" dirty="0"/>
              <a:t> </a:t>
            </a:r>
            <a:r>
              <a:rPr lang="en-US" sz="2400" dirty="0" err="1"/>
              <a:t>jako</a:t>
            </a:r>
            <a:r>
              <a:rPr lang="en-US" sz="2400" dirty="0"/>
              <a:t> </a:t>
            </a:r>
            <a:r>
              <a:rPr lang="en-US" sz="2400" dirty="0" err="1"/>
              <a:t>Nuget</a:t>
            </a:r>
            <a:endParaRPr lang="en-US" sz="2400" dirty="0"/>
          </a:p>
          <a:p>
            <a:r>
              <a:rPr lang="en-US" sz="2400" dirty="0"/>
              <a:t>Binding a MVVM</a:t>
            </a:r>
          </a:p>
          <a:p>
            <a:r>
              <a:rPr lang="en-US" sz="2400" dirty="0" err="1"/>
              <a:t>Definice</a:t>
            </a:r>
            <a:r>
              <a:rPr lang="en-US" sz="2400" dirty="0"/>
              <a:t> </a:t>
            </a:r>
            <a:r>
              <a:rPr lang="en-US" sz="2400" dirty="0" err="1"/>
              <a:t>Globálních</a:t>
            </a:r>
            <a:r>
              <a:rPr lang="en-US" sz="2400" dirty="0"/>
              <a:t> </a:t>
            </a:r>
            <a:r>
              <a:rPr lang="en-US" sz="2400" dirty="0" err="1"/>
              <a:t>Stylů</a:t>
            </a:r>
            <a:endParaRPr lang="en-US" sz="2400" dirty="0"/>
          </a:p>
          <a:p>
            <a:r>
              <a:rPr lang="en-US" sz="2400" dirty="0" err="1"/>
              <a:t>Další</a:t>
            </a:r>
            <a:r>
              <a:rPr lang="en-US" sz="2400" dirty="0"/>
              <a:t> </a:t>
            </a:r>
            <a:r>
              <a:rPr lang="en-US" sz="2400" dirty="0" err="1"/>
              <a:t>součásti</a:t>
            </a:r>
            <a:endParaRPr lang="en-US" sz="2400" dirty="0"/>
          </a:p>
          <a:p>
            <a:pPr lvl="2"/>
            <a:r>
              <a:rPr lang="en-US" dirty="0">
                <a:latin typeface="+mj-lt"/>
              </a:rPr>
              <a:t>Dependency service</a:t>
            </a:r>
          </a:p>
          <a:p>
            <a:pPr lvl="2"/>
            <a:r>
              <a:rPr lang="en-US" dirty="0">
                <a:latin typeface="+mj-lt"/>
              </a:rPr>
              <a:t>Messaging center</a:t>
            </a:r>
          </a:p>
          <a:p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4BF3E-95A2-4B2D-8FD8-C9B6925E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34" y="2206580"/>
            <a:ext cx="3976577" cy="24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47F4-A98F-485B-BBAA-365B1AAA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Podporované</a:t>
            </a:r>
            <a:r>
              <a:rPr lang="en-US" dirty="0"/>
              <a:t> </a:t>
            </a:r>
            <a:r>
              <a:rPr lang="en-US" dirty="0" err="1"/>
              <a:t>platformy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DF7C0-3A41-47D3-99D0-5E439205E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2" y="2192802"/>
            <a:ext cx="803069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4D8B491-7698-4E99-AFA6-9A5DFCC3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Sdílená</a:t>
            </a:r>
            <a:r>
              <a:rPr lang="en-US" sz="4800" dirty="0"/>
              <a:t> </a:t>
            </a:r>
            <a:r>
              <a:rPr lang="en-US" sz="4800" dirty="0" err="1"/>
              <a:t>logika</a:t>
            </a:r>
            <a:br>
              <a:rPr lang="en-US" sz="4800" dirty="0"/>
            </a:br>
            <a:r>
              <a:rPr lang="en-US" sz="1800" dirty="0" err="1"/>
              <a:t>NETStandard</a:t>
            </a:r>
            <a:r>
              <a:rPr lang="en-US" sz="1800" dirty="0"/>
              <a:t> 2.0 (PCL &amp; </a:t>
            </a:r>
            <a:r>
              <a:rPr lang="en-US" sz="1800" dirty="0" err="1"/>
              <a:t>SharedProject</a:t>
            </a:r>
            <a:r>
              <a:rPr lang="en-US" sz="1800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29D1A-3D20-4288-8ECB-16180FDE1E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33600"/>
            <a:ext cx="6625711" cy="35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70A2-B01F-43A3-9B19-09253F6A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 err="1"/>
              <a:t>Renderery</a:t>
            </a:r>
            <a:br>
              <a:rPr lang="en-US" sz="8800" dirty="0"/>
            </a:br>
            <a:r>
              <a:rPr lang="en-US" sz="2000" dirty="0" err="1"/>
              <a:t>Základní</a:t>
            </a:r>
            <a:r>
              <a:rPr lang="en-US" sz="2000" dirty="0"/>
              <a:t> </a:t>
            </a:r>
            <a:r>
              <a:rPr lang="en-US" sz="2000" dirty="0" err="1"/>
              <a:t>princip</a:t>
            </a:r>
            <a:r>
              <a:rPr lang="en-US" sz="2000" dirty="0"/>
              <a:t> Xamarin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C8E1B-73E8-4C3A-9663-08426D215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50" y="2247599"/>
            <a:ext cx="8399698" cy="30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17EB-AE8D-48FC-9EDB-5881EF82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Stránky</a:t>
            </a:r>
            <a:r>
              <a:rPr lang="en-US" dirty="0"/>
              <a:t> (Pages) a </a:t>
            </a:r>
            <a:r>
              <a:rPr lang="en-US" dirty="0" err="1"/>
              <a:t>Layouty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BAEF1-187B-4E91-9937-7ADF8A6B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6586919" cy="34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9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B3E1-F2EF-4651-A2A0-7A26B6E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elementů</a:t>
            </a:r>
            <a:r>
              <a:rPr lang="en-US" dirty="0"/>
              <a:t> v Xamarin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A756-CEAD-4A52-BB15-72C0EA1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61" y="2133600"/>
            <a:ext cx="9012076" cy="35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2106-0F19-4AF1-AA67-2D9A8C26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Typy</a:t>
            </a:r>
            <a:br>
              <a:rPr lang="en-US" sz="8800" dirty="0"/>
            </a:br>
            <a:r>
              <a:rPr lang="en-US" sz="2000" dirty="0"/>
              <a:t>https://github.com/xamarin/Xamarin.Forms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8BAF-D43C-467F-B863-915F2CE6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Mnoho</a:t>
            </a:r>
            <a:r>
              <a:rPr lang="en-US" dirty="0"/>
              <a:t> </a:t>
            </a:r>
            <a:r>
              <a:rPr lang="en-US" dirty="0" err="1"/>
              <a:t>hotových</a:t>
            </a:r>
            <a:r>
              <a:rPr lang="en-US" dirty="0"/>
              <a:t> </a:t>
            </a:r>
            <a:r>
              <a:rPr lang="en-US" dirty="0" err="1"/>
              <a:t>pluginů</a:t>
            </a:r>
            <a:endParaRPr lang="en-US" dirty="0"/>
          </a:p>
          <a:p>
            <a:pPr lvl="1"/>
            <a:r>
              <a:rPr lang="en-US" dirty="0"/>
              <a:t>James </a:t>
            </a:r>
            <a:r>
              <a:rPr lang="en-US" dirty="0" err="1"/>
              <a:t>Montemagno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https://montemagno.com/</a:t>
            </a:r>
            <a:r>
              <a:rPr lang="en-US" dirty="0"/>
              <a:t>)</a:t>
            </a:r>
          </a:p>
          <a:p>
            <a:r>
              <a:rPr lang="en-US" dirty="0"/>
              <a:t>MVVM Helpers</a:t>
            </a:r>
          </a:p>
          <a:p>
            <a:r>
              <a:rPr lang="en-US" dirty="0"/>
              <a:t>Xamarin Live Player (Hot Reloading)</a:t>
            </a:r>
          </a:p>
          <a:p>
            <a:pPr lvl="1"/>
            <a:r>
              <a:rPr lang="en-US" sz="2800" dirty="0">
                <a:hlinkClick r:id="rId3"/>
              </a:rPr>
              <a:t>https://www.xamarin.com/live</a:t>
            </a:r>
            <a:endParaRPr lang="en-US" sz="2800" dirty="0"/>
          </a:p>
          <a:p>
            <a:r>
              <a:rPr lang="en-US" dirty="0" err="1"/>
              <a:t>Templaty</a:t>
            </a:r>
            <a:r>
              <a:rPr lang="en-US" dirty="0"/>
              <a:t> pro Xamarin Forms </a:t>
            </a:r>
            <a:r>
              <a:rPr lang="en-US" dirty="0" err="1"/>
              <a:t>ve</a:t>
            </a:r>
            <a:r>
              <a:rPr lang="en-US" dirty="0"/>
              <a:t> VS2017 &amp; VS4Mac</a:t>
            </a:r>
          </a:p>
          <a:p>
            <a:r>
              <a:rPr lang="en-US" dirty="0" err="1"/>
              <a:t>Databáze</a:t>
            </a:r>
            <a:r>
              <a:rPr lang="en-US" dirty="0"/>
              <a:t> (Realm – SQLite.net)</a:t>
            </a:r>
          </a:p>
          <a:p>
            <a:r>
              <a:rPr lang="en-US" dirty="0" err="1"/>
              <a:t>XamlC</a:t>
            </a:r>
            <a:r>
              <a:rPr lang="en-US" dirty="0"/>
              <a:t> </a:t>
            </a:r>
            <a:r>
              <a:rPr lang="en-US" dirty="0" err="1"/>
              <a:t>Kompilace</a:t>
            </a:r>
            <a:r>
              <a:rPr lang="en-US" dirty="0"/>
              <a:t> </a:t>
            </a:r>
          </a:p>
          <a:p>
            <a:r>
              <a:rPr lang="en-US" dirty="0"/>
              <a:t>Telerik, </a:t>
            </a:r>
            <a:r>
              <a:rPr lang="en-US" dirty="0" err="1"/>
              <a:t>Syncfusion</a:t>
            </a:r>
            <a:r>
              <a:rPr lang="en-US" dirty="0"/>
              <a:t> </a:t>
            </a:r>
            <a:r>
              <a:rPr lang="en-US" dirty="0" err="1"/>
              <a:t>předpřipravené</a:t>
            </a:r>
            <a:r>
              <a:rPr lang="en-US" dirty="0"/>
              <a:t> </a:t>
            </a:r>
            <a:r>
              <a:rPr lang="en-US" dirty="0" err="1"/>
              <a:t>stránky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73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203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Semibold</vt:lpstr>
      <vt:lpstr>Wingdings</vt:lpstr>
      <vt:lpstr>Gopas 1  (3 barvy)</vt:lpstr>
      <vt:lpstr>Xamarin Forms</vt:lpstr>
      <vt:lpstr>Co je Xamarin?</vt:lpstr>
      <vt:lpstr>Co jsou Xamarin Forms?</vt:lpstr>
      <vt:lpstr>Podporované platformy</vt:lpstr>
      <vt:lpstr>Sdílená logika NETStandard 2.0 (PCL &amp; SharedProject) </vt:lpstr>
      <vt:lpstr>Renderery Základní princip Xamarin Forms</vt:lpstr>
      <vt:lpstr>Stránky (Pages) a Layouty</vt:lpstr>
      <vt:lpstr>Druhy elementů v Xamarin Forms</vt:lpstr>
      <vt:lpstr>Typy https://github.com/xamarin/Xamarin.Forms</vt:lpstr>
      <vt:lpstr>Nightly Builds + Budoucnost XF https://github.com/xamarin/Xamarin.Forms/wiki/Nightly-Builds</vt:lpstr>
      <vt:lpstr>Konkurence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cp:lastModifiedBy>Vojtěch Mádr</cp:lastModifiedBy>
  <cp:revision>199</cp:revision>
  <dcterms:created xsi:type="dcterms:W3CDTF">2014-11-11T15:45:29Z</dcterms:created>
  <dcterms:modified xsi:type="dcterms:W3CDTF">2018-04-07T13:01:24Z</dcterms:modified>
</cp:coreProperties>
</file>