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0_68BF427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E_68FDB0A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72" r:id="rId5"/>
    <p:sldId id="258" r:id="rId6"/>
    <p:sldId id="263" r:id="rId7"/>
    <p:sldId id="256" r:id="rId8"/>
    <p:sldId id="262" r:id="rId9"/>
    <p:sldId id="270" r:id="rId10"/>
    <p:sldId id="260" r:id="rId11"/>
    <p:sldId id="269" r:id="rId12"/>
    <p:sldId id="273" r:id="rId13"/>
    <p:sldId id="27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D75E29-4931-3790-3AC9-2B9D2EC9303D}" name="Wentao Chen" initials="WC" userId="S::wentao.chen@bellevuecollege.edu::d163ccaa-8d78-45a1-b26c-ceb873336a67" providerId="AD"/>
  <p188:author id="{B8149F87-CF32-B773-D6F8-8E0A3256F640}" name="Joseph Madigan" initials="JM" userId="S::joseph.madigan@bellevuecollege.edu::7d0beaf4-0471-4606-ba2a-a863973951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100_68BF42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6E4806-5F7E-4892-B8F4-87D2C223033E}" authorId="{3FD75E29-4931-3790-3AC9-2B9D2EC9303D}" status="resolved" created="2024-04-09T20:17:08.43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57364855" sldId="256"/>
      <ac:spMk id="3" creationId="{06B281F1-FD25-3A04-5A99-6E3920C16315}"/>
    </ac:deMkLst>
    <p188:txBody>
      <a:bodyPr/>
      <a:lstStyle/>
      <a:p>
        <a:r>
          <a:rPr lang="en-US"/>
          <a:t>It'll be nice to discuss top scenarios for your project, from UX perspective.</a:t>
        </a:r>
      </a:p>
    </p188:txBody>
  </p188:cm>
</p188:cmLst>
</file>

<file path=ppt/comments/modernComment_10E_68FDB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38889A-B123-4DA2-9D40-1121941A1973}" authorId="{B8149F87-CF32-B773-D6F8-8E0A3256F640}" status="resolved" created="2024-04-11T05:22:25.909" complete="100000">
    <pc:sldMkLst xmlns:pc="http://schemas.microsoft.com/office/powerpoint/2013/main/command">
      <pc:docMk/>
      <pc:sldMk cId="110091018" sldId="270"/>
    </pc:sldMkLst>
    <p188:txBody>
      <a:bodyPr/>
      <a:lstStyle/>
      <a:p>
        <a:r>
          <a:rPr lang="en-US"/>
          <a:t>[@Joseph Madigan] return to this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86DE-BE4F-4909-A4CC-48301A20D15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ECC93-A7FF-4957-B41A-438131BFD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8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Evan  |  Joseph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Joseph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ECC93-A7FF-4957-B41A-438131BFD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6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B51A7AC-0721-4C91-AE77-813A553F19B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9BCD1EE-E927-4212-AEBC-5A836816F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68BF427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68FDB0A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B62B-EA02-D213-B648-46EB061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557" y="215890"/>
            <a:ext cx="6920883" cy="1248839"/>
          </a:xfrm>
        </p:spPr>
        <p:txBody>
          <a:bodyPr/>
          <a:lstStyle/>
          <a:p>
            <a:pPr algn="ctr"/>
            <a:r>
              <a:rPr lang="en-US"/>
              <a:t>Team SIMM</a:t>
            </a:r>
          </a:p>
        </p:txBody>
      </p:sp>
      <p:pic>
        <p:nvPicPr>
          <p:cNvPr id="6" name="Content Placeholder 5" descr="A white puzzle piece with a black background&#10;&#10;Description automatically generated">
            <a:extLst>
              <a:ext uri="{FF2B5EF4-FFF2-40B4-BE49-F238E27FC236}">
                <a16:creationId xmlns:a16="http://schemas.microsoft.com/office/drawing/2014/main" id="{0124F247-390D-36D9-7731-312C46549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85" y="1938667"/>
            <a:ext cx="1281605" cy="1536382"/>
          </a:xfrm>
          <a:effectLst>
            <a:softEdge rad="38100"/>
          </a:effec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C20936-FFB7-578F-B8DF-8B09A9B202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1" b="18276"/>
          <a:stretch/>
        </p:blipFill>
        <p:spPr>
          <a:xfrm>
            <a:off x="4959259" y="1945283"/>
            <a:ext cx="2273470" cy="1490333"/>
          </a:xfrm>
          <a:prstGeom prst="rect">
            <a:avLst/>
          </a:prstGeom>
          <a:effectLst>
            <a:outerShdw blurRad="50800" dist="12700" dir="5400000" algn="ctr" rotWithShape="0">
              <a:schemeClr val="tx1"/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20C189-3F71-417E-4C5B-6B90E64C62AA}"/>
              </a:ext>
            </a:extLst>
          </p:cNvPr>
          <p:cNvSpPr txBox="1"/>
          <p:nvPr/>
        </p:nvSpPr>
        <p:spPr>
          <a:xfrm>
            <a:off x="1278437" y="3429000"/>
            <a:ext cx="2806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Player vs Player</a:t>
            </a:r>
          </a:p>
          <a:p>
            <a:pPr algn="ctr"/>
            <a:r>
              <a:rPr lang="en-US" sz="2400" b="1"/>
              <a:t>Puzzle Landscaper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A776AC-387E-989A-EE04-100C8D9F6660}"/>
              </a:ext>
            </a:extLst>
          </p:cNvPr>
          <p:cNvSpPr txBox="1"/>
          <p:nvPr/>
        </p:nvSpPr>
        <p:spPr>
          <a:xfrm>
            <a:off x="4224936" y="3465576"/>
            <a:ext cx="3742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Immersive VR Experience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BD327-6922-A6D7-9308-1006FDFC1182}"/>
              </a:ext>
            </a:extLst>
          </p:cNvPr>
          <p:cNvSpPr txBox="1"/>
          <p:nvPr/>
        </p:nvSpPr>
        <p:spPr>
          <a:xfrm>
            <a:off x="8180401" y="3465575"/>
            <a:ext cx="275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Music Driven RPG</a:t>
            </a:r>
          </a:p>
        </p:txBody>
      </p:sp>
      <p:pic>
        <p:nvPicPr>
          <p:cNvPr id="18" name="Picture 17" descr="Unity Technologies logo">
            <a:extLst>
              <a:ext uri="{FF2B5EF4-FFF2-40B4-BE49-F238E27FC236}">
                <a16:creationId xmlns:a16="http://schemas.microsoft.com/office/drawing/2014/main" id="{92CFDF53-54B1-8E61-1E54-2D9E28306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123" y="4364635"/>
            <a:ext cx="1130579" cy="392562"/>
          </a:xfrm>
          <a:prstGeom prst="rect">
            <a:avLst/>
          </a:prstGeom>
        </p:spPr>
      </p:pic>
      <p:pic>
        <p:nvPicPr>
          <p:cNvPr id="8" name="Picture 7" descr="A blue and purple treble clef&#10;&#10;Description automatically generated">
            <a:extLst>
              <a:ext uri="{FF2B5EF4-FFF2-40B4-BE49-F238E27FC236}">
                <a16:creationId xmlns:a16="http://schemas.microsoft.com/office/drawing/2014/main" id="{8C033332-9945-9762-E416-9443E01644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0" t="7972" r="6838" b="5570"/>
          <a:stretch/>
        </p:blipFill>
        <p:spPr>
          <a:xfrm>
            <a:off x="8768573" y="1811903"/>
            <a:ext cx="1575733" cy="178991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1E1E68-691A-06A3-8859-B5CD272DF1BF}"/>
              </a:ext>
            </a:extLst>
          </p:cNvPr>
          <p:cNvSpPr txBox="1"/>
          <p:nvPr/>
        </p:nvSpPr>
        <p:spPr>
          <a:xfrm>
            <a:off x="3657894" y="1113304"/>
            <a:ext cx="487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Shayan</a:t>
            </a:r>
            <a:r>
              <a:rPr lang="en-US"/>
              <a:t> S.	Evan I.	Joseph M.	Emma  M.</a:t>
            </a:r>
          </a:p>
          <a:p>
            <a:endParaRPr lang="en-US"/>
          </a:p>
        </p:txBody>
      </p:sp>
      <p:pic>
        <p:nvPicPr>
          <p:cNvPr id="22" name="Picture 21" descr="A black background with white text and red logo&#10;&#10;Description automatically generated">
            <a:extLst>
              <a:ext uri="{FF2B5EF4-FFF2-40B4-BE49-F238E27FC236}">
                <a16:creationId xmlns:a16="http://schemas.microsoft.com/office/drawing/2014/main" id="{ABC4322C-8ADE-13C0-669F-50815A43E2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96" b="56799"/>
          <a:stretch/>
        </p:blipFill>
        <p:spPr>
          <a:xfrm>
            <a:off x="6095993" y="4072301"/>
            <a:ext cx="1299570" cy="375392"/>
          </a:xfrm>
          <a:prstGeom prst="rect">
            <a:avLst/>
          </a:prstGeom>
        </p:spPr>
      </p:pic>
      <p:pic>
        <p:nvPicPr>
          <p:cNvPr id="23" name="Picture 22" descr="JUCE Logo">
            <a:extLst>
              <a:ext uri="{FF2B5EF4-FFF2-40B4-BE49-F238E27FC236}">
                <a16:creationId xmlns:a16="http://schemas.microsoft.com/office/drawing/2014/main" id="{2EC4B8D5-436C-E488-C3C6-1A0A173DB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4626" y="4471437"/>
            <a:ext cx="1299570" cy="5715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2B8D98-1B3D-0ACA-4788-6519176A3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4094" y="4088916"/>
            <a:ext cx="627859" cy="71755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A137CA-8FF6-440F-AC67-4680EA1C6D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5999" y="4201149"/>
            <a:ext cx="1117284" cy="374348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AB9BD9-9335-A433-8D2F-ED57BB2D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515" y="4350563"/>
            <a:ext cx="449869" cy="449869"/>
          </a:xfrm>
          <a:prstGeom prst="rect">
            <a:avLst/>
          </a:prstGeom>
          <a:noFill/>
          <a:effectLst>
            <a:outerShdw blurRad="38100" dist="12700" dir="5400000" sx="96000" sy="96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ADCBB-BDB5-1CFC-6AF7-BB8D0D0BC9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7649" y="4057515"/>
            <a:ext cx="1133954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3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188C-3375-5D15-2CC5-D4B1ADCA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2863" y="1378817"/>
            <a:ext cx="4055143" cy="4100362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200"/>
              <a:t>A top-down RPG, where music is the key to unlocking your magical powers. </a:t>
            </a:r>
          </a:p>
          <a:p>
            <a:pPr algn="ctr"/>
            <a:r>
              <a:rPr lang="en-US" sz="2200"/>
              <a:t>Explore this world infused of musical charm, filled enchanted forests and ancient ruins as you collect scattered musical notes hidden throughout the world.</a:t>
            </a:r>
          </a:p>
          <a:p>
            <a:pPr algn="ctr"/>
            <a:r>
              <a:rPr lang="en-US" sz="2200"/>
              <a:t> Collect notes can be combined to be used to unleash spells, summon allies, and enhance your skills to help you defeat your enemies.</a:t>
            </a:r>
          </a:p>
        </p:txBody>
      </p:sp>
      <p:pic>
        <p:nvPicPr>
          <p:cNvPr id="6" name="Picture Placeholder 5" descr="A video game screen capture&#10;&#10;Description automatically generated">
            <a:extLst>
              <a:ext uri="{FF2B5EF4-FFF2-40B4-BE49-F238E27FC236}">
                <a16:creationId xmlns:a16="http://schemas.microsoft.com/office/drawing/2014/main" id="{E4E15200-7DC6-A3A8-1200-C48102D838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329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07E8D-4DC8-2FCD-61CA-26C1ED5D1493}"/>
              </a:ext>
            </a:extLst>
          </p:cNvPr>
          <p:cNvSpPr txBox="1"/>
          <p:nvPr/>
        </p:nvSpPr>
        <p:spPr>
          <a:xfrm>
            <a:off x="3486097" y="88766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Concept 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F7CDEA-2BF4-C449-6B33-A792AEDF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1" y="400046"/>
            <a:ext cx="4754767" cy="629264"/>
          </a:xfrm>
        </p:spPr>
        <p:txBody>
          <a:bodyPr>
            <a:noAutofit/>
          </a:bodyPr>
          <a:lstStyle/>
          <a:p>
            <a:pPr algn="ctr"/>
            <a:r>
              <a:rPr lang="en-US" sz="4400"/>
              <a:t>Music Driven RPG</a:t>
            </a:r>
          </a:p>
        </p:txBody>
      </p:sp>
      <p:pic>
        <p:nvPicPr>
          <p:cNvPr id="7" name="Picture 6" descr="A blue and purple treble clef&#10;&#10;Description automatically generated">
            <a:extLst>
              <a:ext uri="{FF2B5EF4-FFF2-40B4-BE49-F238E27FC236}">
                <a16:creationId xmlns:a16="http://schemas.microsoft.com/office/drawing/2014/main" id="{E373BB81-F774-FDAC-4F60-FDC10978A2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0" t="7972" r="6838" b="5570"/>
          <a:stretch/>
        </p:blipFill>
        <p:spPr>
          <a:xfrm>
            <a:off x="4572103" y="181959"/>
            <a:ext cx="803841" cy="9131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3460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101F-593E-1F38-EA21-67ECE379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627" y="739263"/>
            <a:ext cx="4754767" cy="629264"/>
          </a:xfrm>
        </p:spPr>
        <p:txBody>
          <a:bodyPr>
            <a:noAutofit/>
          </a:bodyPr>
          <a:lstStyle/>
          <a:p>
            <a:pPr algn="ctr"/>
            <a:r>
              <a:rPr lang="en-US" sz="4400"/>
              <a:t>Music Driven RPG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98340-B22C-0C37-E44A-716F36093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3427" y="1617405"/>
            <a:ext cx="4754767" cy="4576917"/>
          </a:xfrm>
        </p:spPr>
        <p:txBody>
          <a:bodyPr>
            <a:normAutofit/>
          </a:bodyPr>
          <a:lstStyle/>
          <a:p>
            <a:r>
              <a:rPr lang="en-US" sz="2400"/>
              <a:t>Game Engine: Godot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Languages: </a:t>
            </a:r>
            <a:r>
              <a:rPr lang="en-US" sz="2400" err="1"/>
              <a:t>GDScript</a:t>
            </a:r>
            <a:r>
              <a:rPr lang="en-US" sz="2400"/>
              <a:t>  (Godot’s built-in language) for game logics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Visual design: </a:t>
            </a:r>
            <a:r>
              <a:rPr lang="en-US" sz="2400" err="1"/>
              <a:t>Krita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3CF-AB38-BA4D-5AB4-F765A9A9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390" y="1368527"/>
            <a:ext cx="2000250" cy="22860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747CD-8F8E-0027-33F8-E7A2D89B1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65" y="4283791"/>
            <a:ext cx="3695700" cy="123825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7" name="Picture 6" descr="A blue and purple treble clef&#10;&#10;Description automatically generated">
            <a:extLst>
              <a:ext uri="{FF2B5EF4-FFF2-40B4-BE49-F238E27FC236}">
                <a16:creationId xmlns:a16="http://schemas.microsoft.com/office/drawing/2014/main" id="{E635199A-1B11-1F73-F848-A4D89DEB59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0" t="7972" r="6838" b="5570"/>
          <a:stretch/>
        </p:blipFill>
        <p:spPr>
          <a:xfrm>
            <a:off x="81683" y="5892227"/>
            <a:ext cx="850211" cy="96577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05818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lorful light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0F9349C0-0FF6-EC63-711B-1BF0769ED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2" b="1145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4">
            <a:extLst>
              <a:ext uri="{FF2B5EF4-FFF2-40B4-BE49-F238E27FC236}">
                <a16:creationId xmlns:a16="http://schemas.microsoft.com/office/drawing/2014/main" id="{DD6CBF62-A280-2CD3-9E5A-954B3110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65" y="60037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VR Music Experience</a:t>
            </a:r>
            <a:br>
              <a:rPr lang="en-US" sz="5200"/>
            </a:br>
            <a:endParaRPr lang="en-US" sz="5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9BC5F-A5CB-6965-79A6-55846DE2C99D}"/>
              </a:ext>
            </a:extLst>
          </p:cNvPr>
          <p:cNvSpPr txBox="1"/>
          <p:nvPr/>
        </p:nvSpPr>
        <p:spPr>
          <a:xfrm>
            <a:off x="920512" y="34290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Concept 1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C37678-A3CF-7B18-0DFE-23F6AB41D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6" y="3259169"/>
            <a:ext cx="708993" cy="708993"/>
          </a:xfrm>
          <a:prstGeom prst="rect">
            <a:avLst/>
          </a:prstGeom>
          <a:effectLst>
            <a:outerShdw blurRad="254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5052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01395-CA5D-5CAC-C8E1-1431CEB5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825" y="449522"/>
            <a:ext cx="5157787" cy="823912"/>
          </a:xfrm>
        </p:spPr>
        <p:txBody>
          <a:bodyPr>
            <a:normAutofit/>
          </a:bodyPr>
          <a:lstStyle/>
          <a:p>
            <a:pPr algn="r"/>
            <a:r>
              <a:rPr lang="en-US" sz="3200" b="0"/>
              <a:t>The What       | 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AB75CC-9891-390F-A96F-23F2AFFDA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999" y="449522"/>
            <a:ext cx="5001175" cy="814096"/>
          </a:xfrm>
        </p:spPr>
        <p:txBody>
          <a:bodyPr>
            <a:normAutofit/>
          </a:bodyPr>
          <a:lstStyle/>
          <a:p>
            <a:r>
              <a:rPr lang="en-US" sz="3200" b="0"/>
              <a:t>       The Why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69D12B-34AB-5442-A995-174F365B7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273434"/>
            <a:ext cx="5183188" cy="51895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 modern approach to music visualization.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 novel way for individuals to listen and appreciate music.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Current standards lack accessibility / flexibility.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Inspired by classic iterations.</a:t>
            </a:r>
          </a:p>
          <a:p>
            <a:pPr marL="0" indent="0">
              <a:buNone/>
            </a:pPr>
            <a:r>
              <a:rPr lang="en-US"/>
              <a:t>	WMP / </a:t>
            </a:r>
            <a:r>
              <a:rPr lang="en-US" err="1"/>
              <a:t>WinAMP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8ECFD4-1786-AFA6-4F7A-5A217CF7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5375" y="1273175"/>
            <a:ext cx="5000625" cy="51355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Unity based Web 3D/VR Application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Immersive Audio-Visual experience</a:t>
            </a:r>
          </a:p>
          <a:p>
            <a:pPr marL="0" indent="0">
              <a:buNone/>
            </a:pPr>
            <a:r>
              <a:rPr lang="en-US"/>
              <a:t>	Audio Reactive visuals</a:t>
            </a:r>
          </a:p>
          <a:p>
            <a:pPr marL="0" indent="0">
              <a:buNone/>
            </a:pPr>
            <a:r>
              <a:rPr lang="en-US"/>
              <a:t>	Spatial Audio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23A525-ABA8-D05E-7B5E-47C01030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7" y="6108507"/>
            <a:ext cx="708993" cy="708993"/>
          </a:xfrm>
          <a:prstGeom prst="rect">
            <a:avLst/>
          </a:prstGeom>
          <a:effectLst>
            <a:outerShdw blurRad="254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701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81F1-FD25-3A04-5A99-6E3920C1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67" y="449777"/>
            <a:ext cx="4845134" cy="1266187"/>
          </a:xfrm>
        </p:spPr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2B56F-5A9B-9BA4-3CFF-F51C67F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667" y="1715964"/>
            <a:ext cx="492133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Audio Reactive visuals within an immersive 3D space</a:t>
            </a:r>
            <a:br>
              <a:rPr lang="en-US"/>
            </a:br>
            <a:r>
              <a:rPr lang="en-US"/>
              <a:t>	Audio spectrometer</a:t>
            </a:r>
            <a:br>
              <a:rPr lang="en-US"/>
            </a:br>
            <a:r>
              <a:rPr lang="en-US"/>
              <a:t>	Loudness / Positional</a:t>
            </a:r>
          </a:p>
          <a:p>
            <a:pPr marL="0" indent="0">
              <a:buNone/>
            </a:pPr>
            <a:r>
              <a:rPr lang="en-US"/>
              <a:t>Control within a webpage; VR for more direct control.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Audio Processing with user adjustable parameters</a:t>
            </a:r>
          </a:p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9C7BA2-AC02-4BFD-01D6-94E87AE96435}"/>
              </a:ext>
            </a:extLst>
          </p:cNvPr>
          <p:cNvSpPr txBox="1">
            <a:spLocks/>
          </p:cNvSpPr>
          <p:nvPr/>
        </p:nvSpPr>
        <p:spPr>
          <a:xfrm>
            <a:off x="6096000" y="171596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Near universal browser support via </a:t>
            </a:r>
            <a:r>
              <a:rPr lang="en-US" err="1"/>
              <a:t>WebXR</a:t>
            </a:r>
            <a:r>
              <a:rPr lang="en-US"/>
              <a:t>.</a:t>
            </a: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r>
              <a:rPr lang="en-US"/>
              <a:t>Universal Icons / Accessible Controls via tool bar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Picture 11" descr="A black background with white text and red logo&#10;&#10;Description automatically generated">
            <a:extLst>
              <a:ext uri="{FF2B5EF4-FFF2-40B4-BE49-F238E27FC236}">
                <a16:creationId xmlns:a16="http://schemas.microsoft.com/office/drawing/2014/main" id="{59F1B49C-0BE0-1AC8-236E-E039F8F190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6" b="56799"/>
          <a:stretch/>
        </p:blipFill>
        <p:spPr>
          <a:xfrm>
            <a:off x="6681349" y="2112190"/>
            <a:ext cx="1654129" cy="477809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D6B385-E7E7-A0DF-5275-42ED31FB5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7" y="6108507"/>
            <a:ext cx="708993" cy="708993"/>
          </a:xfrm>
          <a:prstGeom prst="rect">
            <a:avLst/>
          </a:prstGeom>
          <a:effectLst>
            <a:outerShdw blurRad="254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7573648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2CAE3-BC46-D707-B91E-F828884A7FF9}"/>
              </a:ext>
            </a:extLst>
          </p:cNvPr>
          <p:cNvSpPr txBox="1"/>
          <p:nvPr/>
        </p:nvSpPr>
        <p:spPr>
          <a:xfrm>
            <a:off x="841100" y="5476129"/>
            <a:ext cx="10515600" cy="9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showcase</a:t>
            </a:r>
          </a:p>
        </p:txBody>
      </p:sp>
      <p:pic>
        <p:nvPicPr>
          <p:cNvPr id="6" name="Picture 5" descr="A close-up of a device&#10;&#10;Description automatically generated">
            <a:extLst>
              <a:ext uri="{FF2B5EF4-FFF2-40B4-BE49-F238E27FC236}">
                <a16:creationId xmlns:a16="http://schemas.microsoft.com/office/drawing/2014/main" id="{581D2214-E7A0-B82E-7CCD-00F055F97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r="7384" b="2"/>
          <a:stretch/>
        </p:blipFill>
        <p:spPr>
          <a:xfrm>
            <a:off x="2317022" y="117988"/>
            <a:ext cx="7554905" cy="535814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296445D-2F0A-9781-ECE5-49364CB6D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7" y="6108507"/>
            <a:ext cx="708993" cy="708993"/>
          </a:xfrm>
          <a:prstGeom prst="rect">
            <a:avLst/>
          </a:prstGeom>
          <a:effectLst>
            <a:outerShdw blurRad="254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69196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81F1-FD25-3A04-5A99-6E3920C1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667" y="449777"/>
            <a:ext cx="4845134" cy="1266187"/>
          </a:xfrm>
        </p:spPr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2B56F-5A9B-9BA4-3CFF-F51C67F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4667" y="1715964"/>
            <a:ext cx="492133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User will load into an empty room and be provided the option to upload their own audio files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User is placed in the center of the space with configurable visuals surrounding them.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Along with playback control, the user will be able to apply light audio processing to their music while within the environment.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9C7BA2-AC02-4BFD-01D6-94E87AE96435}"/>
              </a:ext>
            </a:extLst>
          </p:cNvPr>
          <p:cNvSpPr txBox="1">
            <a:spLocks/>
          </p:cNvSpPr>
          <p:nvPr/>
        </p:nvSpPr>
        <p:spPr>
          <a:xfrm>
            <a:off x="6096000" y="171596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pic>
        <p:nvPicPr>
          <p:cNvPr id="14" name="Picture 13" descr="A close-up of a pink and green light">
            <a:extLst>
              <a:ext uri="{FF2B5EF4-FFF2-40B4-BE49-F238E27FC236}">
                <a16:creationId xmlns:a16="http://schemas.microsoft.com/office/drawing/2014/main" id="{3FBD9A2D-AD0B-484E-99A2-D7C3B2B74B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b="38702"/>
          <a:stretch/>
        </p:blipFill>
        <p:spPr>
          <a:xfrm>
            <a:off x="6376991" y="526821"/>
            <a:ext cx="4618879" cy="259812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A423F5-99A7-2B26-0EF2-F6DB9BBC3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74" y="-345643"/>
            <a:ext cx="4123214" cy="4123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0A2FAB-E749-913A-7730-875CB4554E0F}"/>
              </a:ext>
            </a:extLst>
          </p:cNvPr>
          <p:cNvSpPr txBox="1"/>
          <p:nvPr/>
        </p:nvSpPr>
        <p:spPr>
          <a:xfrm>
            <a:off x="6511833" y="3172707"/>
            <a:ext cx="434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Within the VR Space controls are tied to a menu attached to the user's controller mirroring the in-browser functionality</a:t>
            </a:r>
          </a:p>
          <a:p>
            <a:endParaRPr lang="en-US"/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BDFF8F-C0F5-841C-262D-8053494D33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7" y="6108507"/>
            <a:ext cx="708993" cy="708993"/>
          </a:xfrm>
          <a:prstGeom prst="rect">
            <a:avLst/>
          </a:prstGeom>
          <a:effectLst>
            <a:outerShdw blurRad="254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10091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A9E-EE19-93C7-6FF8-DC959965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984" y="447718"/>
            <a:ext cx="10515600" cy="1325563"/>
          </a:xfrm>
        </p:spPr>
        <p:txBody>
          <a:bodyPr/>
          <a:lstStyle/>
          <a:p>
            <a:r>
              <a:rPr lang="en-US"/>
              <a:t>Technical Considerations / Further Scope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77C409B-01C9-6EFE-E1DD-94066CECC196}"/>
              </a:ext>
            </a:extLst>
          </p:cNvPr>
          <p:cNvSpPr txBox="1">
            <a:spLocks/>
          </p:cNvSpPr>
          <p:nvPr/>
        </p:nvSpPr>
        <p:spPr>
          <a:xfrm>
            <a:off x="6280067" y="447718"/>
            <a:ext cx="4124324" cy="1266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D2F0318A-F80F-6B6F-3C26-6325476C4DF7}"/>
              </a:ext>
            </a:extLst>
          </p:cNvPr>
          <p:cNvSpPr txBox="1">
            <a:spLocks/>
          </p:cNvSpPr>
          <p:nvPr/>
        </p:nvSpPr>
        <p:spPr>
          <a:xfrm>
            <a:off x="6096990" y="2007713"/>
            <a:ext cx="4518562" cy="399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Content Management System</a:t>
            </a:r>
            <a:br>
              <a:rPr lang="en-US"/>
            </a:br>
            <a:r>
              <a:rPr lang="en-US"/>
              <a:t>	Playlists / “Projects”</a:t>
            </a:r>
          </a:p>
          <a:p>
            <a:pPr marL="0" indent="0">
              <a:buNone/>
            </a:pPr>
            <a:r>
              <a:rPr lang="en-US"/>
              <a:t>Richer audio control</a:t>
            </a:r>
            <a:br>
              <a:rPr lang="en-US"/>
            </a:br>
            <a:r>
              <a:rPr lang="en-US"/>
              <a:t>	Live Mixing </a:t>
            </a:r>
            <a:br>
              <a:rPr lang="en-US"/>
            </a:br>
            <a:r>
              <a:rPr lang="en-US"/>
              <a:t>	Advanced Processing</a:t>
            </a:r>
          </a:p>
          <a:p>
            <a:pPr marL="0" indent="0">
              <a:buNone/>
            </a:pPr>
            <a:r>
              <a:rPr lang="en-US"/>
              <a:t>MIDI input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ACAFEBB0-BB45-8C3C-E3CD-3DBD86EB7DFF}"/>
              </a:ext>
            </a:extLst>
          </p:cNvPr>
          <p:cNvSpPr txBox="1">
            <a:spLocks/>
          </p:cNvSpPr>
          <p:nvPr/>
        </p:nvSpPr>
        <p:spPr>
          <a:xfrm>
            <a:off x="1198984" y="2007713"/>
            <a:ext cx="4896026" cy="399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Visual Techniques:</a:t>
            </a:r>
            <a:br>
              <a:rPr lang="en-US"/>
            </a:br>
            <a:r>
              <a:rPr lang="en-US"/>
              <a:t>Unity / WebGL / three.js</a:t>
            </a:r>
          </a:p>
          <a:p>
            <a:pPr marL="0" indent="0">
              <a:buNone/>
            </a:pPr>
            <a:r>
              <a:rPr lang="en-US"/>
              <a:t>	Pre-Defined 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Procedural Generation</a:t>
            </a:r>
            <a:br>
              <a:rPr lang="en-US"/>
            </a:br>
            <a:r>
              <a:rPr lang="en-US"/>
              <a:t>	ML Based??</a:t>
            </a:r>
          </a:p>
          <a:p>
            <a:pPr marL="0" indent="0">
              <a:buNone/>
            </a:pPr>
            <a:r>
              <a:rPr lang="en-US"/>
              <a:t>Audio Processing: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r>
              <a:rPr lang="en-US"/>
              <a:t>		</a:t>
            </a:r>
          </a:p>
        </p:txBody>
      </p:sp>
      <p:pic>
        <p:nvPicPr>
          <p:cNvPr id="11" name="Picture 10" descr="JUCE Logo">
            <a:extLst>
              <a:ext uri="{FF2B5EF4-FFF2-40B4-BE49-F238E27FC236}">
                <a16:creationId xmlns:a16="http://schemas.microsoft.com/office/drawing/2014/main" id="{1596078D-D75F-97B3-2D88-86AC3A0F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173" y="5318156"/>
            <a:ext cx="1299569" cy="571519"/>
          </a:xfrm>
          <a:prstGeom prst="rect">
            <a:avLst/>
          </a:prstGeom>
        </p:spPr>
      </p:pic>
      <p:pic>
        <p:nvPicPr>
          <p:cNvPr id="6" name="Picture 5" descr="Unity Technologies logo">
            <a:extLst>
              <a:ext uri="{FF2B5EF4-FFF2-40B4-BE49-F238E27FC236}">
                <a16:creationId xmlns:a16="http://schemas.microsoft.com/office/drawing/2014/main" id="{1F737DEC-09DD-BA07-EA9B-4980DB018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579" y="4752756"/>
            <a:ext cx="1435770" cy="498531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727F66-2870-FE5B-9739-646424D7E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7" y="6108507"/>
            <a:ext cx="708993" cy="708993"/>
          </a:xfrm>
          <a:prstGeom prst="rect">
            <a:avLst/>
          </a:prstGeom>
          <a:effectLst>
            <a:outerShdw blurRad="254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376653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A puzzle with arrows and a few pieces&#10;&#10;Description automatically generated">
            <a:extLst>
              <a:ext uri="{FF2B5EF4-FFF2-40B4-BE49-F238E27FC236}">
                <a16:creationId xmlns:a16="http://schemas.microsoft.com/office/drawing/2014/main" id="{E2A0BAFB-9139-731B-F7EF-00B8E56FBB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2883" r="15560" b="-1"/>
          <a:stretch/>
        </p:blipFill>
        <p:spPr>
          <a:xfrm>
            <a:off x="3354694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8E488-7B67-688D-0505-3E7F2C4F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PvP Puzzle Landscaper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44DB4-EFFE-7C82-FD1D-4B71B48A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2017" y="2264215"/>
            <a:ext cx="4056986" cy="44060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Board game style multiplayer game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Key concept is players lack control and move with each turn while the board remains modifiable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/>
              <a:t> During each players’ turn they can manipulate and move board pieces to their benefit/other players detriment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/>
              <a:t>Survival </a:t>
            </a:r>
            <a:r>
              <a:rPr lang="en-US" sz="2400"/>
              <a:t>is key; Game ends when 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22D10-5860-C95D-61A1-4B3AD75CB538}"/>
              </a:ext>
            </a:extLst>
          </p:cNvPr>
          <p:cNvSpPr txBox="1"/>
          <p:nvPr/>
        </p:nvSpPr>
        <p:spPr>
          <a:xfrm>
            <a:off x="2017702" y="171232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Concept 2</a:t>
            </a:r>
          </a:p>
        </p:txBody>
      </p:sp>
      <p:pic>
        <p:nvPicPr>
          <p:cNvPr id="6" name="Content Placeholder 5" descr="A white puzzle piece with a black background&#10;&#10;Description automatically generated">
            <a:extLst>
              <a:ext uri="{FF2B5EF4-FFF2-40B4-BE49-F238E27FC236}">
                <a16:creationId xmlns:a16="http://schemas.microsoft.com/office/drawing/2014/main" id="{F7D72F8A-0602-9E36-D865-C180DEE4B3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03" y="1549132"/>
            <a:ext cx="596502" cy="7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5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D73F-ED3B-C9A7-C76B-D2534E0B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8" y="387537"/>
            <a:ext cx="10515600" cy="1325563"/>
          </a:xfrm>
        </p:spPr>
        <p:txBody>
          <a:bodyPr/>
          <a:lstStyle/>
          <a:p>
            <a:r>
              <a:rPr lang="en-US"/>
              <a:t>PvP Puzzle Landscaper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B44C-DC9F-D224-2D84-DEB770D8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317" y="1814419"/>
            <a:ext cx="100284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2D or 3D within </a:t>
            </a:r>
          </a:p>
          <a:p>
            <a:pPr marL="0" indent="0">
              <a:buNone/>
            </a:pPr>
            <a:r>
              <a:rPr lang="en-US"/>
              <a:t>Multiplayer via Mirror Networking for Unity</a:t>
            </a:r>
            <a:br>
              <a:rPr lang="en-US"/>
            </a:br>
            <a:br>
              <a:rPr lang="en-US"/>
            </a:br>
            <a:r>
              <a:rPr lang="en-US"/>
              <a:t>Different game modes: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PvE</a:t>
            </a:r>
            <a:r>
              <a:rPr lang="en-US"/>
              <a:t> : Work as a team</a:t>
            </a:r>
            <a:br>
              <a:rPr lang="en-US"/>
            </a:br>
            <a:r>
              <a:rPr lang="en-US"/>
              <a:t>	PvP : Last player standing </a:t>
            </a:r>
          </a:p>
          <a:p>
            <a:pPr marL="0" indent="0">
              <a:buNone/>
            </a:pPr>
            <a:r>
              <a:rPr lang="en-US"/>
              <a:t>Scoring system to determine standing based on performance</a:t>
            </a:r>
          </a:p>
        </p:txBody>
      </p:sp>
      <p:pic>
        <p:nvPicPr>
          <p:cNvPr id="4" name="Picture 3" descr="Unity Technologies logo">
            <a:extLst>
              <a:ext uri="{FF2B5EF4-FFF2-40B4-BE49-F238E27FC236}">
                <a16:creationId xmlns:a16="http://schemas.microsoft.com/office/drawing/2014/main" id="{1E6577DA-F490-F71F-AD58-9D80C4BF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80" y="1814419"/>
            <a:ext cx="1435770" cy="498531"/>
          </a:xfrm>
          <a:prstGeom prst="rect">
            <a:avLst/>
          </a:prstGeom>
        </p:spPr>
      </p:pic>
      <p:pic>
        <p:nvPicPr>
          <p:cNvPr id="6" name="Content Placeholder 5" descr="A white puzzle piece with a black background&#10;&#10;Description automatically generated">
            <a:extLst>
              <a:ext uri="{FF2B5EF4-FFF2-40B4-BE49-F238E27FC236}">
                <a16:creationId xmlns:a16="http://schemas.microsoft.com/office/drawing/2014/main" id="{559A1F51-0DDB-9F89-DA4D-4661337DB3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6" y="5996003"/>
            <a:ext cx="596502" cy="715084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541A810-905D-25B3-E119-3C5BB672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47" y="2155633"/>
            <a:ext cx="722142" cy="722142"/>
          </a:xfrm>
          <a:prstGeom prst="rect">
            <a:avLst/>
          </a:prstGeom>
          <a:noFill/>
          <a:effectLst>
            <a:outerShdw blurRad="38100" dist="12700" dir="5400000" sx="96000" sy="96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3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7688B8F98A64EA0A6B00105D9BA96" ma:contentTypeVersion="12" ma:contentTypeDescription="Create a new document." ma:contentTypeScope="" ma:versionID="8a4bb88d17d584d5a3120b61d1ec840d">
  <xsd:schema xmlns:xsd="http://www.w3.org/2001/XMLSchema" xmlns:xs="http://www.w3.org/2001/XMLSchema" xmlns:p="http://schemas.microsoft.com/office/2006/metadata/properties" xmlns:ns3="13b9e1e7-3aff-4878-ba2b-8cf306d3196b" xmlns:ns4="7163dac7-3c96-42ee-9a16-b15618421645" targetNamespace="http://schemas.microsoft.com/office/2006/metadata/properties" ma:root="true" ma:fieldsID="896fbe8094c0da62109f2fccfcb652d9" ns3:_="" ns4:_="">
    <xsd:import namespace="13b9e1e7-3aff-4878-ba2b-8cf306d3196b"/>
    <xsd:import namespace="7163dac7-3c96-42ee-9a16-b15618421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9e1e7-3aff-4878-ba2b-8cf306d319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3dac7-3c96-42ee-9a16-b15618421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b9e1e7-3aff-4878-ba2b-8cf306d319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98F049-B97A-4D97-AD35-F50B03D2B178}">
  <ds:schemaRefs>
    <ds:schemaRef ds:uri="13b9e1e7-3aff-4878-ba2b-8cf306d3196b"/>
    <ds:schemaRef ds:uri="7163dac7-3c96-42ee-9a16-b156184216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6507CA-466D-4271-9A25-6FA49210E56E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3b9e1e7-3aff-4878-ba2b-8cf306d3196b"/>
    <ds:schemaRef ds:uri="http://purl.org/dc/terms/"/>
    <ds:schemaRef ds:uri="http://schemas.openxmlformats.org/package/2006/metadata/core-properties"/>
    <ds:schemaRef ds:uri="7163dac7-3c96-42ee-9a16-b1561842164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8AD0A3-E223-413C-9B70-F4FB92F43B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491</Words>
  <Application>Microsoft Office PowerPoint</Application>
  <PresentationFormat>Widescreen</PresentationFormat>
  <Paragraphs>93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Team SIMM</vt:lpstr>
      <vt:lpstr>VR Music Experience </vt:lpstr>
      <vt:lpstr>PowerPoint Presentation</vt:lpstr>
      <vt:lpstr>Key Features</vt:lpstr>
      <vt:lpstr>PowerPoint Presentation</vt:lpstr>
      <vt:lpstr>Vision</vt:lpstr>
      <vt:lpstr>Technical Considerations / Further Scope</vt:lpstr>
      <vt:lpstr>PvP Puzzle Landscaper</vt:lpstr>
      <vt:lpstr>PvP Puzzle Landscaper Cont.</vt:lpstr>
      <vt:lpstr>Music Driven RPG</vt:lpstr>
      <vt:lpstr>Music Driven RPG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(VR) Music Experience</dc:title>
  <dc:creator>Emma Melkumian</dc:creator>
  <cp:lastModifiedBy>Emma Melkumian</cp:lastModifiedBy>
  <cp:revision>2</cp:revision>
  <dcterms:created xsi:type="dcterms:W3CDTF">2024-04-09T19:41:01Z</dcterms:created>
  <dcterms:modified xsi:type="dcterms:W3CDTF">2024-04-15T19:44:00Z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0x0101004A07688B8F98A64EA0A6B00105D9BA96</vt:lpwstr>
  </property>
</Properties>
</file>