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E14"/>
    <a:srgbClr val="15C32A"/>
    <a:srgbClr val="2F6709"/>
    <a:srgbClr val="E36303"/>
    <a:srgbClr val="7EEE32"/>
    <a:srgbClr val="E16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50ECD-8E7D-418A-AC2A-8EA71AB4A535}" type="datetimeFigureOut">
              <a:rPr lang="da-DK" smtClean="0"/>
              <a:t>15-01-2021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8A0BB-6C83-40CA-8F6C-C87EDAB22F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886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14487-814E-429F-B2D6-BFEF2E8CF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933062"/>
            <a:ext cx="9440034" cy="1781563"/>
          </a:xfrm>
          <a:ln>
            <a:solidFill>
              <a:schemeClr val="accent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 rIns="396000" bIns="252000" anchor="b">
            <a:normAutofit/>
          </a:bodyPr>
          <a:lstStyle/>
          <a:p>
            <a:r>
              <a:rPr lang="da-DK" sz="4800" dirty="0">
                <a:solidFill>
                  <a:schemeClr val="accent2"/>
                </a:solidFill>
                <a:latin typeface="+mn-lt"/>
              </a:rPr>
              <a:t>Datastrukturer og Algoritmer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7618826-DD43-475D-B6E2-B3B4823D8066}"/>
              </a:ext>
            </a:extLst>
          </p:cNvPr>
          <p:cNvSpPr/>
          <p:nvPr/>
        </p:nvSpPr>
        <p:spPr>
          <a:xfrm>
            <a:off x="1370693" y="4728760"/>
            <a:ext cx="944003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da-DK" sz="40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Code Pro" panose="020B0509030403020204" pitchFamily="49" charset="0"/>
              </a:rPr>
              <a:t>00 INTRODUKTION</a:t>
            </a:r>
          </a:p>
        </p:txBody>
      </p:sp>
    </p:spTree>
    <p:extLst>
      <p:ext uri="{BB962C8B-B14F-4D97-AF65-F5344CB8AC3E}">
        <p14:creationId xmlns:p14="http://schemas.microsoft.com/office/powerpoint/2010/main" val="238178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sz="4400" dirty="0">
                <a:solidFill>
                  <a:schemeClr val="accent2"/>
                </a:solidFill>
                <a:latin typeface="+mn-lt"/>
              </a:rPr>
              <a:t>Introduktion til faget</a:t>
            </a:r>
            <a:endParaRPr lang="da-DK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Der afholdes målsætningssamtaler i dag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Der afholdes evalueringssamtale midt i modulet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Der afholdes afsluttende evaluering op til eksamen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Virtuel undervisning på Teams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Planer, målsætninger og evalueringer findes på </a:t>
            </a:r>
            <a:r>
              <a:rPr lang="da-DK" sz="2600" dirty="0">
                <a:solidFill>
                  <a:srgbClr val="00B050"/>
                </a:solidFill>
              </a:rPr>
              <a:t>elevplanner.aspit.dk</a:t>
            </a:r>
          </a:p>
          <a:p>
            <a:pPr marL="162000" indent="0">
              <a:buNone/>
            </a:pPr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4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sz="4400" dirty="0">
                <a:solidFill>
                  <a:schemeClr val="accent2"/>
                </a:solidFill>
                <a:latin typeface="+mn-lt"/>
              </a:rPr>
              <a:t>Introduktion til faget</a:t>
            </a:r>
            <a:endParaRPr lang="da-DK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Der afholdes målsætningssamtaler i dag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Der afholdes evalueringssamtale midt i modulet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Der afholdes afsluttende evaluering op til eksamen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Virtuel undervisning på Teams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Planer, målsætninger og evalueringer findes på </a:t>
            </a:r>
            <a:r>
              <a:rPr lang="da-DK" sz="2600" dirty="0">
                <a:solidFill>
                  <a:srgbClr val="00B050"/>
                </a:solidFill>
              </a:rPr>
              <a:t>elevplanner.aspit.dk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Sygemelding sker til </a:t>
            </a:r>
            <a:r>
              <a:rPr lang="da-DK" sz="2600" dirty="0">
                <a:solidFill>
                  <a:srgbClr val="00B050"/>
                </a:solidFill>
              </a:rPr>
              <a:t>mara@aspit.dk</a:t>
            </a:r>
          </a:p>
          <a:p>
            <a:pPr marL="162000" indent="0">
              <a:buNone/>
            </a:pPr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sz="4400" dirty="0">
                <a:solidFill>
                  <a:schemeClr val="accent2"/>
                </a:solidFill>
                <a:latin typeface="+mn-lt"/>
              </a:rPr>
              <a:t>Introduktion til faget</a:t>
            </a:r>
            <a:endParaRPr lang="da-DK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Pauser er som de plejer: 10.00 – 10.20, 12.00 – 12.30, 14.00 – 14.10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8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sz="4400" dirty="0">
                <a:solidFill>
                  <a:schemeClr val="accent2"/>
                </a:solidFill>
                <a:latin typeface="+mn-lt"/>
              </a:rPr>
              <a:t>Introduktion til faget</a:t>
            </a:r>
            <a:endParaRPr lang="da-DK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Pauser er som de plejer: 10.00 – 10.20, 12.00 – 12.30, 14.00 – 14.10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Morgenmøde er som de plejer: 09.45 – 10.00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7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sz="4400" dirty="0">
                <a:solidFill>
                  <a:schemeClr val="accent2"/>
                </a:solidFill>
                <a:latin typeface="+mn-lt"/>
              </a:rPr>
              <a:t>Introduktion til faget</a:t>
            </a:r>
            <a:endParaRPr lang="da-DK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Pauser er som de plejer: 10.00 – 10.20, 12.00 – 12.30, 14.00 – 14.10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Morgenmøde er som de plejer: 09.45 – 10.00</a:t>
            </a:r>
          </a:p>
          <a:p>
            <a:pPr marL="468000"/>
            <a:r>
              <a:rPr lang="da-DK" sz="2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Walk’n’Talk</a:t>
            </a:r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er som de plejer: 12.30 – 13.00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6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sz="4400" dirty="0">
                <a:solidFill>
                  <a:schemeClr val="accent2"/>
                </a:solidFill>
                <a:latin typeface="+mn-lt"/>
              </a:rPr>
              <a:t>Introduktion til faget</a:t>
            </a:r>
            <a:endParaRPr lang="da-DK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Pauser er som de plejer: 10.00 – 10.20, 12.00 – 12.30, 14.00 – 14.10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Morgenmøde er som de plejer: 09.45 – 10.00</a:t>
            </a:r>
          </a:p>
          <a:p>
            <a:pPr marL="468000"/>
            <a:r>
              <a:rPr lang="da-DK" sz="2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Walk’n’Talk</a:t>
            </a:r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er som de plejer: 12.30 – 13.00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Sociale aktiviteter er som de plejer: fredag i ulige uger 12.30 – 14.00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9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sz="4400" dirty="0">
                <a:solidFill>
                  <a:schemeClr val="accent2"/>
                </a:solidFill>
                <a:latin typeface="+mn-lt"/>
              </a:rPr>
              <a:t>Introduktion til faget</a:t>
            </a:r>
            <a:endParaRPr lang="da-DK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Pauser er som de plejer: 10.00 – 10.20, 12.00 – 12.30, 14.00 – 14.10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Morgenmøde er som de plejer: 09.45 – 10.00</a:t>
            </a:r>
          </a:p>
          <a:p>
            <a:pPr marL="468000"/>
            <a:r>
              <a:rPr lang="da-DK" sz="2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Walk’n’Talk</a:t>
            </a:r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er som de plejer: 12.30 – 13.00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Sociale aktiviteter er som de plejer: fredag i ulige uger 12.30 – 14.00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Selvstændig vidensøgning og opgaveløsning tirsdage 13.00 – 15.00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sz="4400" dirty="0">
                <a:solidFill>
                  <a:schemeClr val="accent2"/>
                </a:solidFill>
                <a:latin typeface="+mn-lt"/>
              </a:rPr>
              <a:t>Introduktion til faget</a:t>
            </a:r>
            <a:endParaRPr lang="da-DK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Pauser er som de plejer: 10.00 – 10.20, 12.00 – 12.30, 14.00 – 14.10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Morgenmøde er som de plejer: 09.45 – 10.00</a:t>
            </a:r>
          </a:p>
          <a:p>
            <a:pPr marL="468000"/>
            <a:r>
              <a:rPr lang="da-DK" sz="2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Walk’n’Talk</a:t>
            </a:r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er som de plejer: 12.30 – 13.00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Sociale aktiviteter er som de plejer: fredag i ulige uger 12.30 – 14.00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Selvstændig vidensøgning og opgaveløsning tirsdage 13.00 – 15.00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Fri fredag i lige uger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sz="4400" dirty="0">
                <a:solidFill>
                  <a:schemeClr val="accent2"/>
                </a:solidFill>
                <a:latin typeface="+mn-lt"/>
              </a:rPr>
              <a:t>Introduktion til faget</a:t>
            </a:r>
            <a:endParaRPr lang="da-DK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/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Pauser er som de plejer: 10.00 – 10.20, 12.00 – 12.30, 14.00 – 14.10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Morgenmøde er som de plejer: 09.45 – 10.00</a:t>
            </a:r>
          </a:p>
          <a:p>
            <a:pPr marL="468000"/>
            <a:r>
              <a:rPr lang="da-DK" sz="2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Walk’n’Talk</a:t>
            </a:r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er som de plejer: 12.30 – 13.00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Sociale aktiviteter er som de plejer: fredag i ulige uger 12.30 – 14.00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Selvstændig vidensøgning og opgaveløsning tirsdage 13.00 – 15.00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Fri fredag i lige uger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Ellers undervisning fra 08.45 – 15.00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0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dirty="0">
                <a:solidFill>
                  <a:schemeClr val="accent2"/>
                </a:solidFill>
                <a:latin typeface="+mn-lt"/>
              </a:rPr>
              <a:t>De faglige emner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Rekursion</a:t>
            </a:r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1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14487-814E-429F-B2D6-BFEF2E8CF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933062"/>
            <a:ext cx="9440034" cy="1781563"/>
          </a:xfrm>
          <a:ln>
            <a:solidFill>
              <a:schemeClr val="accent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 rIns="396000" bIns="252000" anchor="b">
            <a:normAutofit/>
          </a:bodyPr>
          <a:lstStyle/>
          <a:p>
            <a:r>
              <a:rPr lang="da-DK" sz="4800" dirty="0">
                <a:solidFill>
                  <a:schemeClr val="accent2"/>
                </a:solidFill>
                <a:latin typeface="+mn-lt"/>
              </a:rPr>
              <a:t>Datastrukturer og Algoritmer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7618826-DD43-475D-B6E2-B3B4823D8066}"/>
              </a:ext>
            </a:extLst>
          </p:cNvPr>
          <p:cNvSpPr/>
          <p:nvPr/>
        </p:nvSpPr>
        <p:spPr>
          <a:xfrm>
            <a:off x="1370693" y="4728760"/>
            <a:ext cx="944003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da-DK" sz="40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Code Pro" panose="020B0509030403020204" pitchFamily="49" charset="0"/>
              </a:rPr>
              <a:t>00 INTRODUKTION</a:t>
            </a:r>
          </a:p>
        </p:txBody>
      </p:sp>
    </p:spTree>
    <p:extLst>
      <p:ext uri="{BB962C8B-B14F-4D97-AF65-F5344CB8AC3E}">
        <p14:creationId xmlns:p14="http://schemas.microsoft.com/office/powerpoint/2010/main" val="266818763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dirty="0">
                <a:solidFill>
                  <a:schemeClr val="accent2"/>
                </a:solidFill>
                <a:latin typeface="+mn-lt"/>
              </a:rPr>
              <a:t>De faglige emner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Rekursion</a:t>
            </a:r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Tids- og pladskompleksitet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3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dirty="0">
                <a:solidFill>
                  <a:schemeClr val="accent2"/>
                </a:solidFill>
                <a:latin typeface="+mn-lt"/>
              </a:rPr>
              <a:t>De faglige emner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Rekursion</a:t>
            </a:r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Tids- og pladskompleksitet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Pseudokode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9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dirty="0">
                <a:solidFill>
                  <a:schemeClr val="accent2"/>
                </a:solidFill>
                <a:latin typeface="+mn-lt"/>
              </a:rPr>
              <a:t>De faglige emner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Rekursion</a:t>
            </a:r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Tids- og pladskompleksitet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Pseudokode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Søgealgoritmer på lineære datastrukturer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2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dirty="0">
                <a:solidFill>
                  <a:schemeClr val="accent2"/>
                </a:solidFill>
                <a:latin typeface="+mn-lt"/>
              </a:rPr>
              <a:t>De faglige emner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Rekursion</a:t>
            </a:r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Tids- og pladskompleksitet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Pseudokode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Søgealgoritmer på lineære datastrukturer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Sorteringsalgoritmer på lineære datastrukturer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dirty="0">
                <a:solidFill>
                  <a:schemeClr val="accent2"/>
                </a:solidFill>
                <a:latin typeface="+mn-lt"/>
              </a:rPr>
              <a:t>De faglige emner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Rekursion</a:t>
            </a:r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Tids- og pladskompleksitet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Pseudokode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Søgealgoritmer på lineære datastrukturer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Sorteringsalgoritmer på lineære datastrukturer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Sorteringsalgoritmer på lineære datastrukturer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3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dirty="0">
                <a:solidFill>
                  <a:schemeClr val="accent2"/>
                </a:solidFill>
                <a:latin typeface="+mn-lt"/>
              </a:rPr>
              <a:t>De faglige emner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Rekursion</a:t>
            </a:r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Tids- og pladskompleksitet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Pseudokode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Søgealgoritmer på lineære datastrukturer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Sorteringsalgoritmer på lineære datastrukturer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Sorteringsalgoritmer på lineære datastrukturer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Samme algoritmer på ikke-lineære datastrukturer + flere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8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dirty="0">
                <a:solidFill>
                  <a:schemeClr val="accent2"/>
                </a:solidFill>
                <a:latin typeface="+mn-lt"/>
              </a:rPr>
              <a:t>De faglige emner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Rekursion</a:t>
            </a:r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Tids- og pladskompleksitet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Pseudokode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Søgealgoritmer på lineære datastrukturer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Sorteringsalgoritmer på lineære datastrukturer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Sorteringsalgoritmer på lineære datastrukturer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Samme algoritmer på ikke-lineære datastrukturer + flere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3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sz="4400" dirty="0">
                <a:solidFill>
                  <a:schemeClr val="accent2"/>
                </a:solidFill>
                <a:latin typeface="+mn-lt"/>
              </a:rPr>
              <a:t>Dagsorden</a:t>
            </a:r>
            <a:endParaRPr lang="da-DK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Introduktion til faget Datastrukturer og Algoritmer</a:t>
            </a:r>
          </a:p>
        </p:txBody>
      </p:sp>
    </p:spTree>
    <p:extLst>
      <p:ext uri="{BB962C8B-B14F-4D97-AF65-F5344CB8AC3E}">
        <p14:creationId xmlns:p14="http://schemas.microsoft.com/office/powerpoint/2010/main" val="15596328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sz="4400" dirty="0">
                <a:solidFill>
                  <a:schemeClr val="accent2"/>
                </a:solidFill>
                <a:latin typeface="+mn-lt"/>
              </a:rPr>
              <a:t>Dagsorden</a:t>
            </a:r>
            <a:endParaRPr lang="da-DK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Introduktion til faget Datastrukturer og Algoritmer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 faglige emner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4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sz="4400" dirty="0">
                <a:solidFill>
                  <a:schemeClr val="accent2"/>
                </a:solidFill>
                <a:latin typeface="+mn-lt"/>
              </a:rPr>
              <a:t>Dagsorden</a:t>
            </a:r>
            <a:endParaRPr lang="da-DK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Introduktion til faget Datastrukturer og Algoritmer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 faglige emner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Eksamen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7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sz="4400" dirty="0">
                <a:solidFill>
                  <a:schemeClr val="accent2"/>
                </a:solidFill>
                <a:latin typeface="+mn-lt"/>
              </a:rPr>
              <a:t>Introduktion til faget</a:t>
            </a:r>
            <a:endParaRPr lang="da-DK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Der afholdes målsætningssamtaler i dag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446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sz="4400" dirty="0">
                <a:solidFill>
                  <a:schemeClr val="accent2"/>
                </a:solidFill>
                <a:latin typeface="+mn-lt"/>
              </a:rPr>
              <a:t>Introduktion til faget</a:t>
            </a:r>
            <a:endParaRPr lang="da-DK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Der afholdes målsætningssamtaler i dag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Der afholdes evalueringssamtale midt i modulet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2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sz="4400" dirty="0">
                <a:solidFill>
                  <a:schemeClr val="accent2"/>
                </a:solidFill>
                <a:latin typeface="+mn-lt"/>
              </a:rPr>
              <a:t>Introduktion til faget</a:t>
            </a:r>
            <a:endParaRPr lang="da-DK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Der afholdes målsætningssamtaler i dag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Der afholdes evalueringssamtale midt i modulet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Der afholdes afsluttende evaluering op til eksamen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7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sz="4400" dirty="0">
                <a:solidFill>
                  <a:schemeClr val="accent2"/>
                </a:solidFill>
                <a:latin typeface="+mn-lt"/>
              </a:rPr>
              <a:t>Introduktion til faget</a:t>
            </a:r>
            <a:endParaRPr lang="da-DK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Der afholdes målsætningssamtaler i dag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Der afholdes evalueringssamtale midt i modulet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Der afholdes afsluttende evaluering op til eksamen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Virtuel undervisning på Teams</a:t>
            </a: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68000"/>
            <a:endParaRPr lang="da-DK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2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ifergrå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TM04033929[[fn=Skifergrå]]</Template>
  <TotalTime>4346</TotalTime>
  <Words>644</Words>
  <Application>Microsoft Office PowerPoint</Application>
  <PresentationFormat>Widescreen</PresentationFormat>
  <Paragraphs>139</Paragraphs>
  <Slides>26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26</vt:i4>
      </vt:variant>
    </vt:vector>
  </HeadingPairs>
  <TitlesOfParts>
    <vt:vector size="33" baseType="lpstr">
      <vt:lpstr>Calibri</vt:lpstr>
      <vt:lpstr>Segoe UI</vt:lpstr>
      <vt:lpstr>Segoe UI Light</vt:lpstr>
      <vt:lpstr>Source Code Pro</vt:lpstr>
      <vt:lpstr>Trebuchet MS</vt:lpstr>
      <vt:lpstr>Wingdings 2</vt:lpstr>
      <vt:lpstr>Skifergrå</vt:lpstr>
      <vt:lpstr>Datastrukturer og Algoritmer</vt:lpstr>
      <vt:lpstr>Datastrukturer og Algoritmer</vt:lpstr>
      <vt:lpstr>Dagsorden</vt:lpstr>
      <vt:lpstr>Dagsorden</vt:lpstr>
      <vt:lpstr>Dagsorden</vt:lpstr>
      <vt:lpstr>Introduktion til faget</vt:lpstr>
      <vt:lpstr>Introduktion til faget</vt:lpstr>
      <vt:lpstr>Introduktion til faget</vt:lpstr>
      <vt:lpstr>Introduktion til faget</vt:lpstr>
      <vt:lpstr>Introduktion til faget</vt:lpstr>
      <vt:lpstr>Introduktion til faget</vt:lpstr>
      <vt:lpstr>Introduktion til faget</vt:lpstr>
      <vt:lpstr>Introduktion til faget</vt:lpstr>
      <vt:lpstr>Introduktion til faget</vt:lpstr>
      <vt:lpstr>Introduktion til faget</vt:lpstr>
      <vt:lpstr>Introduktion til faget</vt:lpstr>
      <vt:lpstr>Introduktion til faget</vt:lpstr>
      <vt:lpstr>Introduktion til faget</vt:lpstr>
      <vt:lpstr>De faglige emner</vt:lpstr>
      <vt:lpstr>De faglige emner</vt:lpstr>
      <vt:lpstr>De faglige emner</vt:lpstr>
      <vt:lpstr>De faglige emner</vt:lpstr>
      <vt:lpstr>De faglige emner</vt:lpstr>
      <vt:lpstr>De faglige emner</vt:lpstr>
      <vt:lpstr>De faglige emner</vt:lpstr>
      <vt:lpstr>De faglige emner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Datastrukturer  og Algoritmer</dc:title>
  <dc:creator>Mads Mikkel Rasmussen</dc:creator>
  <cp:lastModifiedBy>Mads Mikkel Rasmussen</cp:lastModifiedBy>
  <cp:revision>26</cp:revision>
  <dcterms:created xsi:type="dcterms:W3CDTF">2021-01-15T07:37:00Z</dcterms:created>
  <dcterms:modified xsi:type="dcterms:W3CDTF">2021-01-18T08:04:43Z</dcterms:modified>
</cp:coreProperties>
</file>