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E14"/>
    <a:srgbClr val="15C32A"/>
    <a:srgbClr val="2F6709"/>
    <a:srgbClr val="E36303"/>
    <a:srgbClr val="7EEE32"/>
    <a:srgbClr val="E16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50ECD-8E7D-418A-AC2A-8EA71AB4A535}" type="datetimeFigureOut">
              <a:rPr lang="da-DK" smtClean="0"/>
              <a:t>18-01-2021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8A0BB-6C83-40CA-8F6C-C87EDAB22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8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4487-814E-429F-B2D6-BFEF2E8C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33062"/>
            <a:ext cx="9440034" cy="1781563"/>
          </a:xfrm>
          <a:ln>
            <a:solidFill>
              <a:schemeClr val="accent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 rIns="396000" bIns="252000" anchor="b">
            <a:normAutofit/>
          </a:bodyPr>
          <a:lstStyle/>
          <a:p>
            <a:r>
              <a:rPr lang="da-DK" sz="4800" dirty="0">
                <a:solidFill>
                  <a:schemeClr val="accent2"/>
                </a:solidFill>
                <a:latin typeface="+mn-lt"/>
              </a:rPr>
              <a:t>Datastrukturer og Algoritmer</a:t>
            </a:r>
          </a:p>
        </p:txBody>
      </p:sp>
    </p:spTree>
    <p:extLst>
      <p:ext uri="{BB962C8B-B14F-4D97-AF65-F5344CB8AC3E}">
        <p14:creationId xmlns:p14="http://schemas.microsoft.com/office/powerpoint/2010/main" val="2381784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ergrå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TM04033929[[fn=Skifergrå]]</Template>
  <TotalTime>4315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7" baseType="lpstr">
      <vt:lpstr>Calibri</vt:lpstr>
      <vt:lpstr>Segoe UI</vt:lpstr>
      <vt:lpstr>Segoe UI Light</vt:lpstr>
      <vt:lpstr>Trebuchet MS</vt:lpstr>
      <vt:lpstr>Wingdings 2</vt:lpstr>
      <vt:lpstr>Skifergrå</vt:lpstr>
      <vt:lpstr>Datastrukturer og Algoritmer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Datastrukturer  og Algoritmer</dc:title>
  <dc:creator>Mads Mikkel Rasmussen</dc:creator>
  <cp:lastModifiedBy>Mads Mikkel Rasmussen</cp:lastModifiedBy>
  <cp:revision>26</cp:revision>
  <dcterms:created xsi:type="dcterms:W3CDTF">2021-01-15T07:37:00Z</dcterms:created>
  <dcterms:modified xsi:type="dcterms:W3CDTF">2021-01-18T07:41:07Z</dcterms:modified>
</cp:coreProperties>
</file>