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5E14"/>
    <a:srgbClr val="15C32A"/>
    <a:srgbClr val="2F6709"/>
    <a:srgbClr val="E36303"/>
    <a:srgbClr val="7EEE32"/>
    <a:srgbClr val="E162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50ECD-8E7D-418A-AC2A-8EA71AB4A535}" type="datetimeFigureOut">
              <a:rPr lang="da-DK" smtClean="0"/>
              <a:t>15-01-2021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8A0BB-6C83-40CA-8F6C-C87EDAB22F2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886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214487-814E-429F-B2D6-BFEF2E8CF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933062"/>
            <a:ext cx="9440034" cy="1781563"/>
          </a:xfrm>
          <a:ln>
            <a:solidFill>
              <a:schemeClr val="accent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25400" dir="17880000">
              <a:srgbClr val="000000">
                <a:alpha val="46000"/>
              </a:srgbClr>
            </a:outerShdw>
          </a:effectLst>
        </p:spPr>
        <p:txBody>
          <a:bodyPr rIns="396000" bIns="252000" anchor="b">
            <a:normAutofit/>
          </a:bodyPr>
          <a:lstStyle/>
          <a:p>
            <a:r>
              <a:rPr lang="da-DK" sz="4800" dirty="0">
                <a:solidFill>
                  <a:schemeClr val="accent2"/>
                </a:solidFill>
                <a:latin typeface="+mn-lt"/>
              </a:rPr>
              <a:t>Datastrukturer og Algoritmer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7618826-DD43-475D-B6E2-B3B4823D8066}"/>
              </a:ext>
            </a:extLst>
          </p:cNvPr>
          <p:cNvSpPr/>
          <p:nvPr/>
        </p:nvSpPr>
        <p:spPr>
          <a:xfrm>
            <a:off x="1370693" y="4728760"/>
            <a:ext cx="944003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da-DK" sz="40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ource Code Pro" panose="020B0509030403020204" pitchFamily="49" charset="0"/>
              </a:rPr>
              <a:t>0. INTRODUKTION</a:t>
            </a:r>
          </a:p>
        </p:txBody>
      </p:sp>
    </p:spTree>
    <p:extLst>
      <p:ext uri="{BB962C8B-B14F-4D97-AF65-F5344CB8AC3E}">
        <p14:creationId xmlns:p14="http://schemas.microsoft.com/office/powerpoint/2010/main" val="238178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214487-814E-429F-B2D6-BFEF2E8CF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933062"/>
            <a:ext cx="9440034" cy="1781563"/>
          </a:xfrm>
          <a:ln>
            <a:solidFill>
              <a:schemeClr val="accent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25400" dir="17880000">
              <a:srgbClr val="000000">
                <a:alpha val="46000"/>
              </a:srgbClr>
            </a:outerShdw>
          </a:effectLst>
        </p:spPr>
        <p:txBody>
          <a:bodyPr rIns="396000" bIns="252000" anchor="b">
            <a:normAutofit/>
          </a:bodyPr>
          <a:lstStyle/>
          <a:p>
            <a:r>
              <a:rPr lang="da-DK" sz="4800" dirty="0">
                <a:solidFill>
                  <a:schemeClr val="accent2"/>
                </a:solidFill>
                <a:latin typeface="+mn-lt"/>
              </a:rPr>
              <a:t>Datastrukturer og Algoritmer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7618826-DD43-475D-B6E2-B3B4823D8066}"/>
              </a:ext>
            </a:extLst>
          </p:cNvPr>
          <p:cNvSpPr/>
          <p:nvPr/>
        </p:nvSpPr>
        <p:spPr>
          <a:xfrm>
            <a:off x="1370693" y="4728760"/>
            <a:ext cx="944003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da-DK" sz="40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ource Code Pro" panose="020B0509030403020204" pitchFamily="49" charset="0"/>
              </a:rPr>
              <a:t>0. INTRODUKTION</a:t>
            </a:r>
          </a:p>
        </p:txBody>
      </p:sp>
    </p:spTree>
    <p:extLst>
      <p:ext uri="{BB962C8B-B14F-4D97-AF65-F5344CB8AC3E}">
        <p14:creationId xmlns:p14="http://schemas.microsoft.com/office/powerpoint/2010/main" val="266818763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AB557-F41C-4E5D-9E3D-887E3FC8983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E36303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25400" dir="17880000">
              <a:srgbClr val="000000">
                <a:alpha val="46000"/>
              </a:srgbClr>
            </a:outerShdw>
          </a:effectLst>
        </p:spPr>
        <p:txBody>
          <a:bodyPr/>
          <a:lstStyle/>
          <a:p>
            <a:r>
              <a:rPr lang="da-DK" sz="4400" dirty="0">
                <a:solidFill>
                  <a:schemeClr val="accent2"/>
                </a:solidFill>
                <a:latin typeface="+mn-lt"/>
              </a:rPr>
              <a:t>Dagsorden</a:t>
            </a:r>
            <a:endParaRPr lang="da-DK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AF50BC2-7825-47F4-8A30-191B2A22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95476"/>
            <a:ext cx="10353762" cy="4419599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Det første punkt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Det Andet Punkt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Så kom det tredje punkt, som også er det sidste punkt og et langt punkt.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Hov ikke det sidste alligevel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Her var ét mere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Der er plads til seks punkter, når ét er på 2 linjer</a:t>
            </a:r>
          </a:p>
          <a:p>
            <a:pPr marL="468000"/>
            <a:r>
              <a:rPr lang="da-DK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Her er et 7. punkt</a:t>
            </a:r>
          </a:p>
        </p:txBody>
      </p:sp>
    </p:spTree>
    <p:extLst>
      <p:ext uri="{BB962C8B-B14F-4D97-AF65-F5344CB8AC3E}">
        <p14:creationId xmlns:p14="http://schemas.microsoft.com/office/powerpoint/2010/main" val="1559632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ifergrå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TM04033929[[fn=Skifergrå]]</Template>
  <TotalTime>292</TotalTime>
  <Words>64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10" baseType="lpstr">
      <vt:lpstr>Calibri</vt:lpstr>
      <vt:lpstr>Segoe UI</vt:lpstr>
      <vt:lpstr>Segoe UI Light</vt:lpstr>
      <vt:lpstr>Source Code Pro</vt:lpstr>
      <vt:lpstr>Trebuchet MS</vt:lpstr>
      <vt:lpstr>Wingdings 2</vt:lpstr>
      <vt:lpstr>Skifergrå</vt:lpstr>
      <vt:lpstr>Datastrukturer og Algoritmer</vt:lpstr>
      <vt:lpstr>Datastrukturer og Algoritmer</vt:lpstr>
      <vt:lpstr>Dagsorden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Datastrukturer  og Algoritmer</dc:title>
  <dc:creator>Mads Mikkel Rasmussen</dc:creator>
  <cp:lastModifiedBy>Mads Mikkel Rasmussen</cp:lastModifiedBy>
  <cp:revision>13</cp:revision>
  <dcterms:created xsi:type="dcterms:W3CDTF">2021-01-15T07:37:00Z</dcterms:created>
  <dcterms:modified xsi:type="dcterms:W3CDTF">2021-01-15T12:29:34Z</dcterms:modified>
</cp:coreProperties>
</file>