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7" r:id="rId10"/>
    <p:sldId id="266" r:id="rId11"/>
    <p:sldId id="263" r:id="rId12"/>
    <p:sldId id="262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7D0C-25A7-4129-BFC8-4F75DD1534E6}" type="datetimeFigureOut">
              <a:rPr lang="es-ES" smtClean="0"/>
              <a:t>22/12/2020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2811-6F3E-4EAC-9108-E886E46030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9777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7D0C-25A7-4129-BFC8-4F75DD1534E6}" type="datetimeFigureOut">
              <a:rPr lang="es-ES" smtClean="0"/>
              <a:t>22/12/2020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2811-6F3E-4EAC-9108-E886E46030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797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7D0C-25A7-4129-BFC8-4F75DD1534E6}" type="datetimeFigureOut">
              <a:rPr lang="es-ES" smtClean="0"/>
              <a:t>22/12/2020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2811-6F3E-4EAC-9108-E886E46030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957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7D0C-25A7-4129-BFC8-4F75DD1534E6}" type="datetimeFigureOut">
              <a:rPr lang="es-ES" smtClean="0"/>
              <a:t>22/12/2020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2811-6F3E-4EAC-9108-E886E46030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41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7D0C-25A7-4129-BFC8-4F75DD1534E6}" type="datetimeFigureOut">
              <a:rPr lang="es-ES" smtClean="0"/>
              <a:t>22/12/2020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2811-6F3E-4EAC-9108-E886E46030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9785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7D0C-25A7-4129-BFC8-4F75DD1534E6}" type="datetimeFigureOut">
              <a:rPr lang="es-ES" smtClean="0"/>
              <a:t>22/12/2020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2811-6F3E-4EAC-9108-E886E46030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939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7D0C-25A7-4129-BFC8-4F75DD1534E6}" type="datetimeFigureOut">
              <a:rPr lang="es-ES" smtClean="0"/>
              <a:t>22/12/2020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2811-6F3E-4EAC-9108-E886E4603017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0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7D0C-25A7-4129-BFC8-4F75DD1534E6}" type="datetimeFigureOut">
              <a:rPr lang="es-ES" smtClean="0"/>
              <a:t>22/12/2020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2811-6F3E-4EAC-9108-E886E46030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460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7D0C-25A7-4129-BFC8-4F75DD1534E6}" type="datetimeFigureOut">
              <a:rPr lang="es-ES" smtClean="0"/>
              <a:t>22/12/2020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2811-6F3E-4EAC-9108-E886E46030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200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7D0C-25A7-4129-BFC8-4F75DD1534E6}" type="datetimeFigureOut">
              <a:rPr lang="es-ES" smtClean="0"/>
              <a:t>22/12/2020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2811-6F3E-4EAC-9108-E886E46030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598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7997D0C-25A7-4129-BFC8-4F75DD1534E6}" type="datetimeFigureOut">
              <a:rPr lang="es-ES" smtClean="0"/>
              <a:t>22/12/2020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2811-6F3E-4EAC-9108-E886E46030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233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7997D0C-25A7-4129-BFC8-4F75DD1534E6}" type="datetimeFigureOut">
              <a:rPr lang="es-ES" smtClean="0"/>
              <a:t>22/12/2020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C922811-6F3E-4EAC-9108-E886E46030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19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D9156-4206-48F9-919F-5ACCF615F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804737"/>
            <a:ext cx="8991600" cy="2227927"/>
          </a:xfrm>
        </p:spPr>
        <p:txBody>
          <a:bodyPr/>
          <a:lstStyle/>
          <a:p>
            <a:r>
              <a:rPr lang="es-ES" dirty="0"/>
              <a:t>Metodologías ÁGILES PARA EL DISEÑO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655B63-DC43-48ED-8638-B4F3FA8AC1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4000" b="1" dirty="0" err="1"/>
              <a:t>ToDoList</a:t>
            </a:r>
            <a:r>
              <a:rPr lang="es-ES" sz="4000" b="1" dirty="0"/>
              <a:t> 1.4.0</a:t>
            </a:r>
          </a:p>
        </p:txBody>
      </p:sp>
    </p:spTree>
    <p:extLst>
      <p:ext uri="{BB962C8B-B14F-4D97-AF65-F5344CB8AC3E}">
        <p14:creationId xmlns:p14="http://schemas.microsoft.com/office/powerpoint/2010/main" val="2989617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E22F317-78E1-421D-B9EA-67BBF3D1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Añadir comentario a las tareas de proyecto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C82EB3-1B7F-490A-BB52-43F32D39B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/>
              <a:t>Los usuarios de un proyecto pueden añadir comentarios a una o varias tareas del mismo.</a:t>
            </a:r>
          </a:p>
          <a:p>
            <a:pPr marL="0" indent="0" algn="ctr">
              <a:buNone/>
            </a:pP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38524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E22F317-78E1-421D-B9EA-67BBF3D1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Cuenta de usuario y ajustes visuales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C82EB3-1B7F-490A-BB52-43F32D39B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/>
              <a:t>Editar los datos de un usuario. </a:t>
            </a:r>
          </a:p>
          <a:p>
            <a:pPr marL="0" indent="0" algn="ctr">
              <a:buNone/>
            </a:pPr>
            <a:r>
              <a:rPr lang="es-ES" sz="3200" dirty="0"/>
              <a:t>Implementa mejoras visuales y de usabilidad en la lista de tareas </a:t>
            </a:r>
          </a:p>
          <a:p>
            <a:pPr marL="0" indent="0" algn="ctr">
              <a:buNone/>
            </a:pPr>
            <a:r>
              <a:rPr lang="es-ES" sz="3200" dirty="0"/>
              <a:t>(y de lista tareas de proyecto)</a:t>
            </a:r>
          </a:p>
        </p:txBody>
      </p:sp>
    </p:spTree>
    <p:extLst>
      <p:ext uri="{BB962C8B-B14F-4D97-AF65-F5344CB8AC3E}">
        <p14:creationId xmlns:p14="http://schemas.microsoft.com/office/powerpoint/2010/main" val="762459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E22F317-78E1-421D-B9EA-67BBF3D1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Tareas por categoría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C82EB3-1B7F-490A-BB52-43F32D39B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/>
              <a:t>Un usuario podrá crear y usar categorías para organizar sus tareas.</a:t>
            </a:r>
          </a:p>
          <a:p>
            <a:pPr marL="0" indent="0" algn="ctr">
              <a:buNone/>
            </a:pP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496224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E22F317-78E1-421D-B9EA-67BBF3D1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Añadir propiedades a proyecto y gestión de fechas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C82EB3-1B7F-490A-BB52-43F32D39B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/>
              <a:t>El administrador de proyecto podrá gestionar detalles del proyecto </a:t>
            </a:r>
          </a:p>
          <a:p>
            <a:pPr marL="0" indent="0" algn="ctr">
              <a:buNone/>
            </a:pPr>
            <a:r>
              <a:rPr lang="es-ES" sz="3200" dirty="0"/>
              <a:t>(descripción, tareas, fecha límite, etc.)</a:t>
            </a:r>
          </a:p>
          <a:p>
            <a:pPr algn="ctr"/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708348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E22F317-78E1-421D-B9EA-67BBF3D1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C82EB3-1B7F-490A-BB52-43F32D39B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/>
              <a:t>Ahora vamos a hacer una pequeña demo de la aplicación web</a:t>
            </a:r>
          </a:p>
        </p:txBody>
      </p:sp>
    </p:spTree>
    <p:extLst>
      <p:ext uri="{BB962C8B-B14F-4D97-AF65-F5344CB8AC3E}">
        <p14:creationId xmlns:p14="http://schemas.microsoft.com/office/powerpoint/2010/main" val="55153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79D9C-FFA1-4B0E-87A9-B676EF40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Integrantes del equipo 08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51ADE5-B499-459A-8314-9FAC59D8A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200" dirty="0"/>
              <a:t>Andrés </a:t>
            </a:r>
            <a:r>
              <a:rPr lang="es-ES" sz="3200" dirty="0" err="1"/>
              <a:t>Tebar</a:t>
            </a:r>
            <a:r>
              <a:rPr lang="es-ES" sz="3200" dirty="0"/>
              <a:t> Moreno</a:t>
            </a:r>
          </a:p>
          <a:p>
            <a:pPr algn="ctr"/>
            <a:r>
              <a:rPr lang="es-ES" sz="3200" dirty="0"/>
              <a:t>Brais Valencia García</a:t>
            </a:r>
          </a:p>
          <a:p>
            <a:pPr algn="ctr"/>
            <a:r>
              <a:rPr lang="es-ES" sz="3200" dirty="0"/>
              <a:t>Raúl García Carrión</a:t>
            </a:r>
          </a:p>
        </p:txBody>
      </p:sp>
    </p:spTree>
    <p:extLst>
      <p:ext uri="{BB962C8B-B14F-4D97-AF65-F5344CB8AC3E}">
        <p14:creationId xmlns:p14="http://schemas.microsoft.com/office/powerpoint/2010/main" val="59268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0A9BE4-55C4-4D0F-8883-692C5C72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 escogida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BBBF358-811F-4023-8943-5EF62ADC6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0358" y="2638045"/>
            <a:ext cx="9553074" cy="3255263"/>
          </a:xfrm>
        </p:spPr>
        <p:txBody>
          <a:bodyPr>
            <a:normAutofit fontScale="85000" lnSpcReduction="20000"/>
          </a:bodyPr>
          <a:lstStyle/>
          <a:p>
            <a:r>
              <a:rPr lang="es-ES" sz="3200" dirty="0"/>
              <a:t>La metodología escogida ha sido SCRUM:</a:t>
            </a:r>
          </a:p>
          <a:p>
            <a:r>
              <a:rPr lang="es-ES" sz="3200" dirty="0"/>
              <a:t>Además, se ha utilizado: </a:t>
            </a:r>
          </a:p>
          <a:p>
            <a:pPr lvl="1"/>
            <a:r>
              <a:rPr lang="es-ES" sz="3000" dirty="0"/>
              <a:t>Planificación del Sprint </a:t>
            </a:r>
          </a:p>
          <a:p>
            <a:pPr lvl="1"/>
            <a:r>
              <a:rPr lang="es-ES" sz="3000" dirty="0"/>
              <a:t>Tablero Trello y GitHub </a:t>
            </a:r>
            <a:r>
              <a:rPr lang="es-ES" sz="3000" dirty="0" err="1"/>
              <a:t>Projects</a:t>
            </a:r>
            <a:endParaRPr lang="es-ES" sz="3000" dirty="0"/>
          </a:p>
          <a:p>
            <a:pPr lvl="1"/>
            <a:r>
              <a:rPr lang="es-ES" sz="3000" dirty="0" err="1"/>
              <a:t>Daylies</a:t>
            </a:r>
            <a:r>
              <a:rPr lang="es-ES" sz="3000" dirty="0"/>
              <a:t>: Comunicación constante entre los integrantes del grupo</a:t>
            </a:r>
          </a:p>
          <a:p>
            <a:pPr lvl="1"/>
            <a:r>
              <a:rPr lang="es-ES" sz="3000" dirty="0" err="1"/>
              <a:t>Pair</a:t>
            </a:r>
            <a:r>
              <a:rPr lang="es-ES" sz="3000" dirty="0"/>
              <a:t> </a:t>
            </a:r>
            <a:r>
              <a:rPr lang="es-ES" sz="3000" dirty="0" err="1"/>
              <a:t>programing</a:t>
            </a:r>
            <a:endParaRPr lang="es-ES" sz="3000" dirty="0"/>
          </a:p>
          <a:p>
            <a:pPr lvl="1"/>
            <a:r>
              <a:rPr lang="es-ES" sz="3000" dirty="0"/>
              <a:t>Estimación de pesos para el reparto de tareas</a:t>
            </a:r>
          </a:p>
          <a:p>
            <a:pPr lvl="1"/>
            <a:endParaRPr lang="es-ES" sz="3000" dirty="0"/>
          </a:p>
          <a:p>
            <a:pPr lvl="1"/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165699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93FE9-E099-4161-9694-2A8797AE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Flujo de trabajo, </a:t>
            </a:r>
            <a:r>
              <a:rPr lang="es-ES" dirty="0" err="1"/>
              <a:t>workflow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CEED48-824D-4644-B2B4-2E229B12E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3" y="2638044"/>
            <a:ext cx="10587789" cy="3859009"/>
          </a:xfrm>
        </p:spPr>
        <p:txBody>
          <a:bodyPr>
            <a:normAutofit/>
          </a:bodyPr>
          <a:lstStyle/>
          <a:p>
            <a:r>
              <a:rPr lang="es-ES" sz="3200" dirty="0" err="1"/>
              <a:t>Historías</a:t>
            </a:r>
            <a:r>
              <a:rPr lang="es-ES" sz="3200" dirty="0"/>
              <a:t> de usuario. – Tablero Trello</a:t>
            </a:r>
          </a:p>
          <a:p>
            <a:r>
              <a:rPr lang="es-ES" sz="3200" dirty="0"/>
              <a:t>En destalle: historias usuario. – Google </a:t>
            </a:r>
            <a:r>
              <a:rPr lang="es-ES" sz="3200" dirty="0" err="1"/>
              <a:t>Docs</a:t>
            </a:r>
            <a:endParaRPr lang="es-ES" sz="3200" dirty="0"/>
          </a:p>
          <a:p>
            <a:r>
              <a:rPr lang="es-ES" sz="3200" dirty="0"/>
              <a:t>Backlog: Historias elegidas a realizar código. – GitHub(Issues)</a:t>
            </a:r>
          </a:p>
          <a:p>
            <a:r>
              <a:rPr lang="es-ES" sz="3200" dirty="0"/>
              <a:t>Ramas:  historias de usuario.</a:t>
            </a:r>
          </a:p>
          <a:p>
            <a:r>
              <a:rPr lang="es-ES" sz="3200" dirty="0" err="1"/>
              <a:t>Review</a:t>
            </a:r>
            <a:r>
              <a:rPr lang="es-ES" sz="3200" dirty="0"/>
              <a:t> y prueba app en ejecución.</a:t>
            </a:r>
          </a:p>
          <a:p>
            <a:r>
              <a:rPr lang="es-ES" sz="3200" dirty="0" err="1"/>
              <a:t>HotFix</a:t>
            </a:r>
            <a:r>
              <a:rPr lang="es-ES" sz="3200" dirty="0"/>
              <a:t>: asignando la etiqueta bug, corrección de errores.</a:t>
            </a:r>
          </a:p>
        </p:txBody>
      </p:sp>
    </p:spTree>
    <p:extLst>
      <p:ext uri="{BB962C8B-B14F-4D97-AF65-F5344CB8AC3E}">
        <p14:creationId xmlns:p14="http://schemas.microsoft.com/office/powerpoint/2010/main" val="325970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2FE4B-5F27-45A1-B69B-1A409A9D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2799"/>
            <a:ext cx="7729728" cy="1188720"/>
          </a:xfrm>
        </p:spPr>
        <p:txBody>
          <a:bodyPr/>
          <a:lstStyle/>
          <a:p>
            <a:r>
              <a:rPr lang="es-ES" dirty="0"/>
              <a:t>Funcionalidades añadidas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F81D6D-917D-4CF7-8367-0EB0DF4E8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51456"/>
            <a:ext cx="7729728" cy="4963745"/>
          </a:xfrm>
        </p:spPr>
        <p:txBody>
          <a:bodyPr>
            <a:normAutofit lnSpcReduction="10000"/>
          </a:bodyPr>
          <a:lstStyle/>
          <a:p>
            <a:r>
              <a:rPr lang="es-ES" sz="3200" dirty="0"/>
              <a:t>Prioridad de tarea</a:t>
            </a:r>
          </a:p>
          <a:p>
            <a:r>
              <a:rPr lang="es-ES" sz="3200" dirty="0"/>
              <a:t>Proyecto</a:t>
            </a:r>
          </a:p>
          <a:p>
            <a:r>
              <a:rPr lang="es-ES" sz="3200" dirty="0"/>
              <a:t>Administrador de equipo</a:t>
            </a:r>
          </a:p>
          <a:p>
            <a:r>
              <a:rPr lang="es-ES" sz="3200" dirty="0"/>
              <a:t>Estado de tareas y buscar tarea</a:t>
            </a:r>
          </a:p>
          <a:p>
            <a:r>
              <a:rPr lang="es-ES" sz="3200" dirty="0"/>
              <a:t>Añadir comentario a las tareas de proyecto</a:t>
            </a:r>
          </a:p>
          <a:p>
            <a:r>
              <a:rPr lang="es-ES" sz="3200" dirty="0"/>
              <a:t>Cuenta de Usuario y ajustes visuales</a:t>
            </a:r>
          </a:p>
          <a:p>
            <a:r>
              <a:rPr lang="es-ES" sz="3200" dirty="0"/>
              <a:t>Tareas por categoría</a:t>
            </a:r>
          </a:p>
          <a:p>
            <a:r>
              <a:rPr lang="es-ES" sz="3200" dirty="0"/>
              <a:t>Añadir propiedades a proyecto y gestión de fechas</a:t>
            </a:r>
          </a:p>
          <a:p>
            <a:endParaRPr lang="es-ES" sz="3200" dirty="0"/>
          </a:p>
          <a:p>
            <a:endParaRPr lang="es-ES" sz="3200" dirty="0"/>
          </a:p>
          <a:p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25008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E22F317-78E1-421D-B9EA-67BBF3D1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Prioridad de tarea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C82EB3-1B7F-490A-BB52-43F32D39B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/>
              <a:t>A una tarea se le puede asignar y visualizar una prioridad. Comprendida entre 1 y 3.</a:t>
            </a:r>
          </a:p>
          <a:p>
            <a:pPr marL="0" indent="0">
              <a:buNone/>
            </a:pP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404982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E22F317-78E1-421D-B9EA-67BBF3D1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Proyecto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C82EB3-1B7F-490A-BB52-43F32D39B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/>
              <a:t>El administrador de equipo crea un proyecto al que se le puede asociar tareas</a:t>
            </a:r>
          </a:p>
        </p:txBody>
      </p:sp>
    </p:spTree>
    <p:extLst>
      <p:ext uri="{BB962C8B-B14F-4D97-AF65-F5344CB8AC3E}">
        <p14:creationId xmlns:p14="http://schemas.microsoft.com/office/powerpoint/2010/main" val="2207251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E22F317-78E1-421D-B9EA-67BBF3D1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Administrador de equipo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C82EB3-1B7F-490A-BB52-43F32D39B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/>
              <a:t>El usuario que crea el equipo se convierte en administrador del equipo y tiene funcionalidades adicionales.</a:t>
            </a:r>
          </a:p>
        </p:txBody>
      </p:sp>
    </p:spTree>
    <p:extLst>
      <p:ext uri="{BB962C8B-B14F-4D97-AF65-F5344CB8AC3E}">
        <p14:creationId xmlns:p14="http://schemas.microsoft.com/office/powerpoint/2010/main" val="3440132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E22F317-78E1-421D-B9EA-67BBF3D1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Estado de tarea y buscar tarea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C82EB3-1B7F-490A-BB52-43F32D39B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/>
              <a:t>Asignar, a una tarea, un estado de los tres definidos.</a:t>
            </a:r>
          </a:p>
          <a:p>
            <a:pPr marL="0" indent="0" algn="ctr">
              <a:buNone/>
            </a:pPr>
            <a:r>
              <a:rPr lang="es-ES" sz="3200" dirty="0"/>
              <a:t>Podemos buscar por el nombre de la tarea</a:t>
            </a:r>
          </a:p>
          <a:p>
            <a:pPr marL="0" indent="0" algn="ctr">
              <a:buNone/>
            </a:pPr>
            <a:r>
              <a:rPr lang="es-ES" sz="3200" dirty="0"/>
              <a:t>Además, implementa una serie de filtros aplicables sobre la lista de las tareas.</a:t>
            </a:r>
          </a:p>
        </p:txBody>
      </p:sp>
    </p:spTree>
    <p:extLst>
      <p:ext uri="{BB962C8B-B14F-4D97-AF65-F5344CB8AC3E}">
        <p14:creationId xmlns:p14="http://schemas.microsoft.com/office/powerpoint/2010/main" val="624228999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71</TotalTime>
  <Words>368</Words>
  <Application>Microsoft Office PowerPoint</Application>
  <PresentationFormat>Panorámica</PresentationFormat>
  <Paragraphs>54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Paquete</vt:lpstr>
      <vt:lpstr>Metodologías ÁGILES PARA EL DISEÑO DE SOFTWARE</vt:lpstr>
      <vt:lpstr>Integrantes del equipo 08</vt:lpstr>
      <vt:lpstr>Metodología escogida</vt:lpstr>
      <vt:lpstr>Flujo de trabajo, workflow</vt:lpstr>
      <vt:lpstr>Funcionalidades añadidas</vt:lpstr>
      <vt:lpstr>Prioridad de tarea</vt:lpstr>
      <vt:lpstr>Proyecto</vt:lpstr>
      <vt:lpstr>Administrador de equipo</vt:lpstr>
      <vt:lpstr>Estado de tarea y buscar tarea</vt:lpstr>
      <vt:lpstr>Añadir comentario a las tareas de proyecto</vt:lpstr>
      <vt:lpstr>Cuenta de usuario y ajustes visuales</vt:lpstr>
      <vt:lpstr>Tareas por categoría</vt:lpstr>
      <vt:lpstr>Añadir propiedades a proyecto y gestión de fechas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Metodologías ÁGILES PARA EL DISEÑO DE SOFTWARE</dc:title>
  <dc:creator>Brais Valencia García</dc:creator>
  <cp:lastModifiedBy>Brais Valencia García</cp:lastModifiedBy>
  <cp:revision>1</cp:revision>
  <dcterms:created xsi:type="dcterms:W3CDTF">2020-12-22T21:45:07Z</dcterms:created>
  <dcterms:modified xsi:type="dcterms:W3CDTF">2020-12-22T22:56:40Z</dcterms:modified>
</cp:coreProperties>
</file>