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Revenue </a:t>
            </a:r>
            <a:r>
              <a:rPr lang="en"/>
              <a:t>Prediction</a:t>
            </a:r>
            <a:r>
              <a:rPr lang="en"/>
              <a:t> and visualization of the available data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 Jolly - 1601CS25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Naveen T - 1601CS55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25" y="278500"/>
            <a:ext cx="4250149" cy="39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50" y="418450"/>
            <a:ext cx="41624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00" y="158450"/>
            <a:ext cx="8010176" cy="3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52175" y="21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Below is a word cloud of genres where the size of a particular genre depicts its popularity</a:t>
            </a:r>
            <a:endParaRPr b="1" sz="2400"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252175" y="1217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00" y="1297612"/>
            <a:ext cx="55364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: 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958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/ 3 / 2018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--- 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Understand the logistic regression and classification learning algorithms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And get to know the tools to use them.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8 / 3 / 2018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---  Build the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model based on logistic regression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considering the movie revenue as a continuous variable and then as a classification problem. Try to improve the accuracy by selecting appropriate features.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15 / 3 / 2018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--- Then we move on to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’s. Understand them better and build an SVM  model and compare the accuracy that we got previously and try to improvise it.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52150" y="491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22 / 3 / 2018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--- In this week we still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continue to work with SVM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try different ensembling techniques to improve the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29 / 3 / 2018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--- Then,  we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plan to use neural networks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try out more complex relations between the input features to get a better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 / 4 / 2018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--- This week will be dedicated to make some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modifications to the previous build algorithms and improvise them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Overview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amount of data related to </a:t>
            </a:r>
            <a:r>
              <a:rPr lang="en">
                <a:solidFill>
                  <a:srgbClr val="000000"/>
                </a:solidFill>
              </a:rPr>
              <a:t>movies</a:t>
            </a:r>
            <a:r>
              <a:rPr lang="en"/>
              <a:t> is available online on sites like </a:t>
            </a:r>
            <a:r>
              <a:rPr lang="en">
                <a:solidFill>
                  <a:srgbClr val="4A86E8"/>
                </a:solidFill>
              </a:rPr>
              <a:t>kaggle</a:t>
            </a:r>
            <a:r>
              <a:rPr lang="en"/>
              <a:t> ,</a:t>
            </a:r>
            <a:r>
              <a:rPr lang="en">
                <a:solidFill>
                  <a:srgbClr val="4A86E8"/>
                </a:solidFill>
              </a:rPr>
              <a:t>IMDb</a:t>
            </a:r>
            <a:r>
              <a:rPr lang="en"/>
              <a:t> and </a:t>
            </a:r>
            <a:r>
              <a:rPr lang="en">
                <a:solidFill>
                  <a:srgbClr val="4A86E8"/>
                </a:solidFill>
              </a:rPr>
              <a:t>TMDb</a:t>
            </a:r>
            <a:r>
              <a:rPr lang="en"/>
              <a:t> to name few.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" y="2530151"/>
            <a:ext cx="3514776" cy="17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690" y="1998076"/>
            <a:ext cx="4663608" cy="2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43400" y="609125"/>
            <a:ext cx="477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2. </a:t>
            </a:r>
            <a:r>
              <a:rPr lang="en" sz="2600"/>
              <a:t>With the help of this vast amount of data, we are finding </a:t>
            </a:r>
            <a:r>
              <a:rPr lang="en" sz="2600">
                <a:solidFill>
                  <a:srgbClr val="FF0000"/>
                </a:solidFill>
              </a:rPr>
              <a:t>relationships between the success of the movie and cast/crew </a:t>
            </a:r>
            <a:r>
              <a:rPr lang="en" sz="2600"/>
              <a:t>along with an implementation to predict the revenue.</a:t>
            </a:r>
            <a:endParaRPr sz="26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925" y="78825"/>
            <a:ext cx="2554500" cy="37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Implementations</a:t>
            </a:r>
            <a:r>
              <a:rPr lang="en"/>
              <a:t> 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linear regression model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dataset which contains the following features: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24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Name, Year, Date, Genre, Wins, Awards, Nominations,   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Budget, International/National.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The accuracy obtained with this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implementation is roughly </a:t>
            </a:r>
            <a:r>
              <a:rPr lang="e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68%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727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</a:t>
            </a:r>
            <a:r>
              <a:rPr lang="en"/>
              <a:t>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Neural Networks Model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IMDb dataset: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</a:t>
            </a:r>
            <a:r>
              <a:rPr lang="en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Name, rating, genre, budget, revenue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along          with the </a:t>
            </a:r>
            <a:r>
              <a:rPr lang="en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movie poster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The accuracy obtained is  </a:t>
            </a:r>
            <a:r>
              <a:rPr lang="en" sz="3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52%.</a:t>
            </a:r>
            <a:endParaRPr sz="3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Novelty </a:t>
            </a:r>
            <a:endParaRPr b="1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017800"/>
            <a:ext cx="421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Unlike most of the current implementations, we are giving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emphasis on the cast and crew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movies.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Also with the help of DNN, we are going to also give importance to the fact that what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kind of combination of cast and crew grouping leads to the betterment of the movie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/>
              <a:t> 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000" y="1118375"/>
            <a:ext cx="4648901" cy="26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279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Along with this we are considering the impact of a </a:t>
            </a:r>
            <a:r>
              <a:rPr lang="en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particular grouping of genres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establishing a </a:t>
            </a:r>
            <a:r>
              <a:rPr lang="en" sz="2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relationship between the success of genres and the month on which the movie is released.</a:t>
            </a:r>
            <a:endParaRPr sz="2300">
              <a:solidFill>
                <a:srgbClr val="0000FF"/>
              </a:solidFill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-3539" l="-14599" r="14600" t="3540"/>
          <a:stretch/>
        </p:blipFill>
        <p:spPr>
          <a:xfrm>
            <a:off x="541825" y="2078850"/>
            <a:ext cx="1888275" cy="1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113" y="2141800"/>
            <a:ext cx="2936326" cy="15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964025" y="2389700"/>
            <a:ext cx="975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</a:t>
            </a:r>
            <a:r>
              <a:rPr lang="en" sz="6000"/>
              <a:t>+</a:t>
            </a:r>
            <a:endParaRPr sz="6000"/>
          </a:p>
        </p:txBody>
      </p:sp>
      <p:sp>
        <p:nvSpPr>
          <p:cNvPr id="129" name="Shape 129"/>
          <p:cNvSpPr txBox="1"/>
          <p:nvPr/>
        </p:nvSpPr>
        <p:spPr>
          <a:xfrm>
            <a:off x="5253450" y="2389700"/>
            <a:ext cx="898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=</a:t>
            </a:r>
            <a:endParaRPr sz="6000"/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050" y="2120843"/>
            <a:ext cx="1888275" cy="158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 so far</a:t>
            </a:r>
            <a:endParaRPr b="1"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task at hand was data-preprocessing. We used python to serve the purpose. The library used are: </a:t>
            </a:r>
            <a:r>
              <a:rPr lang="en">
                <a:solidFill>
                  <a:srgbClr val="FF0000"/>
                </a:solidFill>
              </a:rPr>
              <a:t>numpy, matplotlib, pandas, ast, operation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were some columns like the cast/crew data which were in </a:t>
            </a:r>
            <a:r>
              <a:rPr lang="en">
                <a:solidFill>
                  <a:srgbClr val="0000FF"/>
                </a:solidFill>
              </a:rPr>
              <a:t>JSON format and were converted into python lists for future operations</a:t>
            </a:r>
            <a:r>
              <a:rPr lang="en"/>
              <a:t>. 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3" y="2997238"/>
            <a:ext cx="15716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875" y="3174600"/>
            <a:ext cx="4966125" cy="1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502525" y="1058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we did some data visualization on the available data </a:t>
            </a:r>
            <a:r>
              <a:rPr lang="en" sz="2400">
                <a:solidFill>
                  <a:srgbClr val="FF0000"/>
                </a:solidFill>
              </a:rPr>
              <a:t>using bar charts and word cloud</a:t>
            </a:r>
            <a:r>
              <a:rPr lang="en" sz="2400"/>
              <a:t>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Implementing this came with more efforts as the data was not well arranged for some operations.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 below are some bar charts implemented by us: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02525" y="202000"/>
            <a:ext cx="7342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DATA VISUALIZATION</a:t>
            </a:r>
            <a:endParaRPr b="1" sz="3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