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73782-69CA-412E-B887-CD7ED2F331F9}" v="7" dt="2022-10-24T12:46:37.605"/>
    <p1510:client id="{7F2F49D1-CC13-4DE0-A614-C95E07FC2C11}" v="724" dt="2022-10-24T12:44:34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6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9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7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1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6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4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3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0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E9C44-9DAE-47EA-BF7B-527501938C3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6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Wishing Well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Feasibility </a:t>
            </a:r>
            <a:r>
              <a:rPr lang="en-US" dirty="0" err="1">
                <a:cs typeface="Calibri"/>
              </a:rPr>
              <a:t>studie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42494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AD1A7-1F71-BAC4-8787-3BC224C4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cs typeface="Calibri Light"/>
              </a:rPr>
              <a:t>Produktet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D56207C-86B2-6959-97F7-2B8F0F84C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>
                <a:cs typeface="Calibri"/>
              </a:rPr>
              <a:t>En digital ønskeliste lig Ønskeskyen</a:t>
            </a:r>
          </a:p>
          <a:p>
            <a:endParaRPr lang="da-DK" dirty="0">
              <a:cs typeface="Calibri"/>
            </a:endParaRPr>
          </a:p>
          <a:p>
            <a:pPr marL="0" indent="0">
              <a:buNone/>
            </a:pPr>
            <a:r>
              <a:rPr lang="da-DK" dirty="0">
                <a:cs typeface="Calibri"/>
              </a:rPr>
              <a:t>Der findes pt to lignende dansksprogede løsninger:</a:t>
            </a:r>
          </a:p>
          <a:p>
            <a:r>
              <a:rPr lang="da-DK" dirty="0">
                <a:cs typeface="Calibri"/>
              </a:rPr>
              <a:t>Ønskeskyen.dk</a:t>
            </a:r>
          </a:p>
          <a:p>
            <a:r>
              <a:rPr lang="da-DK" dirty="0">
                <a:cs typeface="Calibri"/>
              </a:rPr>
              <a:t>Wishlist.dk</a:t>
            </a:r>
          </a:p>
        </p:txBody>
      </p:sp>
    </p:spTree>
    <p:extLst>
      <p:ext uri="{BB962C8B-B14F-4D97-AF65-F5344CB8AC3E}">
        <p14:creationId xmlns:p14="http://schemas.microsoft.com/office/powerpoint/2010/main" val="412564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F23323-A5C2-9E70-84C0-C5D33B9D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cs typeface="Calibri Light"/>
              </a:rPr>
              <a:t>Teknisk </a:t>
            </a:r>
            <a:r>
              <a:rPr lang="da-DK" dirty="0" err="1">
                <a:cs typeface="Calibri Light"/>
              </a:rPr>
              <a:t>feasibility</a:t>
            </a:r>
            <a:endParaRPr lang="da-DK" dirty="0" err="1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7022006-0202-3C0C-539A-84C363F5F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>
                <a:cs typeface="Calibri"/>
              </a:rPr>
              <a:t>Relativt simpelt produkt</a:t>
            </a:r>
          </a:p>
          <a:p>
            <a:r>
              <a:rPr lang="da-DK" dirty="0">
                <a:cs typeface="Calibri"/>
              </a:rPr>
              <a:t>Kan laves hurtigt</a:t>
            </a:r>
          </a:p>
          <a:p>
            <a:r>
              <a:rPr lang="da-DK" dirty="0">
                <a:cs typeface="Calibri"/>
              </a:rPr>
              <a:t>Kræver ikke meget vedligeholdelse</a:t>
            </a:r>
          </a:p>
          <a:p>
            <a:r>
              <a:rPr lang="da-DK" dirty="0">
                <a:cs typeface="Calibri"/>
              </a:rPr>
              <a:t>Kræver ikke de store sikkerhedsløsninger, da det ikke indeholder personfølsomme oplysninger (kun e-mail)</a:t>
            </a:r>
          </a:p>
          <a:p>
            <a:endParaRPr lang="da-DK" dirty="0">
              <a:cs typeface="Calibri"/>
            </a:endParaRPr>
          </a:p>
          <a:p>
            <a:pPr marL="0" indent="0">
              <a:buNone/>
            </a:pPr>
            <a:r>
              <a:rPr lang="da-DK" dirty="0">
                <a:cs typeface="Calibri"/>
              </a:rPr>
              <a:t>Det vurderes at være teknisk </a:t>
            </a:r>
            <a:r>
              <a:rPr lang="da-DK" dirty="0" err="1">
                <a:cs typeface="Calibri"/>
              </a:rPr>
              <a:t>feasible</a:t>
            </a:r>
            <a:r>
              <a:rPr lang="da-DK" dirty="0">
                <a:cs typeface="Calibri"/>
              </a:rPr>
              <a:t>.</a:t>
            </a:r>
          </a:p>
          <a:p>
            <a:endParaRPr lang="da-DK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47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BEA43-9F75-0ADF-E462-206E30BE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cs typeface="Calibri Light"/>
              </a:rPr>
              <a:t>Finansiel </a:t>
            </a:r>
            <a:r>
              <a:rPr lang="da-DK" dirty="0" err="1">
                <a:cs typeface="Calibri Light"/>
              </a:rPr>
              <a:t>feasibility</a:t>
            </a:r>
            <a:endParaRPr lang="da-DK" dirty="0" err="1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F045BF0-E267-B3FA-1452-5CF797B93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>
                <a:cs typeface="Calibri"/>
              </a:rPr>
              <a:t>Der er ingen omkostninger, da vi arbejder gratis.</a:t>
            </a:r>
          </a:p>
          <a:p>
            <a:r>
              <a:rPr lang="da-DK" dirty="0">
                <a:cs typeface="Calibri"/>
              </a:rPr>
              <a:t>I og med der heller ikke investeres noget i projektet, er der heller ikke nogle økonomiske risici.</a:t>
            </a:r>
          </a:p>
          <a:p>
            <a:r>
              <a:rPr lang="da-DK" dirty="0">
                <a:cs typeface="Calibri"/>
              </a:rPr>
              <a:t>Hvis det skulle gøre til et rigtigt projekt ville man skulle overveje hvordan man kunne gøre sig konkurrencedygtig i forhold til ens konkurrenter. Dette kunne være gennem reklame hvilket ville give en økonomisk risiko idet det er en investering.</a:t>
            </a:r>
          </a:p>
          <a:p>
            <a:endParaRPr lang="da-DK" dirty="0">
              <a:cs typeface="Calibri"/>
            </a:endParaRPr>
          </a:p>
          <a:p>
            <a:pPr marL="0" indent="0">
              <a:buNone/>
            </a:pPr>
            <a:r>
              <a:rPr lang="da-DK" dirty="0">
                <a:cs typeface="Calibri"/>
              </a:rPr>
              <a:t>Det er finansielt </a:t>
            </a:r>
            <a:r>
              <a:rPr lang="da-DK" dirty="0" err="1">
                <a:cs typeface="Calibri"/>
              </a:rPr>
              <a:t>feasible</a:t>
            </a:r>
            <a:r>
              <a:rPr lang="da-DK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61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3B80B-2774-78F7-CCDF-B94FC98A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cs typeface="Calibri Light"/>
              </a:rPr>
              <a:t>Juridisk </a:t>
            </a:r>
            <a:r>
              <a:rPr lang="da-DK" dirty="0" err="1">
                <a:cs typeface="Calibri Light"/>
              </a:rPr>
              <a:t>feasibility</a:t>
            </a:r>
            <a:endParaRPr lang="da-DK" dirty="0" err="1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1A9C2CB-57E2-9640-2B8C-4F707436B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a-DK" dirty="0">
                <a:ea typeface="+mn-lt"/>
                <a:cs typeface="+mn-lt"/>
              </a:rPr>
              <a:t>Efter databeskyttelsesforordningen (GDPR) trådte i kraft i 2018, er det ikke længere tilladt at gemme følsom person data (Navn, adresse, telefonnummer, osv.), med mindre det er absolut nødvendigt.</a:t>
            </a:r>
            <a:endParaRPr lang="da-DK" dirty="0">
              <a:cs typeface="Calibri" panose="020F0502020204030204"/>
            </a:endParaRPr>
          </a:p>
          <a:p>
            <a:r>
              <a:rPr lang="da-DK" dirty="0">
                <a:ea typeface="+mn-lt"/>
                <a:cs typeface="+mn-lt"/>
              </a:rPr>
              <a:t>Da </a:t>
            </a:r>
            <a:r>
              <a:rPr lang="da-DK" dirty="0" err="1">
                <a:ea typeface="+mn-lt"/>
                <a:cs typeface="+mn-lt"/>
              </a:rPr>
              <a:t>Wishing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Well</a:t>
            </a:r>
            <a:r>
              <a:rPr lang="da-DK" dirty="0">
                <a:ea typeface="+mn-lt"/>
                <a:cs typeface="+mn-lt"/>
              </a:rPr>
              <a:t> er en gratis service, er det ikke nødvendigt at gemme andet en </a:t>
            </a:r>
            <a:r>
              <a:rPr lang="da-DK" dirty="0" err="1">
                <a:ea typeface="+mn-lt"/>
                <a:cs typeface="+mn-lt"/>
              </a:rPr>
              <a:t>email</a:t>
            </a:r>
            <a:r>
              <a:rPr lang="da-DK" dirty="0">
                <a:ea typeface="+mn-lt"/>
                <a:cs typeface="+mn-lt"/>
              </a:rPr>
              <a:t>-adresse og det er derfor ikke tilladt, at gemme anden data.</a:t>
            </a:r>
            <a:endParaRPr lang="da-DK" dirty="0"/>
          </a:p>
          <a:p>
            <a:endParaRPr lang="da-DK"/>
          </a:p>
          <a:p>
            <a:r>
              <a:rPr lang="da-DK" dirty="0">
                <a:ea typeface="+mn-lt"/>
                <a:cs typeface="+mn-lt"/>
              </a:rPr>
              <a:t>Det er endnu heller ikke tilladt at anvende bruger-cookies uden brugerens samtykke (pga. GDPR). Dvs. at hvis </a:t>
            </a:r>
            <a:r>
              <a:rPr lang="da-DK" dirty="0" err="1">
                <a:ea typeface="+mn-lt"/>
                <a:cs typeface="+mn-lt"/>
              </a:rPr>
              <a:t>Wishing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Well</a:t>
            </a:r>
            <a:r>
              <a:rPr lang="da-DK" dirty="0">
                <a:ea typeface="+mn-lt"/>
                <a:cs typeface="+mn-lt"/>
              </a:rPr>
              <a:t> skal bruge cookies, er det vigtigt at vi har et lovligt pop-up. Det vil altså sige at sidens cookie pop-up giver muligheden for at afvise cookies.</a:t>
            </a:r>
            <a:endParaRPr lang="da-DK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9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9BA5F-60FB-C0EF-C57A-4A94D6B0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ea typeface="+mj-lt"/>
                <a:cs typeface="+mj-lt"/>
              </a:rPr>
              <a:t>Operationel og organisatorisk </a:t>
            </a:r>
            <a:r>
              <a:rPr lang="da-DK" dirty="0" err="1">
                <a:ea typeface="+mj-lt"/>
                <a:cs typeface="+mj-lt"/>
              </a:rPr>
              <a:t>feasibility</a:t>
            </a:r>
            <a:endParaRPr lang="da-DK" dirty="0" err="1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9EEE66B-DA05-203D-E17B-FD9F3DFB0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a-DK" dirty="0">
                <a:cs typeface="Calibri" panose="020F0502020204030204"/>
              </a:rPr>
              <a:t>Der er ingen virksomhed eller organisation. Produktet er nyt, og ikke en opdatering af noget eksisterende for en PO, så det vil ikke løse nogen eksisterende problemer.</a:t>
            </a:r>
          </a:p>
          <a:p>
            <a:pPr marL="0" indent="0">
              <a:buNone/>
            </a:pPr>
            <a:r>
              <a:rPr lang="da-DK" dirty="0">
                <a:cs typeface="Calibri" panose="020F0502020204030204"/>
              </a:rPr>
              <a:t>Det vil ikke kræve den store vedligeholdelse eller organisation bag, så det burde ikke give nogen problemer. En enkelt programmør burde kunne vedligeholde/opdatere website.</a:t>
            </a:r>
          </a:p>
          <a:p>
            <a:pPr marL="0" indent="0">
              <a:buNone/>
            </a:pPr>
            <a:endParaRPr lang="da-DK" dirty="0">
              <a:cs typeface="Calibri" panose="020F0502020204030204"/>
            </a:endParaRPr>
          </a:p>
          <a:p>
            <a:pPr marL="0" indent="0">
              <a:buNone/>
            </a:pPr>
            <a:r>
              <a:rPr lang="da-DK" dirty="0">
                <a:cs typeface="Calibri" panose="020F0502020204030204"/>
              </a:rPr>
              <a:t>Det er operationelt og organisatorisk </a:t>
            </a:r>
            <a:r>
              <a:rPr lang="da-DK" dirty="0" err="1">
                <a:cs typeface="Calibri" panose="020F0502020204030204"/>
              </a:rPr>
              <a:t>feasible</a:t>
            </a:r>
            <a:r>
              <a:rPr lang="da-DK" dirty="0">
                <a:cs typeface="Calibri" panose="020F050202020403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4145131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7" baseType="lpstr">
      <vt:lpstr>Kontortema</vt:lpstr>
      <vt:lpstr>Wishing Well</vt:lpstr>
      <vt:lpstr>Produktet</vt:lpstr>
      <vt:lpstr>Teknisk feasibility</vt:lpstr>
      <vt:lpstr>Finansiel feasibility</vt:lpstr>
      <vt:lpstr>Juridisk feasibility</vt:lpstr>
      <vt:lpstr>Operationel og organisatorisk feasibility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/>
  <cp:lastModifiedBy/>
  <cp:revision>103</cp:revision>
  <dcterms:created xsi:type="dcterms:W3CDTF">2022-10-24T11:47:36Z</dcterms:created>
  <dcterms:modified xsi:type="dcterms:W3CDTF">2022-10-24T12:46:38Z</dcterms:modified>
</cp:coreProperties>
</file>