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558F-75BB-4B7B-9327-F7B22E0869BF}" type="datetimeFigureOut">
              <a:rPr lang="en-US" smtClean="0"/>
              <a:t>14.01.2019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4E38-EB5B-42D3-98D5-85D1C5EFB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8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558F-75BB-4B7B-9327-F7B22E0869BF}" type="datetimeFigureOut">
              <a:rPr lang="en-US" smtClean="0"/>
              <a:t>14.01.2019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4E38-EB5B-42D3-98D5-85D1C5EFB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558F-75BB-4B7B-9327-F7B22E0869BF}" type="datetimeFigureOut">
              <a:rPr lang="en-US" smtClean="0"/>
              <a:t>14.01.2019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4E38-EB5B-42D3-98D5-85D1C5EFB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8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558F-75BB-4B7B-9327-F7B22E0869BF}" type="datetimeFigureOut">
              <a:rPr lang="en-US" smtClean="0"/>
              <a:t>14.01.2019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4E38-EB5B-42D3-98D5-85D1C5EFB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0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558F-75BB-4B7B-9327-F7B22E0869BF}" type="datetimeFigureOut">
              <a:rPr lang="en-US" smtClean="0"/>
              <a:t>14.01.2019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4E38-EB5B-42D3-98D5-85D1C5EFB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0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558F-75BB-4B7B-9327-F7B22E0869BF}" type="datetimeFigureOut">
              <a:rPr lang="en-US" smtClean="0"/>
              <a:t>14.01.2019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4E38-EB5B-42D3-98D5-85D1C5EFB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4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558F-75BB-4B7B-9327-F7B22E0869BF}" type="datetimeFigureOut">
              <a:rPr lang="en-US" smtClean="0"/>
              <a:t>14.01.2019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4E38-EB5B-42D3-98D5-85D1C5EFB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0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558F-75BB-4B7B-9327-F7B22E0869BF}" type="datetimeFigureOut">
              <a:rPr lang="en-US" smtClean="0"/>
              <a:t>14.01.2019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4E38-EB5B-42D3-98D5-85D1C5EFB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7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558F-75BB-4B7B-9327-F7B22E0869BF}" type="datetimeFigureOut">
              <a:rPr lang="en-US" smtClean="0"/>
              <a:t>14.01.2019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4E38-EB5B-42D3-98D5-85D1C5EFB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4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558F-75BB-4B7B-9327-F7B22E0869BF}" type="datetimeFigureOut">
              <a:rPr lang="en-US" smtClean="0"/>
              <a:t>14.01.2019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4E38-EB5B-42D3-98D5-85D1C5EFB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4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558F-75BB-4B7B-9327-F7B22E0869BF}" type="datetimeFigureOut">
              <a:rPr lang="en-US" smtClean="0"/>
              <a:t>14.01.2019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4E38-EB5B-42D3-98D5-85D1C5EFB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3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B558F-75BB-4B7B-9327-F7B22E0869BF}" type="datetimeFigureOut">
              <a:rPr lang="en-US" smtClean="0"/>
              <a:t>14.01.2019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4E38-EB5B-42D3-98D5-85D1C5EFB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4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18978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13065" y="137569"/>
            <a:ext cx="21100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ALAM SOLUTIONS</a:t>
            </a:r>
            <a:endParaRPr lang="en-U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77152" y="195161"/>
            <a:ext cx="3601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Welcome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Ehsan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12542" y="195161"/>
            <a:ext cx="58154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12542" y="337624"/>
            <a:ext cx="581544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2542" y="480087"/>
            <a:ext cx="58154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106818" y="55377"/>
            <a:ext cx="1" cy="5082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660758" y="756547"/>
            <a:ext cx="9536" cy="44625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0" y="756547"/>
            <a:ext cx="2368065" cy="49236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29924" y="807189"/>
            <a:ext cx="306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0" y="1394335"/>
            <a:ext cx="2368065" cy="49236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-1" y="2032123"/>
            <a:ext cx="2368065" cy="49236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-2" y="2660348"/>
            <a:ext cx="2368065" cy="49236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29924" y="1500509"/>
            <a:ext cx="306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9462" y="2111300"/>
            <a:ext cx="306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9924" y="2732225"/>
            <a:ext cx="306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" y="870571"/>
            <a:ext cx="561422" cy="27366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2" y="1498665"/>
            <a:ext cx="476972" cy="33917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2" y="2105844"/>
            <a:ext cx="588572" cy="37478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5" y="2739638"/>
            <a:ext cx="427717" cy="354506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4248443" y="2032123"/>
            <a:ext cx="2166425" cy="1470732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2987515" y="1060681"/>
            <a:ext cx="2124222" cy="14536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960813" y="1060680"/>
            <a:ext cx="2124222" cy="14536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8779000" y="1070867"/>
            <a:ext cx="2124222" cy="14536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2987044" y="3152717"/>
            <a:ext cx="2124222" cy="14536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8855612" y="3156234"/>
            <a:ext cx="2124222" cy="14536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5929532" y="3200638"/>
            <a:ext cx="2124222" cy="14536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-3" y="3291467"/>
            <a:ext cx="2368065" cy="49236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21677" y="3378730"/>
            <a:ext cx="306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-4649" y="3935924"/>
            <a:ext cx="2368065" cy="49236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-5859" y="4568901"/>
            <a:ext cx="2368065" cy="49236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10543" y="4009589"/>
            <a:ext cx="306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OUTLET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21676" y="4640448"/>
            <a:ext cx="306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0" y="4689820"/>
            <a:ext cx="426283" cy="30410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3" y="4045363"/>
            <a:ext cx="419923" cy="30291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0" y="3357215"/>
            <a:ext cx="462159" cy="410361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3216675" y="2133864"/>
            <a:ext cx="206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ORDERS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128817" y="2111300"/>
            <a:ext cx="206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PENDING ORDERS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312518" y="4252968"/>
            <a:ext cx="206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LIVE ORDERS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128817" y="4271116"/>
            <a:ext cx="206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MONTHLY SALES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139844" y="2101419"/>
            <a:ext cx="206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SALES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139844" y="4217391"/>
            <a:ext cx="206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ACTIVE USERS</a:t>
            </a:r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3094892" y="2032123"/>
            <a:ext cx="1885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075025" y="2032123"/>
            <a:ext cx="1885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898575" y="2032123"/>
            <a:ext cx="1885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106619" y="4182108"/>
            <a:ext cx="1885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049107" y="4198286"/>
            <a:ext cx="1885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975187" y="4194255"/>
            <a:ext cx="1885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577300" y="1176521"/>
            <a:ext cx="1050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108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35096" y="1171356"/>
            <a:ext cx="1050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87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70792" y="3282692"/>
            <a:ext cx="1050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22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309565" y="3298099"/>
            <a:ext cx="1545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8.75K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203908" y="1239546"/>
            <a:ext cx="1468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2.35K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315623" y="3298099"/>
            <a:ext cx="14680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3.5K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459" y="168748"/>
            <a:ext cx="413776" cy="311339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857" y="85998"/>
            <a:ext cx="633046" cy="476837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273" y="132932"/>
            <a:ext cx="788157" cy="40311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427" y="163684"/>
            <a:ext cx="560590" cy="331925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 flipV="1">
            <a:off x="0" y="5330410"/>
            <a:ext cx="12192000" cy="154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876843" y="5904851"/>
            <a:ext cx="42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ADMIN 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801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0324"/>
            <a:ext cx="12192000" cy="1266724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717453" y="196947"/>
            <a:ext cx="0" cy="8581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7453" y="110446"/>
            <a:ext cx="2710295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ALAM SOLUTIONS</a:t>
            </a:r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91175" y="2686929"/>
            <a:ext cx="430471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anose="02040602050305030304" pitchFamily="18" charset="0"/>
              </a:rPr>
              <a:t>	WHAT IF?</a:t>
            </a:r>
          </a:p>
          <a:p>
            <a:r>
              <a:rPr lang="en-US" sz="2800" dirty="0" smtClean="0">
                <a:latin typeface="Book Antiqua" panose="02040602050305030304" pitchFamily="18" charset="0"/>
              </a:rPr>
              <a:t>OUR MAIN               IS</a:t>
            </a:r>
          </a:p>
          <a:p>
            <a:r>
              <a:rPr lang="en-US" sz="2800" dirty="0" smtClean="0">
                <a:latin typeface="Book Antiqua" panose="02040602050305030304" pitchFamily="18" charset="0"/>
              </a:rPr>
              <a:t>TO MAKE YOU</a:t>
            </a:r>
          </a:p>
          <a:p>
            <a:r>
              <a:rPr lang="en-US" sz="2800" dirty="0" smtClean="0">
                <a:latin typeface="Book Antiqua" panose="02040602050305030304" pitchFamily="18" charset="0"/>
              </a:rPr>
              <a:t>INSTEAD OF MAKING </a:t>
            </a: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40289" y="3037674"/>
            <a:ext cx="128188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MOTO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52475" y="3479877"/>
            <a:ext cx="13394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HAPPY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76718" y="4416136"/>
            <a:ext cx="15055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MONEY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6691244" y="2278147"/>
            <a:ext cx="3746984" cy="194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705312" y="2879256"/>
            <a:ext cx="3732916" cy="525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6691244" y="3474318"/>
            <a:ext cx="3746984" cy="3658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691243" y="3048592"/>
            <a:ext cx="4979963" cy="400110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alpha val="4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Password</a:t>
            </a:r>
            <a:endParaRPr lang="en-US" sz="2000" dirty="0">
              <a:solidFill>
                <a:schemeClr val="tx1">
                  <a:alpha val="4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34972" y="3676071"/>
            <a:ext cx="4979963" cy="400110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alpha val="4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Confirm Password</a:t>
            </a:r>
            <a:endParaRPr lang="en-US" sz="2000" dirty="0">
              <a:solidFill>
                <a:schemeClr val="tx1">
                  <a:alpha val="4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6691243" y="4103639"/>
            <a:ext cx="3746985" cy="162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705312" y="2468501"/>
            <a:ext cx="4979963" cy="400110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alpha val="4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Name</a:t>
            </a:r>
            <a:endParaRPr lang="en-US" sz="2000" dirty="0">
              <a:solidFill>
                <a:schemeClr val="tx1">
                  <a:alpha val="4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149470" y="5075302"/>
            <a:ext cx="2278967" cy="5205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9507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691244" y="1867392"/>
            <a:ext cx="4979963" cy="400110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alpha val="4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Email Address</a:t>
            </a:r>
            <a:endParaRPr lang="en-US" sz="2000" dirty="0">
              <a:solidFill>
                <a:schemeClr val="tx1">
                  <a:alpha val="4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712179" y="5176643"/>
            <a:ext cx="171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alpha val="61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Sign Up </a:t>
            </a:r>
            <a:endParaRPr lang="en-US" b="1" dirty="0">
              <a:solidFill>
                <a:schemeClr val="bg1">
                  <a:alpha val="61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5439217" y="6070008"/>
            <a:ext cx="2391509" cy="520504"/>
          </a:xfrm>
          <a:prstGeom prst="roundRect">
            <a:avLst/>
          </a:prstGeom>
          <a:solidFill>
            <a:srgbClr val="3B59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8288953" y="6040848"/>
            <a:ext cx="2307102" cy="520504"/>
          </a:xfrm>
          <a:prstGeom prst="roundRect">
            <a:avLst/>
          </a:prstGeom>
          <a:solidFill>
            <a:srgbClr val="DB44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012046" y="6134817"/>
            <a:ext cx="169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alpha val="79000"/>
                  </a:schemeClr>
                </a:solidFill>
                <a:latin typeface="Georgia" panose="02040502050405020303" pitchFamily="18" charset="0"/>
              </a:rPr>
              <a:t>f</a:t>
            </a:r>
            <a:r>
              <a:rPr lang="en-US" b="1" dirty="0" err="1" smtClean="0">
                <a:solidFill>
                  <a:schemeClr val="bg1">
                    <a:alpha val="79000"/>
                  </a:schemeClr>
                </a:solidFill>
                <a:latin typeface="Georgia" panose="02040502050405020303" pitchFamily="18" charset="0"/>
              </a:rPr>
              <a:t>acebook</a:t>
            </a:r>
            <a:endParaRPr lang="en-US" b="1" dirty="0">
              <a:solidFill>
                <a:schemeClr val="bg1">
                  <a:alpha val="79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907932" y="6116434"/>
            <a:ext cx="169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alpha val="79000"/>
                  </a:schemeClr>
                </a:solidFill>
                <a:latin typeface="Georgia" panose="02040502050405020303" pitchFamily="18" charset="0"/>
              </a:rPr>
              <a:t>Gmail</a:t>
            </a:r>
            <a:endParaRPr lang="en-US" b="1" dirty="0">
              <a:solidFill>
                <a:schemeClr val="bg1">
                  <a:alpha val="79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87065" y="5654417"/>
            <a:ext cx="315116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alpha val="73000"/>
                  </a:schemeClr>
                </a:solidFill>
              </a:rPr>
              <a:t>Or Sign Up Using,</a:t>
            </a:r>
            <a:endParaRPr lang="en-US" dirty="0">
              <a:solidFill>
                <a:schemeClr val="tx1">
                  <a:alpha val="73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34509" y="4277934"/>
            <a:ext cx="5296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alpha val="75000"/>
                  </a:schemeClr>
                </a:solidFill>
              </a:rPr>
              <a:t>By Clicking Sign Up you are agreeing to our</a:t>
            </a:r>
          </a:p>
          <a:p>
            <a:r>
              <a:rPr lang="en-US" dirty="0" smtClean="0">
                <a:solidFill>
                  <a:schemeClr val="tx1">
                    <a:alpha val="75000"/>
                  </a:schemeClr>
                </a:solidFill>
              </a:rPr>
              <a:t> </a:t>
            </a:r>
            <a:r>
              <a:rPr lang="en-US" u="sng" dirty="0" smtClean="0">
                <a:solidFill>
                  <a:srgbClr val="950740">
                    <a:alpha val="75000"/>
                  </a:srgbClr>
                </a:solidFill>
              </a:rPr>
              <a:t>terms and conditions</a:t>
            </a:r>
            <a:endParaRPr lang="en-US" u="sng" dirty="0">
              <a:solidFill>
                <a:srgbClr val="950740">
                  <a:alpha val="75000"/>
                </a:srgb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0283" y="864750"/>
            <a:ext cx="211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802880" y="864750"/>
            <a:ext cx="211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STARTED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0367849" y="850182"/>
            <a:ext cx="211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90" name="Rounded Rectangle 89"/>
          <p:cNvSpPr/>
          <p:nvPr/>
        </p:nvSpPr>
        <p:spPr>
          <a:xfrm>
            <a:off x="7830726" y="1219514"/>
            <a:ext cx="1350498" cy="8753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8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18978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13065" y="137569"/>
            <a:ext cx="21100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ALAM SOLUTIONS</a:t>
            </a:r>
            <a:endParaRPr lang="en-U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77152" y="195161"/>
            <a:ext cx="3601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Welcome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Ehsan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12542" y="195161"/>
            <a:ext cx="58154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12542" y="337624"/>
            <a:ext cx="581544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2542" y="480087"/>
            <a:ext cx="58154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106818" y="55377"/>
            <a:ext cx="1" cy="5082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660758" y="756547"/>
            <a:ext cx="9536" cy="44625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0" y="756547"/>
            <a:ext cx="2368065" cy="49236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29924" y="807189"/>
            <a:ext cx="306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3022" y="1348081"/>
            <a:ext cx="2368065" cy="49236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021" y="1976306"/>
            <a:ext cx="2368065" cy="49236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42038" y="1439600"/>
            <a:ext cx="306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9924" y="2048183"/>
            <a:ext cx="306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" y="870571"/>
            <a:ext cx="561422" cy="27366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" y="1421965"/>
            <a:ext cx="588572" cy="37478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8" y="2055596"/>
            <a:ext cx="427717" cy="354506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4248443" y="2032123"/>
            <a:ext cx="2166425" cy="1470732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2987515" y="1060681"/>
            <a:ext cx="2124222" cy="14536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960813" y="1060680"/>
            <a:ext cx="2124222" cy="14536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8779000" y="1070867"/>
            <a:ext cx="2124222" cy="14536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2987044" y="3152717"/>
            <a:ext cx="2124222" cy="14536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8855612" y="3156234"/>
            <a:ext cx="2124222" cy="14536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5929532" y="3200638"/>
            <a:ext cx="2124222" cy="14536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3020" y="2607425"/>
            <a:ext cx="2368065" cy="49236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21676" y="2630665"/>
            <a:ext cx="306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8374" y="3251882"/>
            <a:ext cx="2368065" cy="49236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164" y="3884859"/>
            <a:ext cx="2368065" cy="49236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50986" y="3327127"/>
            <a:ext cx="306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OUTLET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58768" y="3957006"/>
            <a:ext cx="306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3" y="4005778"/>
            <a:ext cx="426283" cy="30410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6" y="3361321"/>
            <a:ext cx="419923" cy="30291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3" y="2673173"/>
            <a:ext cx="462159" cy="410361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3216675" y="2133864"/>
            <a:ext cx="206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ORDERS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128817" y="2111300"/>
            <a:ext cx="206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PENDING ORDERS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312518" y="4252968"/>
            <a:ext cx="206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LIVE ORDERS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128817" y="4271116"/>
            <a:ext cx="206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MONTHLY SALES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139844" y="2101419"/>
            <a:ext cx="206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SALES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139844" y="4217391"/>
            <a:ext cx="206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ACTIVE USERS</a:t>
            </a:r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3094892" y="2032123"/>
            <a:ext cx="1885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075025" y="2032123"/>
            <a:ext cx="1885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898575" y="2032123"/>
            <a:ext cx="1885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106619" y="4182108"/>
            <a:ext cx="1885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049107" y="4198286"/>
            <a:ext cx="1885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975187" y="4194255"/>
            <a:ext cx="1885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577300" y="1176521"/>
            <a:ext cx="1050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89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777816" y="1174534"/>
            <a:ext cx="1050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8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787257" y="3282692"/>
            <a:ext cx="1050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309565" y="3298099"/>
            <a:ext cx="1545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.75K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203908" y="1239546"/>
            <a:ext cx="1468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.35K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315623" y="3298099"/>
            <a:ext cx="14680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3.5K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459" y="168748"/>
            <a:ext cx="413776" cy="311339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857" y="85998"/>
            <a:ext cx="633046" cy="476837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273" y="132932"/>
            <a:ext cx="788157" cy="40311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427" y="163684"/>
            <a:ext cx="560590" cy="331925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 flipV="1">
            <a:off x="0" y="5330410"/>
            <a:ext cx="12192000" cy="154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86059" y="5904851"/>
            <a:ext cx="42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MANAGEMENT 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901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18978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13065" y="137569"/>
            <a:ext cx="21100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ALAM SOLUTIONS</a:t>
            </a:r>
            <a:endParaRPr lang="en-U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77152" y="195161"/>
            <a:ext cx="3601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Welcome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Ehsan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12542" y="195161"/>
            <a:ext cx="58154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12542" y="337624"/>
            <a:ext cx="581544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2542" y="480087"/>
            <a:ext cx="58154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106818" y="55377"/>
            <a:ext cx="1" cy="5082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660758" y="756547"/>
            <a:ext cx="9536" cy="44625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0" y="756547"/>
            <a:ext cx="2368065" cy="49236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29924" y="807189"/>
            <a:ext cx="306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3022" y="1348081"/>
            <a:ext cx="2368065" cy="49236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021" y="1976306"/>
            <a:ext cx="2368065" cy="49236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42038" y="1439600"/>
            <a:ext cx="306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9924" y="2048183"/>
            <a:ext cx="306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" y="870571"/>
            <a:ext cx="561422" cy="27366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" y="1421965"/>
            <a:ext cx="588572" cy="37478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8" y="2055596"/>
            <a:ext cx="427717" cy="354506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4248443" y="2032123"/>
            <a:ext cx="2166425" cy="1470732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2987515" y="1060681"/>
            <a:ext cx="2124222" cy="14536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960813" y="1060680"/>
            <a:ext cx="2124222" cy="14536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8779000" y="1070867"/>
            <a:ext cx="2124222" cy="14536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2987044" y="3152717"/>
            <a:ext cx="2124222" cy="14536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8855612" y="3156234"/>
            <a:ext cx="2124222" cy="14536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5929532" y="3200638"/>
            <a:ext cx="2124222" cy="14536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3020" y="2607425"/>
            <a:ext cx="2368065" cy="49236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21676" y="2630665"/>
            <a:ext cx="306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-6635" y="3227869"/>
            <a:ext cx="2368065" cy="49236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84556" y="3261784"/>
            <a:ext cx="306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4" y="3348788"/>
            <a:ext cx="426283" cy="304102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3" y="2673173"/>
            <a:ext cx="462159" cy="410361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3216675" y="2133864"/>
            <a:ext cx="206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ORDERS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128817" y="2111300"/>
            <a:ext cx="206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PENDING ORDERS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312518" y="4252968"/>
            <a:ext cx="206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LIVE ORDERS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128817" y="4271116"/>
            <a:ext cx="206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MONTHLY SALES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139844" y="2101419"/>
            <a:ext cx="206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SALES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139844" y="4217391"/>
            <a:ext cx="206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ACTIVE USERS</a:t>
            </a:r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3094892" y="2032123"/>
            <a:ext cx="1885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075025" y="2032123"/>
            <a:ext cx="1885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898575" y="2032123"/>
            <a:ext cx="1885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106619" y="4182108"/>
            <a:ext cx="1885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049107" y="4198286"/>
            <a:ext cx="1885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975187" y="4194255"/>
            <a:ext cx="1885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577300" y="1176521"/>
            <a:ext cx="1050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89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777816" y="1174534"/>
            <a:ext cx="1050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8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787257" y="3282692"/>
            <a:ext cx="1050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309565" y="3298099"/>
            <a:ext cx="1545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.75K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203908" y="1239546"/>
            <a:ext cx="1468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.35K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315623" y="3298099"/>
            <a:ext cx="14680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3.5K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459" y="168748"/>
            <a:ext cx="413776" cy="311339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857" y="85998"/>
            <a:ext cx="633046" cy="476837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273" y="132932"/>
            <a:ext cx="788157" cy="40311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427" y="163684"/>
            <a:ext cx="560590" cy="331925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 flipV="1">
            <a:off x="0" y="5330410"/>
            <a:ext cx="12192000" cy="154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86059" y="5904851"/>
            <a:ext cx="42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OUTLET 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703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18978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13065" y="137569"/>
            <a:ext cx="21100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ALAM SOLUTIONS</a:t>
            </a:r>
            <a:endParaRPr lang="en-U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77152" y="195161"/>
            <a:ext cx="3601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Welcome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Ehsan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12542" y="195161"/>
            <a:ext cx="58154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12542" y="337624"/>
            <a:ext cx="581544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2542" y="480087"/>
            <a:ext cx="58154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106818" y="55377"/>
            <a:ext cx="1" cy="5082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660758" y="756547"/>
            <a:ext cx="9536" cy="44625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5393" y="779962"/>
            <a:ext cx="2368065" cy="49236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65258" y="863319"/>
            <a:ext cx="306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1" y="846161"/>
            <a:ext cx="427717" cy="354506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4248443" y="2032123"/>
            <a:ext cx="2166425" cy="1470732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2987515" y="1060681"/>
            <a:ext cx="2124222" cy="14536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960813" y="1060680"/>
            <a:ext cx="2124222" cy="14536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8413" y="1397990"/>
            <a:ext cx="2368065" cy="49236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73957" y="1457060"/>
            <a:ext cx="306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CUSTOMERS</a:t>
            </a:r>
            <a:endParaRPr lang="en-US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6" y="1463738"/>
            <a:ext cx="462159" cy="410361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3216675" y="2133864"/>
            <a:ext cx="206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ORDERS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128817" y="2111300"/>
            <a:ext cx="206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PENDING ORDERS</a:t>
            </a:r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3094892" y="2032123"/>
            <a:ext cx="1885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075025" y="2032123"/>
            <a:ext cx="1885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577300" y="1176521"/>
            <a:ext cx="1050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89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777816" y="1174534"/>
            <a:ext cx="1050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8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459" y="168748"/>
            <a:ext cx="413776" cy="311339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857" y="85998"/>
            <a:ext cx="633046" cy="476837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273" y="132932"/>
            <a:ext cx="788157" cy="40311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427" y="163684"/>
            <a:ext cx="560590" cy="331925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 flipV="1">
            <a:off x="0" y="5330410"/>
            <a:ext cx="12192000" cy="154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86059" y="5904851"/>
            <a:ext cx="426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STAFF VIEW</a:t>
            </a:r>
            <a:endParaRPr lang="en-US" b="1" dirty="0"/>
          </a:p>
        </p:txBody>
      </p:sp>
      <p:sp>
        <p:nvSpPr>
          <p:cNvPr id="2" name="Oval 1"/>
          <p:cNvSpPr/>
          <p:nvPr/>
        </p:nvSpPr>
        <p:spPr>
          <a:xfrm>
            <a:off x="10954351" y="324416"/>
            <a:ext cx="394079" cy="294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026105" y="317808"/>
            <a:ext cx="23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31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0324"/>
            <a:ext cx="12192000" cy="1266724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717453" y="196947"/>
            <a:ext cx="0" cy="8581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7453" y="110446"/>
            <a:ext cx="2710295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ALAM SOLUTIONS</a:t>
            </a:r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0283" y="864750"/>
            <a:ext cx="211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802880" y="864750"/>
            <a:ext cx="211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STARTED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0367849" y="850182"/>
            <a:ext cx="211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90" name="Rounded Rectangle 89"/>
          <p:cNvSpPr/>
          <p:nvPr/>
        </p:nvSpPr>
        <p:spPr>
          <a:xfrm>
            <a:off x="9153817" y="1204883"/>
            <a:ext cx="1350498" cy="8753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202575" y="1559254"/>
            <a:ext cx="2124222" cy="4728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46146" y="1611022"/>
            <a:ext cx="206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ORDERS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027" y="904493"/>
            <a:ext cx="413776" cy="311339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202575" y="2268500"/>
            <a:ext cx="2124222" cy="4728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202575" y="2977746"/>
            <a:ext cx="2124222" cy="4728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65840" y="2321618"/>
            <a:ext cx="206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COMPLAINTS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65840" y="3029514"/>
            <a:ext cx="206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POLICY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509677" y="1559254"/>
            <a:ext cx="19694" cy="5298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862645" y="5236580"/>
            <a:ext cx="2813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 texts offer a number of quick group 'starters' for workshops - or a way to 'revisit' and 'refresh' </a:t>
            </a:r>
            <a:r>
              <a:rPr lang="en-US" dirty="0" smtClean="0"/>
              <a:t>an.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869438" y="2504934"/>
            <a:ext cx="2813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 texts offer a number of quick group 'starters' for workshops - or a way to 'revisit' and 'refresh' </a:t>
            </a:r>
            <a:r>
              <a:rPr lang="en-US" dirty="0" smtClean="0"/>
              <a:t>an.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862645" y="2535583"/>
            <a:ext cx="2813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 texts offer a number of quick group 'starters' for workshops - or a way to 'revisit' and 'refresh' </a:t>
            </a:r>
            <a:r>
              <a:rPr lang="en-US" dirty="0" smtClean="0"/>
              <a:t>an.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92635" y="5236580"/>
            <a:ext cx="2813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 texts offer a number of quick group 'starters' for workshops - or a way to 'revisit' and 'refresh' </a:t>
            </a:r>
            <a:r>
              <a:rPr lang="en-US" dirty="0" smtClean="0"/>
              <a:t>an.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869438" y="5236580"/>
            <a:ext cx="2813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 texts offer a number of quick group 'starters' for workshops - or a way to 'revisit' and 'refresh' </a:t>
            </a:r>
            <a:r>
              <a:rPr lang="en-US" dirty="0" smtClean="0"/>
              <a:t>an.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45036" y="2535583"/>
            <a:ext cx="2813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 texts offer a number of quick group 'starters' for workshops - or a way to 'revisit' and 'refresh' </a:t>
            </a:r>
            <a:r>
              <a:rPr lang="en-US" dirty="0" smtClean="0"/>
              <a:t>an.</a:t>
            </a:r>
            <a:r>
              <a:rPr lang="en-US" dirty="0"/>
              <a:t> 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165" y="1426378"/>
            <a:ext cx="1664756" cy="93248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748" y="4196566"/>
            <a:ext cx="777542" cy="61354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058" y="4122287"/>
            <a:ext cx="806747" cy="70241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444" y="4010127"/>
            <a:ext cx="1164436" cy="79042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894" y="1536817"/>
            <a:ext cx="864128" cy="69530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788" y="1685516"/>
            <a:ext cx="944550" cy="44095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3483983" y="2200070"/>
            <a:ext cx="281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skerville Old Face" panose="02020602080505020303" pitchFamily="18" charset="0"/>
              </a:rPr>
              <a:t>GARAGE</a:t>
            </a:r>
            <a:endParaRPr lang="en-US" b="1" dirty="0">
              <a:latin typeface="Baskerville Old Face" panose="02020602080505020303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06980" y="2204795"/>
            <a:ext cx="281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skerville Old Face" panose="02020602080505020303" pitchFamily="18" charset="0"/>
              </a:rPr>
              <a:t>DELIVERY</a:t>
            </a:r>
            <a:endParaRPr lang="en-US" b="1" dirty="0">
              <a:latin typeface="Baskerville Old Face" panose="02020602080505020303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097545" y="2193574"/>
            <a:ext cx="281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skerville Old Face" panose="02020602080505020303" pitchFamily="18" charset="0"/>
              </a:rPr>
              <a:t>CONSTRUCTION</a:t>
            </a:r>
            <a:endParaRPr lang="en-US" b="1" dirty="0">
              <a:latin typeface="Baskerville Old Face" panose="02020602080505020303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317977" y="4903149"/>
            <a:ext cx="281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skerville Old Face" panose="02020602080505020303" pitchFamily="18" charset="0"/>
              </a:rPr>
              <a:t>PLUMBER</a:t>
            </a:r>
            <a:endParaRPr lang="en-US" b="1" dirty="0">
              <a:latin typeface="Baskerville Old Face" panose="02020602080505020303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93521" y="4891291"/>
            <a:ext cx="281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skerville Old Face" panose="02020602080505020303" pitchFamily="18" charset="0"/>
              </a:rPr>
              <a:t>REPAIR</a:t>
            </a:r>
            <a:endParaRPr lang="en-US" b="1" dirty="0">
              <a:latin typeface="Baskerville Old Face" panose="02020602080505020303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629718" y="4891291"/>
            <a:ext cx="281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skerville Old Face" panose="02020602080505020303" pitchFamily="18" charset="0"/>
              </a:rPr>
              <a:t>RENT</a:t>
            </a:r>
            <a:endParaRPr lang="en-US" b="1" dirty="0">
              <a:latin typeface="Baskerville Old Face" panose="02020602080505020303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1687040" y="2587304"/>
            <a:ext cx="168812" cy="2757871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2651480" y="2504934"/>
            <a:ext cx="170349" cy="2603520"/>
          </a:xfrm>
          <a:prstGeom prst="lef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201576" y="3738002"/>
            <a:ext cx="2124222" cy="4728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32558" y="3805461"/>
            <a:ext cx="206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TRACK ORDER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212086" y="4462938"/>
            <a:ext cx="2124222" cy="4728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446146" y="4551320"/>
            <a:ext cx="206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CANCEL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5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309</Words>
  <Application>Microsoft Office PowerPoint</Application>
  <PresentationFormat>Widescreen</PresentationFormat>
  <Paragraphs>115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Andalus</vt:lpstr>
      <vt:lpstr>Arial</vt:lpstr>
      <vt:lpstr>Baskerville Old Face</vt:lpstr>
      <vt:lpstr>Book Antiqua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Sanket Biswas</dc:creator>
  <cp:lastModifiedBy>Sanket Biswas</cp:lastModifiedBy>
  <cp:revision>18</cp:revision>
  <dcterms:created xsi:type="dcterms:W3CDTF">2019-01-13T17:57:57Z</dcterms:created>
  <dcterms:modified xsi:type="dcterms:W3CDTF">2019-01-14T08:38:03Z</dcterms:modified>
</cp:coreProperties>
</file>