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6"/>
    <p:sldMasterId id="2147483786" r:id="rId7"/>
  </p:sldMasterIdLst>
  <p:notesMasterIdLst>
    <p:notesMasterId r:id="rId16"/>
  </p:notesMasterIdLst>
  <p:handoutMasterIdLst>
    <p:handoutMasterId r:id="rId17"/>
  </p:handoutMasterIdLst>
  <p:sldIdLst>
    <p:sldId id="261" r:id="rId8"/>
    <p:sldId id="411" r:id="rId9"/>
    <p:sldId id="412" r:id="rId10"/>
    <p:sldId id="413" r:id="rId11"/>
    <p:sldId id="414" r:id="rId12"/>
    <p:sldId id="417" r:id="rId13"/>
    <p:sldId id="416"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F903121-3AAA-4BC4-BB67-7BF7B9D8DBAB}">
          <p14:sldIdLst>
            <p14:sldId id="261"/>
            <p14:sldId id="411"/>
            <p14:sldId id="412"/>
          </p14:sldIdLst>
        </p14:section>
        <p14:section name="Contents" id="{DB1761B0-DEC8-4366-9E2F-32BB0D226DBC}">
          <p14:sldIdLst>
            <p14:sldId id="413"/>
            <p14:sldId id="414"/>
            <p14:sldId id="417"/>
            <p14:sldId id="416"/>
            <p14:sldId id="271"/>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WB_Shalini" initials="SG" lastIdx="39" clrIdx="0"/>
  <p:cmAuthor id="1" name="TWB_Trevor" initials="TWB_TJC" lastIdx="47" clrIdx="1"/>
  <p:cmAuthor id="2" name="Biju K (Spectrum Consultants India Pvt)" initials="BK(CIP" lastIdx="14" clrIdx="2">
    <p:extLst>
      <p:ext uri="{19B8F6BF-5375-455C-9EA6-DF929625EA0E}">
        <p15:presenceInfo xmlns:p15="http://schemas.microsoft.com/office/powerpoint/2012/main" userId="S-1-5-21-2146773085-903363285-719344707-1314905" providerId="AD"/>
      </p:ext>
    </p:extLst>
  </p:cmAuthor>
  <p:cmAuthor id="3" name="Deepankar Panda (Spectrum Consultants India Pvt)" initials="DP(CIP" lastIdx="5" clrIdx="3"/>
  <p:cmAuthor id="4" name="v-dimurt" initials="v" lastIdx="16" clrIdx="4">
    <p:extLst>
      <p:ext uri="{19B8F6BF-5375-455C-9EA6-DF929625EA0E}">
        <p15:presenceInfo xmlns:p15="http://schemas.microsoft.com/office/powerpoint/2012/main" userId="v-dimurt" providerId="None"/>
      </p:ext>
    </p:extLst>
  </p:cmAuthor>
  <p:cmAuthor id="5" name="Herry Pancariawan" initials="HP" lastIdx="1" clrIdx="5">
    <p:extLst>
      <p:ext uri="{19B8F6BF-5375-455C-9EA6-DF929625EA0E}">
        <p15:presenceInfo xmlns:p15="http://schemas.microsoft.com/office/powerpoint/2012/main" userId="S-1-5-21-38895556-1487699162-1270813805-17040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29038"/>
    <a:srgbClr val="0A5BBA"/>
    <a:srgbClr val="3F3F3F"/>
    <a:srgbClr val="002050"/>
    <a:srgbClr val="0E715F"/>
    <a:srgbClr val="15AEEF"/>
    <a:srgbClr val="0C61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5" autoAdjust="0"/>
    <p:restoredTop sz="81354" autoAdjust="0"/>
  </p:normalViewPr>
  <p:slideViewPr>
    <p:cSldViewPr snapToGrid="0">
      <p:cViewPr varScale="1">
        <p:scale>
          <a:sx n="67" d="100"/>
          <a:sy n="67" d="100"/>
        </p:scale>
        <p:origin x="240" y="66"/>
      </p:cViewPr>
      <p:guideLst>
        <p:guide orient="horz" pos="2160"/>
        <p:guide pos="3840"/>
      </p:guideLst>
    </p:cSldViewPr>
  </p:slideViewPr>
  <p:notesTextViewPr>
    <p:cViewPr>
      <p:scale>
        <a:sx n="1" d="1"/>
        <a:sy n="1" d="1"/>
      </p:scale>
      <p:origin x="0" y="-1686"/>
    </p:cViewPr>
  </p:notesTextViewPr>
  <p:notesViewPr>
    <p:cSldViewPr snapToGrid="0">
      <p:cViewPr varScale="1">
        <p:scale>
          <a:sx n="85" d="100"/>
          <a:sy n="85" d="100"/>
        </p:scale>
        <p:origin x="-378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Master" Target="slideMasters/slideMaster2.xml"/><Relationship Id="rId12" Type="http://schemas.openxmlformats.org/officeDocument/2006/relationships/slide" Target="slides/slide5.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4.xml"/><Relationship Id="rId5" Type="http://schemas.openxmlformats.org/officeDocument/2006/relationships/customXml" Target="../customXml/item5.xml"/><Relationship Id="rId15" Type="http://schemas.openxmlformats.org/officeDocument/2006/relationships/slide" Target="slides/slide8.xml"/><Relationship Id="rId10" Type="http://schemas.openxmlformats.org/officeDocument/2006/relationships/slide" Target="slides/slide3.xml"/><Relationship Id="rId19"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9C1D6A0-2D94-4CFE-98D5-6AA7779949E3}" type="datetimeFigureOut">
              <a:rPr lang="en-US" smtClean="0"/>
              <a:t>7/24/2015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2A0AC2-F86C-4080-B10D-5CE93AC98418}" type="slidenum">
              <a:rPr lang="en-US" smtClean="0"/>
              <a:t>‹#›</a:t>
            </a:fld>
            <a:endParaRPr lang="en-US"/>
          </a:p>
        </p:txBody>
      </p:sp>
    </p:spTree>
    <p:extLst>
      <p:ext uri="{BB962C8B-B14F-4D97-AF65-F5344CB8AC3E}">
        <p14:creationId xmlns:p14="http://schemas.microsoft.com/office/powerpoint/2010/main" val="84868712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Image Placeholder 3"/>
          <p:cNvSpPr>
            <a:spLocks noGrp="1" noRot="1" noChangeAspect="1"/>
          </p:cNvSpPr>
          <p:nvPr>
            <p:ph type="sldImg" idx="2"/>
          </p:nvPr>
        </p:nvSpPr>
        <p:spPr>
          <a:xfrm>
            <a:off x="384048" y="484632"/>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8" name="Notes Placeholder 4"/>
          <p:cNvSpPr>
            <a:spLocks noGrp="1"/>
          </p:cNvSpPr>
          <p:nvPr>
            <p:ph type="body" sz="quarter" idx="3"/>
          </p:nvPr>
        </p:nvSpPr>
        <p:spPr>
          <a:xfrm>
            <a:off x="384048" y="3913632"/>
            <a:ext cx="6099048" cy="4773168"/>
          </a:xfrm>
          <a:prstGeom prst="rect">
            <a:avLst/>
          </a:prstGeom>
          <a:ln>
            <a:solidFill>
              <a:prstClr val="black"/>
            </a:solidFill>
          </a:ln>
        </p:spPr>
        <p:txBody>
          <a:bodyPr vert="horz" lIns="91440" tIns="45720" rIns="91440" bIns="45720" rtlCol="0"/>
          <a:lstStyle/>
          <a:p>
            <a:pPr marL="171450" marR="0" lvl="0" indent="-171450" algn="l" defTabSz="914400" rtl="0" eaLnBrk="1" fontAlgn="auto" latinLnBrk="0" hangingPunct="1">
              <a:lnSpc>
                <a:spcPct val="114000"/>
              </a:lnSpc>
              <a:spcBef>
                <a:spcPts val="0"/>
              </a:spcBef>
              <a:spcAft>
                <a:spcPts val="300"/>
              </a:spcAft>
              <a:buClrTx/>
              <a:buSzPct val="116000"/>
              <a:buFont typeface="Arial" panose="020B0604020202020204" pitchFamily="34" charset="0"/>
              <a:buChar char="•"/>
              <a:tabLst/>
              <a:defRPr/>
            </a:pPr>
            <a:r>
              <a:rPr kumimoji="0" lang="en-US" sz="105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Click to edit Master text styles</a:t>
            </a:r>
          </a:p>
          <a:p>
            <a:pPr marL="344488" marR="0" lvl="1" indent="-171450" algn="l" defTabSz="914400" rtl="0" eaLnBrk="1" fontAlgn="auto" latinLnBrk="0" hangingPunct="1">
              <a:lnSpc>
                <a:spcPct val="114000"/>
              </a:lnSpc>
              <a:spcBef>
                <a:spcPts val="0"/>
              </a:spcBef>
              <a:spcAft>
                <a:spcPts val="300"/>
              </a:spcAft>
              <a:buClrTx/>
              <a:buSzTx/>
              <a:buFont typeface="Courier New" panose="02070309020205020404" pitchFamily="49" charset="0"/>
              <a:buChar char="o"/>
              <a:tabLst/>
              <a:defRPr/>
            </a:pPr>
            <a:r>
              <a:rPr kumimoji="0" lang="en-US" sz="105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Second level</a:t>
            </a:r>
          </a:p>
          <a:p>
            <a:pPr marL="515938" marR="0" lvl="2" indent="-171450" algn="l" defTabSz="914400" rtl="0" eaLnBrk="1" fontAlgn="auto" latinLnBrk="0" hangingPunct="1">
              <a:lnSpc>
                <a:spcPct val="114000"/>
              </a:lnSpc>
              <a:spcBef>
                <a:spcPts val="0"/>
              </a:spcBef>
              <a:spcAft>
                <a:spcPts val="300"/>
              </a:spcAft>
              <a:buClrTx/>
              <a:buSzTx/>
              <a:buFont typeface="Wingdings" panose="05000000000000000000" pitchFamily="2" charset="2"/>
              <a:buChar char="§"/>
              <a:tabLst/>
              <a:defRPr/>
            </a:pPr>
            <a:r>
              <a:rPr kumimoji="0" lang="en-US" sz="105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Third level</a:t>
            </a:r>
          </a:p>
          <a:p>
            <a:pPr marL="688975" marR="0" lvl="3" indent="-171450" algn="l" defTabSz="914400" rtl="0" eaLnBrk="1" fontAlgn="auto" latinLnBrk="0" hangingPunct="1">
              <a:lnSpc>
                <a:spcPct val="114000"/>
              </a:lnSpc>
              <a:spcBef>
                <a:spcPts val="0"/>
              </a:spcBef>
              <a:spcAft>
                <a:spcPts val="300"/>
              </a:spcAft>
              <a:buClrTx/>
              <a:buSzTx/>
              <a:buFont typeface="Arial" panose="020B0604020202020204" pitchFamily="34" charset="0"/>
              <a:buChar char="•"/>
              <a:tabLst/>
              <a:defRPr/>
            </a:pPr>
            <a:r>
              <a:rPr kumimoji="0" lang="en-US" sz="105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Fourth level</a:t>
            </a:r>
          </a:p>
          <a:p>
            <a:pPr marL="857250" marR="0" lvl="4" indent="-171450" algn="l" defTabSz="914400" rtl="0" eaLnBrk="1" fontAlgn="auto" latinLnBrk="0" hangingPunct="1">
              <a:lnSpc>
                <a:spcPct val="114000"/>
              </a:lnSpc>
              <a:spcBef>
                <a:spcPts val="0"/>
              </a:spcBef>
              <a:spcAft>
                <a:spcPts val="300"/>
              </a:spcAft>
              <a:buClrTx/>
              <a:buSzTx/>
              <a:buFont typeface="Courier New" panose="02070309020205020404" pitchFamily="49" charset="0"/>
              <a:buChar char="o"/>
              <a:tabLst/>
              <a:defRPr/>
            </a:pPr>
            <a:r>
              <a:rPr kumimoji="0" lang="en-US" sz="105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Fifth level</a:t>
            </a:r>
          </a:p>
          <a:p>
            <a:pPr lvl="0"/>
            <a:endParaRPr lang="en-US" dirty="0"/>
          </a:p>
        </p:txBody>
      </p:sp>
      <p:sp>
        <p:nvSpPr>
          <p:cNvPr id="11" name="TextBox 10"/>
          <p:cNvSpPr txBox="1"/>
          <p:nvPr/>
        </p:nvSpPr>
        <p:spPr>
          <a:xfrm>
            <a:off x="9525" y="8858250"/>
            <a:ext cx="4844956" cy="415498"/>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smtClean="0">
                <a:latin typeface="Segoe UI" pitchFamily="34" charset="0"/>
                <a:cs typeface="Segoe UI" pitchFamily="34" charset="0"/>
              </a:rPr>
              <a:t>© 2015 </a:t>
            </a:r>
            <a:r>
              <a:rPr lang="en-US" sz="1050" dirty="0" smtClean="0">
                <a:latin typeface="Segoe UI" pitchFamily="34" charset="0"/>
                <a:cs typeface="Segoe UI" pitchFamily="34" charset="0"/>
              </a:rPr>
              <a:t>Microsoft Corporation                                 Microsoft Confidential </a:t>
            </a:r>
          </a:p>
          <a:p>
            <a:pPr algn="l"/>
            <a:endParaRPr lang="en-US" sz="1050" dirty="0">
              <a:latin typeface="Segoe UI" pitchFamily="34" charset="0"/>
              <a:cs typeface="Segoe UI" pitchFamily="34" charset="0"/>
            </a:endParaRPr>
          </a:p>
        </p:txBody>
      </p:sp>
      <p:sp>
        <p:nvSpPr>
          <p:cNvPr id="12" name="Slide Number Placeholder 6"/>
          <p:cNvSpPr>
            <a:spLocks noGrp="1"/>
          </p:cNvSpPr>
          <p:nvPr>
            <p:ph type="sldNum" sz="quarter" idx="5"/>
          </p:nvPr>
        </p:nvSpPr>
        <p:spPr>
          <a:xfrm>
            <a:off x="5429249" y="8685213"/>
            <a:ext cx="1427163" cy="458787"/>
          </a:xfrm>
          <a:prstGeom prst="rect">
            <a:avLst/>
          </a:prstGeom>
        </p:spPr>
        <p:txBody>
          <a:bodyPr vert="horz" lIns="91440" tIns="45720" rIns="91440" bIns="45720" rtlCol="0" anchor="b"/>
          <a:lstStyle>
            <a:lvl1pPr algn="r">
              <a:defRPr sz="1200"/>
            </a:lvl1pPr>
          </a:lstStyle>
          <a:p>
            <a:fld id="{1489DB6A-E92B-415B-AFB4-9C72D4A9006D}" type="slidenum">
              <a:rPr lang="en-US" smtClean="0"/>
              <a:t>‹#›</a:t>
            </a:fld>
            <a:endParaRPr lang="en-US"/>
          </a:p>
        </p:txBody>
      </p:sp>
    </p:spTree>
    <p:extLst>
      <p:ext uri="{BB962C8B-B14F-4D97-AF65-F5344CB8AC3E}">
        <p14:creationId xmlns:p14="http://schemas.microsoft.com/office/powerpoint/2010/main" val="4085639378"/>
      </p:ext>
    </p:extLst>
  </p:cSld>
  <p:clrMap bg1="lt1" tx1="dk1" bg2="lt2" tx2="dk2" accent1="accent1" accent2="accent2" accent3="accent3" accent4="accent4" accent5="accent5" accent6="accent6" hlink="hlink" folHlink="folHlink"/>
  <p:hf hdr="0" ftr="0" dt="0"/>
  <p:notesStyle>
    <a:lvl1pPr marL="171450" marR="0" indent="-171450" algn="l" defTabSz="914400" rtl="0" eaLnBrk="1" fontAlgn="auto" latinLnBrk="0" hangingPunct="1">
      <a:lnSpc>
        <a:spcPct val="114000"/>
      </a:lnSpc>
      <a:spcBef>
        <a:spcPts val="0"/>
      </a:spcBef>
      <a:spcAft>
        <a:spcPts val="300"/>
      </a:spcAft>
      <a:buClrTx/>
      <a:buSzPct val="116000"/>
      <a:buFont typeface="Arial" panose="020B0604020202020204" pitchFamily="34" charset="0"/>
      <a:buChar char="•"/>
      <a:tabLst/>
      <a:defRPr sz="1050" kern="1200">
        <a:solidFill>
          <a:schemeClr val="tx1"/>
        </a:solidFill>
        <a:latin typeface="Segoe UI" panose="020B0502040204020203" pitchFamily="34" charset="0"/>
        <a:ea typeface="+mn-ea"/>
        <a:cs typeface="Segoe UI" panose="020B0502040204020203" pitchFamily="34" charset="0"/>
      </a:defRPr>
    </a:lvl1pPr>
    <a:lvl2pPr marL="344488" marR="0" indent="-171450" algn="l" defTabSz="914400" rtl="0" eaLnBrk="1" fontAlgn="auto" latinLnBrk="0" hangingPunct="1">
      <a:lnSpc>
        <a:spcPct val="114000"/>
      </a:lnSpc>
      <a:spcBef>
        <a:spcPts val="0"/>
      </a:spcBef>
      <a:spcAft>
        <a:spcPts val="300"/>
      </a:spcAft>
      <a:buClrTx/>
      <a:buSzTx/>
      <a:buFont typeface="Courier New" panose="02070309020205020404" pitchFamily="49" charset="0"/>
      <a:buChar char="o"/>
      <a:tabLst/>
      <a:defRPr sz="1050" kern="1200">
        <a:solidFill>
          <a:schemeClr val="tx1"/>
        </a:solidFill>
        <a:latin typeface="Segoe UI" panose="020B0502040204020203" pitchFamily="34" charset="0"/>
        <a:ea typeface="+mn-ea"/>
        <a:cs typeface="Segoe UI" panose="020B0502040204020203" pitchFamily="34" charset="0"/>
      </a:defRPr>
    </a:lvl2pPr>
    <a:lvl3pPr marL="515938" marR="0" indent="-171450" algn="l" defTabSz="914400" rtl="0" eaLnBrk="1" fontAlgn="auto" latinLnBrk="0" hangingPunct="1">
      <a:lnSpc>
        <a:spcPct val="114000"/>
      </a:lnSpc>
      <a:spcBef>
        <a:spcPts val="0"/>
      </a:spcBef>
      <a:spcAft>
        <a:spcPts val="300"/>
      </a:spcAft>
      <a:buClrTx/>
      <a:buSzTx/>
      <a:buFont typeface="Wingdings" panose="05000000000000000000" pitchFamily="2" charset="2"/>
      <a:buChar char="§"/>
      <a:tabLst/>
      <a:defRPr sz="1050" kern="1200">
        <a:solidFill>
          <a:schemeClr val="tx1"/>
        </a:solidFill>
        <a:latin typeface="Segoe UI" panose="020B0502040204020203" pitchFamily="34" charset="0"/>
        <a:ea typeface="+mn-ea"/>
        <a:cs typeface="Segoe UI" panose="020B0502040204020203" pitchFamily="34" charset="0"/>
      </a:defRPr>
    </a:lvl3pPr>
    <a:lvl4pPr marL="688975" marR="0" indent="-171450" algn="l" defTabSz="914400" rtl="0" eaLnBrk="1" fontAlgn="auto" latinLnBrk="0" hangingPunct="1">
      <a:lnSpc>
        <a:spcPct val="114000"/>
      </a:lnSpc>
      <a:spcBef>
        <a:spcPts val="0"/>
      </a:spcBef>
      <a:spcAft>
        <a:spcPts val="300"/>
      </a:spcAft>
      <a:buClrTx/>
      <a:buSzTx/>
      <a:buFont typeface="Arial" panose="020B0604020202020204" pitchFamily="34" charset="0"/>
      <a:buChar char="•"/>
      <a:tabLst/>
      <a:defRPr sz="1050" kern="1200">
        <a:solidFill>
          <a:schemeClr val="tx1"/>
        </a:solidFill>
        <a:latin typeface="Segoe UI" panose="020B0502040204020203" pitchFamily="34" charset="0"/>
        <a:ea typeface="+mn-ea"/>
        <a:cs typeface="Segoe UI" panose="020B0502040204020203" pitchFamily="34" charset="0"/>
      </a:defRPr>
    </a:lvl4pPr>
    <a:lvl5pPr marL="857250" marR="0" indent="-171450" algn="l" defTabSz="914400" rtl="0" eaLnBrk="1" fontAlgn="auto" latinLnBrk="0" hangingPunct="1">
      <a:lnSpc>
        <a:spcPct val="114000"/>
      </a:lnSpc>
      <a:spcBef>
        <a:spcPts val="0"/>
      </a:spcBef>
      <a:spcAft>
        <a:spcPts val="300"/>
      </a:spcAft>
      <a:buClrTx/>
      <a:buSzTx/>
      <a:buFont typeface="Courier New" panose="02070309020205020404" pitchFamily="49" charset="0"/>
      <a:buChar char="o"/>
      <a:tabLst/>
      <a:defRPr sz="1050" kern="1200">
        <a:solidFill>
          <a:schemeClr val="tx1"/>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75416BA-65F7-274A-AD61-D0FA78F3AA6E}" type="slidenum">
              <a:rPr lang="en-US" smtClean="0"/>
              <a:pPr/>
              <a:t>1</a:t>
            </a:fld>
            <a:endParaRPr lang="en-US"/>
          </a:p>
        </p:txBody>
      </p:sp>
      <p:sp>
        <p:nvSpPr>
          <p:cNvPr id="6" name="Slide Image Placeholder 5"/>
          <p:cNvSpPr>
            <a:spLocks noGrp="1" noRot="1" noChangeAspect="1"/>
          </p:cNvSpPr>
          <p:nvPr>
            <p:ph type="sldImg"/>
          </p:nvPr>
        </p:nvSpPr>
        <p:spPr>
          <a:xfrm>
            <a:off x="384175" y="484188"/>
            <a:ext cx="6096000" cy="3429000"/>
          </a:xfrm>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1809929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75416BA-65F7-274A-AD61-D0FA78F3AA6E}" type="slidenum">
              <a:rPr lang="en-US" smtClean="0"/>
              <a:pPr/>
              <a:t>2</a:t>
            </a:fld>
            <a:endParaRPr lang="en-US" dirty="0"/>
          </a:p>
        </p:txBody>
      </p:sp>
      <p:sp>
        <p:nvSpPr>
          <p:cNvPr id="6" name="Slide Image Placeholder 5"/>
          <p:cNvSpPr>
            <a:spLocks noGrp="1" noRot="1" noChangeAspect="1"/>
          </p:cNvSpPr>
          <p:nvPr>
            <p:ph type="sldImg"/>
          </p:nvPr>
        </p:nvSpPr>
        <p:spPr>
          <a:xfrm>
            <a:off x="384175" y="484188"/>
            <a:ext cx="6096000" cy="3429000"/>
          </a:xfrm>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00747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75416BA-65F7-274A-AD61-D0FA78F3AA6E}" type="slidenum">
              <a:rPr lang="en-US" smtClean="0"/>
              <a:pPr/>
              <a:t>3</a:t>
            </a:fld>
            <a:endParaRPr lang="en-US" dirty="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3697398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489DB6A-E92B-415B-AFB4-9C72D4A9006D}" type="slidenum">
              <a:rPr lang="en-US" smtClean="0"/>
              <a:pPr/>
              <a:t>4</a:t>
            </a:fld>
            <a:endParaRPr lang="en-US"/>
          </a:p>
        </p:txBody>
      </p:sp>
      <p:sp>
        <p:nvSpPr>
          <p:cNvPr id="6" name="Slide Image Placeholder 5"/>
          <p:cNvSpPr>
            <a:spLocks noGrp="1" noRot="1" noChangeAspect="1"/>
          </p:cNvSpPr>
          <p:nvPr>
            <p:ph type="sldImg"/>
          </p:nvPr>
        </p:nvSpPr>
        <p:spPr>
          <a:xfrm>
            <a:off x="384175" y="484188"/>
            <a:ext cx="6096000" cy="3429000"/>
          </a:xfrm>
        </p:spPr>
      </p:sp>
      <p:sp>
        <p:nvSpPr>
          <p:cNvPr id="7" name="Notes Placeholder 6"/>
          <p:cNvSpPr>
            <a:spLocks noGrp="1"/>
          </p:cNvSpPr>
          <p:nvPr>
            <p:ph type="body" idx="1"/>
          </p:nvPr>
        </p:nvSpPr>
        <p:spPr/>
        <p:txBody>
          <a:bodyPr/>
          <a:lstStyle/>
          <a:p>
            <a:pPr marL="0" indent="0">
              <a:buNone/>
            </a:pPr>
            <a:endParaRPr lang="en-US" sz="1050" dirty="0">
              <a:latin typeface="Segoe UI" panose="020B0502040204020203" pitchFamily="34" charset="0"/>
              <a:cs typeface="Segoe UI" panose="020B0502040204020203" pitchFamily="34" charset="0"/>
            </a:endParaRPr>
          </a:p>
        </p:txBody>
      </p:sp>
      <p:sp>
        <p:nvSpPr>
          <p:cNvPr id="8" name="Rectangle 7"/>
          <p:cNvSpPr/>
          <p:nvPr/>
        </p:nvSpPr>
        <p:spPr>
          <a:xfrm>
            <a:off x="6856412" y="4080510"/>
            <a:ext cx="3175000" cy="784830"/>
          </a:xfrm>
          <a:prstGeom prst="rect">
            <a:avLst/>
          </a:prstGeom>
          <a:solidFill>
            <a:srgbClr val="FCD5B5"/>
          </a:solidFill>
          <a:effectLst>
            <a:outerShdw blurRad="190500" dist="76200" dir="2700000" algn="tl">
              <a:srgbClr val="646464"/>
            </a:outerShdw>
          </a:effectLst>
        </p:spPr>
        <p:txBody>
          <a:bodyPr>
            <a:spAutoFit/>
          </a:bodyPr>
          <a:lstStyle/>
          <a:p>
            <a:pPr marL="0" marR="0" eaLnBrk="0" fontAlgn="base" hangingPunct="0">
              <a:spcBef>
                <a:spcPts val="0"/>
              </a:spcBef>
              <a:spcAft>
                <a:spcPts val="0"/>
              </a:spcAft>
            </a:pPr>
            <a:r>
              <a:rPr lang="en-US" sz="11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[EDITOR] Divya</a:t>
            </a:r>
            <a:endParaRPr lang="en-US" sz="1200" dirty="0">
              <a:effectLst/>
              <a:latin typeface="Times New Roman" panose="02020603050405020304" pitchFamily="18" charset="0"/>
              <a:ea typeface="Times New Roman" panose="02020603050405020304" pitchFamily="18" charset="0"/>
            </a:endParaRPr>
          </a:p>
          <a:p>
            <a:pPr marL="0" marR="0" eaLnBrk="0" fontAlgn="base" hangingPunct="0">
              <a:spcBef>
                <a:spcPts val="0"/>
              </a:spcBef>
              <a:spcAft>
                <a:spcPts val="1200"/>
              </a:spcAft>
            </a:pPr>
            <a:r>
              <a:rPr lang="en-US" sz="1100" i="1"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15th April, 2015</a:t>
            </a:r>
            <a:r>
              <a:rPr lang="en-US" sz="1200" kern="12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US" sz="1200" kern="1200" dirty="0" smtClean="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endParaRPr>
          </a:p>
          <a:p>
            <a:pPr marL="0" marR="0" eaLnBrk="0" fontAlgn="base" hangingPunct="0">
              <a:spcBef>
                <a:spcPts val="0"/>
              </a:spcBef>
              <a:spcAft>
                <a:spcPts val="1200"/>
              </a:spcAft>
            </a:pPr>
            <a:r>
              <a:rPr lang="en-US" sz="1200" dirty="0" smtClean="0">
                <a:effectLst/>
                <a:latin typeface="Times New Roman" panose="02020603050405020304" pitchFamily="18" charset="0"/>
                <a:ea typeface="Times New Roman" panose="02020603050405020304" pitchFamily="18" charset="0"/>
              </a:rPr>
              <a:t>Kindly update the placeholder text.</a:t>
            </a:r>
            <a:endParaRPr lang="en-US"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82923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14000"/>
              </a:lnSpc>
              <a:spcBef>
                <a:spcPts val="0"/>
              </a:spcBef>
              <a:spcAft>
                <a:spcPts val="300"/>
              </a:spcAft>
              <a:buClrTx/>
              <a:buSzPct val="116000"/>
              <a:buFont typeface="Arial" panose="020B0604020202020204" pitchFamily="34" charset="0"/>
              <a:buChar char="•"/>
              <a:tabLst/>
              <a:defRPr/>
            </a:pPr>
            <a:r>
              <a:rPr lang="en-US" b="0" dirty="0" smtClean="0"/>
              <a:t>Walk the students through the tasks</a:t>
            </a:r>
            <a:r>
              <a:rPr lang="en-US" b="0" baseline="0" dirty="0" smtClean="0"/>
              <a:t> in this Scenario. </a:t>
            </a:r>
            <a:endParaRPr lang="sv-SE" dirty="0" smtClean="0"/>
          </a:p>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5</a:t>
            </a:fld>
            <a:endParaRPr lang="en-US"/>
          </a:p>
        </p:txBody>
      </p:sp>
    </p:spTree>
    <p:extLst>
      <p:ext uri="{BB962C8B-B14F-4D97-AF65-F5344CB8AC3E}">
        <p14:creationId xmlns:p14="http://schemas.microsoft.com/office/powerpoint/2010/main" val="3338172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indent="0">
              <a:buNone/>
            </a:pPr>
            <a:r>
              <a:rPr lang="en-US" sz="1050" b="1" kern="1200" dirty="0" smtClean="0">
                <a:solidFill>
                  <a:schemeClr val="tx1"/>
                </a:solidFill>
                <a:effectLst/>
                <a:latin typeface="Segoe" pitchFamily="34" charset="0"/>
                <a:ea typeface="+mn-ea"/>
                <a:cs typeface="Segoe UI" panose="020B0502040204020203" pitchFamily="34" charset="0"/>
              </a:rPr>
              <a:t>Use of Custom Databases</a:t>
            </a:r>
            <a:endParaRPr lang="da-DK" sz="1050" b="1" kern="1200" dirty="0" smtClean="0">
              <a:solidFill>
                <a:schemeClr val="tx1"/>
              </a:solidFill>
              <a:effectLst/>
              <a:latin typeface="Segoe" pitchFamily="34" charset="0"/>
              <a:ea typeface="+mn-ea"/>
              <a:cs typeface="Segoe UI" panose="020B0502040204020203" pitchFamily="34" charset="0"/>
            </a:endParaRPr>
          </a:p>
          <a:p>
            <a:r>
              <a:rPr lang="en-US" sz="1050" kern="1200" dirty="0" smtClean="0">
                <a:solidFill>
                  <a:schemeClr val="tx1"/>
                </a:solidFill>
                <a:effectLst/>
                <a:latin typeface="Segoe" pitchFamily="34" charset="0"/>
                <a:ea typeface="+mn-ea"/>
                <a:cs typeface="Segoe UI" panose="020B0502040204020203" pitchFamily="34" charset="0"/>
              </a:rPr>
              <a:t>Sometimes custom databases are used in custom SharePoint solutions or third party solutions. These can have a significant impact on performance if they are not optimized correctly, however it might not be very visible from a user perspective. The tools mentioned here can help track down these performance issues.</a:t>
            </a:r>
            <a:endParaRPr lang="da-DK" sz="1050" kern="1200" dirty="0" smtClean="0">
              <a:solidFill>
                <a:schemeClr val="tx1"/>
              </a:solidFill>
              <a:effectLst/>
              <a:latin typeface="Segoe" pitchFamily="34" charset="0"/>
              <a:ea typeface="+mn-ea"/>
              <a:cs typeface="Segoe UI" panose="020B0502040204020203" pitchFamily="34" charset="0"/>
            </a:endParaRPr>
          </a:p>
          <a:p>
            <a:endParaRPr lang="en-US" sz="1050" b="1" kern="1200" dirty="0" smtClean="0">
              <a:solidFill>
                <a:schemeClr val="tx1"/>
              </a:solidFill>
              <a:effectLst/>
              <a:latin typeface="Segoe" pitchFamily="34" charset="0"/>
              <a:ea typeface="+mn-ea"/>
              <a:cs typeface="Segoe UI" panose="020B0502040204020203" pitchFamily="34" charset="0"/>
            </a:endParaRPr>
          </a:p>
          <a:p>
            <a:pPr marL="0" indent="0">
              <a:buNone/>
            </a:pPr>
            <a:r>
              <a:rPr lang="en-US" sz="1050" b="1" kern="1200" dirty="0" smtClean="0">
                <a:solidFill>
                  <a:schemeClr val="tx1"/>
                </a:solidFill>
                <a:effectLst/>
                <a:latin typeface="Segoe" pitchFamily="34" charset="0"/>
                <a:ea typeface="+mn-ea"/>
                <a:cs typeface="Segoe UI" panose="020B0502040204020203" pitchFamily="34" charset="0"/>
              </a:rPr>
              <a:t>Controls can be inline in Page Layouts and Master Pages</a:t>
            </a:r>
            <a:endParaRPr lang="da-DK" sz="1050" b="1" kern="1200" dirty="0" smtClean="0">
              <a:solidFill>
                <a:schemeClr val="tx1"/>
              </a:solidFill>
              <a:effectLst/>
              <a:latin typeface="Segoe" pitchFamily="34" charset="0"/>
              <a:ea typeface="+mn-ea"/>
              <a:cs typeface="Segoe UI" panose="020B0502040204020203" pitchFamily="34" charset="0"/>
            </a:endParaRPr>
          </a:p>
          <a:p>
            <a:r>
              <a:rPr lang="en-US" sz="1050" kern="1200" dirty="0" smtClean="0">
                <a:solidFill>
                  <a:schemeClr val="tx1"/>
                </a:solidFill>
                <a:effectLst/>
                <a:latin typeface="Segoe" pitchFamily="34" charset="0"/>
                <a:ea typeface="+mn-ea"/>
                <a:cs typeface="Segoe UI" panose="020B0502040204020203" pitchFamily="34" charset="0"/>
              </a:rPr>
              <a:t>It is not always that controls are directly visible from the UI. Custom controls can be embedded in the Page Layouts or Master Pages and even added as Delegate Controls. When looking for differences between pages performing and not performing, it is important to have that in mind.</a:t>
            </a:r>
            <a:endParaRPr lang="da-DK" sz="1050" kern="1200" dirty="0" smtClean="0">
              <a:solidFill>
                <a:schemeClr val="tx1"/>
              </a:solidFill>
              <a:effectLst/>
              <a:latin typeface="Segoe" pitchFamily="34" charset="0"/>
              <a:ea typeface="+mn-ea"/>
              <a:cs typeface="Segoe UI" panose="020B0502040204020203" pitchFamily="34" charset="0"/>
            </a:endParaRPr>
          </a:p>
          <a:p>
            <a:endParaRPr lang="en-US" sz="1050" b="1" kern="1200" dirty="0" smtClean="0">
              <a:solidFill>
                <a:schemeClr val="tx1"/>
              </a:solidFill>
              <a:effectLst/>
              <a:latin typeface="Segoe" pitchFamily="34" charset="0"/>
              <a:ea typeface="+mn-ea"/>
              <a:cs typeface="Segoe UI" panose="020B0502040204020203" pitchFamily="34" charset="0"/>
            </a:endParaRPr>
          </a:p>
          <a:p>
            <a:pPr marL="0" indent="0">
              <a:buNone/>
            </a:pPr>
            <a:r>
              <a:rPr lang="en-US" sz="1050" b="1" kern="1200" dirty="0" smtClean="0">
                <a:solidFill>
                  <a:schemeClr val="tx1"/>
                </a:solidFill>
                <a:effectLst/>
                <a:latin typeface="Segoe" pitchFamily="34" charset="0"/>
                <a:ea typeface="+mn-ea"/>
                <a:cs typeface="Segoe UI" panose="020B0502040204020203" pitchFamily="34" charset="0"/>
              </a:rPr>
              <a:t>What can be different</a:t>
            </a:r>
            <a:endParaRPr lang="da-DK" sz="1050" b="1" kern="1200" dirty="0" smtClean="0">
              <a:solidFill>
                <a:schemeClr val="tx1"/>
              </a:solidFill>
              <a:effectLst/>
              <a:latin typeface="Segoe" pitchFamily="34" charset="0"/>
              <a:ea typeface="+mn-ea"/>
              <a:cs typeface="Segoe UI" panose="020B0502040204020203" pitchFamily="34" charset="0"/>
            </a:endParaRPr>
          </a:p>
          <a:p>
            <a:r>
              <a:rPr lang="en-US" sz="1050" kern="1200" dirty="0" smtClean="0">
                <a:solidFill>
                  <a:schemeClr val="tx1"/>
                </a:solidFill>
                <a:effectLst/>
                <a:latin typeface="Segoe" pitchFamily="34" charset="0"/>
                <a:ea typeface="+mn-ea"/>
                <a:cs typeface="Segoe UI" panose="020B0502040204020203" pitchFamily="34" charset="0"/>
              </a:rPr>
              <a:t>Use the “what can be different” method to determine the difference between the working and non-working pages. E.g. master pages, page layouts, web parts, SharePoint Designer customizations, content size, etc.</a:t>
            </a:r>
            <a:endParaRPr lang="da-DK" sz="1050" kern="1200" dirty="0" smtClean="0">
              <a:solidFill>
                <a:schemeClr val="tx1"/>
              </a:solidFill>
              <a:effectLst/>
              <a:latin typeface="Segoe" pitchFamily="34" charset="0"/>
              <a:ea typeface="+mn-ea"/>
              <a:cs typeface="Segoe UI" panose="020B0502040204020203" pitchFamily="34" charset="0"/>
            </a:endParaRPr>
          </a:p>
          <a:p>
            <a:endParaRPr lang="en-US" sz="1050" b="1" kern="1200" dirty="0" smtClean="0">
              <a:solidFill>
                <a:schemeClr val="tx1"/>
              </a:solidFill>
              <a:effectLst/>
              <a:latin typeface="Segoe" pitchFamily="34" charset="0"/>
              <a:ea typeface="+mn-ea"/>
              <a:cs typeface="Segoe UI" panose="020B0502040204020203" pitchFamily="34" charset="0"/>
            </a:endParaRPr>
          </a:p>
          <a:p>
            <a:pPr marL="0" indent="0">
              <a:buNone/>
            </a:pPr>
            <a:r>
              <a:rPr lang="en-US" sz="1050" b="1" kern="1200" dirty="0" smtClean="0">
                <a:solidFill>
                  <a:schemeClr val="tx1"/>
                </a:solidFill>
                <a:effectLst/>
                <a:latin typeface="Segoe" pitchFamily="34" charset="0"/>
                <a:ea typeface="+mn-ea"/>
                <a:cs typeface="Segoe UI" panose="020B0502040204020203" pitchFamily="34" charset="0"/>
              </a:rPr>
              <a:t>Alternative code patterns</a:t>
            </a:r>
            <a:endParaRPr lang="da-DK" sz="1050" b="1" kern="1200" dirty="0" smtClean="0">
              <a:solidFill>
                <a:schemeClr val="tx1"/>
              </a:solidFill>
              <a:effectLst/>
              <a:latin typeface="Segoe" pitchFamily="34" charset="0"/>
              <a:ea typeface="+mn-ea"/>
              <a:cs typeface="Segoe UI" panose="020B0502040204020203" pitchFamily="34" charset="0"/>
            </a:endParaRPr>
          </a:p>
          <a:p>
            <a:r>
              <a:rPr lang="en-US" sz="1050" kern="1200" dirty="0" smtClean="0">
                <a:solidFill>
                  <a:schemeClr val="tx1"/>
                </a:solidFill>
                <a:effectLst/>
                <a:latin typeface="Segoe" pitchFamily="34" charset="0"/>
                <a:ea typeface="+mn-ea"/>
                <a:cs typeface="Segoe UI" panose="020B0502040204020203" pitchFamily="34" charset="0"/>
              </a:rPr>
              <a:t>If the developers know that there is a chance of intermediate long running operations, then several patterns can be applied. The code can be run </a:t>
            </a:r>
            <a:r>
              <a:rPr lang="en-US" sz="1050" kern="1200" dirty="0" err="1" smtClean="0">
                <a:solidFill>
                  <a:schemeClr val="tx1"/>
                </a:solidFill>
                <a:effectLst/>
                <a:latin typeface="Segoe" pitchFamily="34" charset="0"/>
                <a:ea typeface="+mn-ea"/>
                <a:cs typeface="Segoe UI" panose="020B0502040204020203" pitchFamily="34" charset="0"/>
              </a:rPr>
              <a:t>async</a:t>
            </a:r>
            <a:r>
              <a:rPr lang="en-US" sz="1050" kern="1200" dirty="0" smtClean="0">
                <a:solidFill>
                  <a:schemeClr val="tx1"/>
                </a:solidFill>
                <a:effectLst/>
                <a:latin typeface="Segoe" pitchFamily="34" charset="0"/>
                <a:ea typeface="+mn-ea"/>
                <a:cs typeface="Segoe UI" panose="020B0502040204020203" pitchFamily="34" charset="0"/>
              </a:rPr>
              <a:t> client side – this way the page will load and the result of this control will just be delayed.</a:t>
            </a:r>
            <a:endParaRPr lang="da-DK" sz="1050" kern="1200" dirty="0" smtClean="0">
              <a:solidFill>
                <a:schemeClr val="tx1"/>
              </a:solidFill>
              <a:effectLst/>
              <a:latin typeface="Segoe" pitchFamily="34" charset="0"/>
              <a:ea typeface="+mn-ea"/>
              <a:cs typeface="Segoe UI" panose="020B0502040204020203" pitchFamily="34" charset="0"/>
            </a:endParaRPr>
          </a:p>
          <a:p>
            <a:r>
              <a:rPr lang="en-US" sz="1050" kern="1200" dirty="0" smtClean="0">
                <a:solidFill>
                  <a:schemeClr val="tx1"/>
                </a:solidFill>
                <a:effectLst/>
                <a:latin typeface="Segoe" pitchFamily="34" charset="0"/>
                <a:ea typeface="+mn-ea"/>
                <a:cs typeface="Segoe UI" panose="020B0502040204020203" pitchFamily="34" charset="0"/>
              </a:rPr>
              <a:t>Another option could be to limit the time it can run – e.g. 1 second, and then return a message like “This operation is taking longer than expected, please return back later to try again” to the user.</a:t>
            </a:r>
            <a:endParaRPr lang="da-DK" sz="1050" kern="1200" dirty="0" smtClean="0">
              <a:solidFill>
                <a:schemeClr val="tx1"/>
              </a:solidFill>
              <a:effectLst/>
              <a:latin typeface="Segoe" pitchFamily="34" charset="0"/>
              <a:ea typeface="+mn-ea"/>
              <a:cs typeface="Segoe UI" panose="020B0502040204020203" pitchFamily="34" charset="0"/>
            </a:endParaRPr>
          </a:p>
          <a:p>
            <a:r>
              <a:rPr lang="en-US" sz="1050" kern="1200" dirty="0" smtClean="0">
                <a:solidFill>
                  <a:schemeClr val="tx1"/>
                </a:solidFill>
                <a:effectLst/>
                <a:latin typeface="Segoe" pitchFamily="34" charset="0"/>
                <a:ea typeface="+mn-ea"/>
                <a:cs typeface="Segoe UI" panose="020B0502040204020203" pitchFamily="34" charset="0"/>
              </a:rPr>
              <a:t>There is also an opportunity to log this in more details. The logging around this code is actually good, but could be enhanced with timings like demonstrated in the Developer Dashboard lesson.</a:t>
            </a:r>
            <a:endParaRPr lang="da-DK" sz="1050" kern="1200" dirty="0" smtClean="0">
              <a:solidFill>
                <a:schemeClr val="tx1"/>
              </a:solidFill>
              <a:effectLst/>
              <a:latin typeface="Segoe" pitchFamily="34" charset="0"/>
              <a:ea typeface="+mn-ea"/>
              <a:cs typeface="Segoe UI" panose="020B0502040204020203" pitchFamily="34" charset="0"/>
            </a:endParaRPr>
          </a:p>
          <a:p>
            <a:pPr marL="0" indent="0">
              <a:buNone/>
            </a:pPr>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7</a:t>
            </a:fld>
            <a:endParaRPr lang="en-US"/>
          </a:p>
        </p:txBody>
      </p:sp>
    </p:spTree>
    <p:extLst>
      <p:ext uri="{BB962C8B-B14F-4D97-AF65-F5344CB8AC3E}">
        <p14:creationId xmlns:p14="http://schemas.microsoft.com/office/powerpoint/2010/main" val="2417022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a:prstGeom prst="rect">
            <a:avLst/>
          </a:prstGeom>
        </p:spPr>
      </p:sp>
      <p:sp>
        <p:nvSpPr>
          <p:cNvPr id="3" name="Notes Placeholder 2"/>
          <p:cNvSpPr>
            <a:spLocks noGrp="1"/>
          </p:cNvSpPr>
          <p:nvPr>
            <p:ph type="body" idx="1"/>
          </p:nvPr>
        </p:nvSpPr>
        <p:spPr>
          <a:xfrm>
            <a:off x="384048" y="3913632"/>
            <a:ext cx="6099048" cy="4773168"/>
          </a:xfrm>
          <a:prstGeom prst="rect">
            <a:avLst/>
          </a:prstGeom>
        </p:spPr>
        <p:txBody>
          <a:bodyPr/>
          <a:lstStyle/>
          <a:p>
            <a:endParaRPr lang="en-US"/>
          </a:p>
        </p:txBody>
      </p:sp>
      <p:sp>
        <p:nvSpPr>
          <p:cNvPr id="4" name="Slide Number Placeholder 3"/>
          <p:cNvSpPr>
            <a:spLocks noGrp="1"/>
          </p:cNvSpPr>
          <p:nvPr>
            <p:ph type="sldNum" sz="quarter" idx="10"/>
          </p:nvPr>
        </p:nvSpPr>
        <p:spPr>
          <a:xfrm>
            <a:off x="5429249" y="8685213"/>
            <a:ext cx="1427163" cy="458787"/>
          </a:xfrm>
          <a:prstGeom prst="rect">
            <a:avLst/>
          </a:prstGeom>
        </p:spPr>
        <p:txBody>
          <a:bodyPr/>
          <a:lstStyle/>
          <a:p>
            <a:fld id="{1489DB6A-E92B-415B-AFB4-9C72D4A9006D}" type="slidenum">
              <a:rPr lang="en-US" smtClean="0"/>
              <a:t>8</a:t>
            </a:fld>
            <a:endParaRPr lang="en-US"/>
          </a:p>
        </p:txBody>
      </p:sp>
    </p:spTree>
    <p:extLst>
      <p:ext uri="{BB962C8B-B14F-4D97-AF65-F5344CB8AC3E}">
        <p14:creationId xmlns:p14="http://schemas.microsoft.com/office/powerpoint/2010/main" val="1247145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www.microsoft.com/about/legal/permissions/" TargetMode="Externa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hyperlink" Target="http://www.microsoft.com/about/legal/permissions/" TargetMode="External"/><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rse Title">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hasCustomPrompt="1"/>
          </p:nvPr>
        </p:nvSpPr>
        <p:spPr>
          <a:xfrm>
            <a:off x="0" y="1143000"/>
            <a:ext cx="6949440" cy="2286000"/>
          </a:xfrm>
          <a:solidFill>
            <a:srgbClr val="0A5BBA">
              <a:alpha val="90000"/>
            </a:srgbClr>
          </a:solidFill>
        </p:spPr>
        <p:txBody>
          <a:bodyPr lIns="91440" tIns="91440">
            <a:noAutofit/>
          </a:bodyPr>
          <a:lstStyle>
            <a:lvl1pPr marL="0" indent="0">
              <a:lnSpc>
                <a:spcPct val="100000"/>
              </a:lnSpc>
              <a:buNone/>
              <a:defRPr sz="36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Course Title</a:t>
            </a:r>
          </a:p>
        </p:txBody>
      </p:sp>
    </p:spTree>
    <p:extLst>
      <p:ext uri="{BB962C8B-B14F-4D97-AF65-F5344CB8AC3E}">
        <p14:creationId xmlns:p14="http://schemas.microsoft.com/office/powerpoint/2010/main" val="34601641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9" name="Text Placeholder 18"/>
          <p:cNvSpPr>
            <a:spLocks noGrp="1"/>
          </p:cNvSpPr>
          <p:nvPr>
            <p:ph type="body" sz="quarter" idx="16" hasCustomPrompt="1"/>
          </p:nvPr>
        </p:nvSpPr>
        <p:spPr>
          <a:xfrm>
            <a:off x="0" y="3429000"/>
            <a:ext cx="3048000" cy="1143000"/>
          </a:xfrm>
          <a:prstGeom prst="rect">
            <a:avLst/>
          </a:prstGeom>
          <a:solidFill>
            <a:srgbClr val="002050">
              <a:alpha val="90000"/>
            </a:srgbClr>
          </a:solidFill>
        </p:spPr>
        <p:txBody>
          <a:bodyPr vert="horz" lIns="91440" tIns="91440">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91440" tIns="9144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133173935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 dark/image, left aligned">
    <p:bg>
      <p:bgPr>
        <a:solidFill>
          <a:srgbClr val="002050"/>
        </a:solidFill>
        <a:effectLst/>
      </p:bgPr>
    </p:bg>
    <p:spTree>
      <p:nvGrpSpPr>
        <p:cNvPr id="1" name=""/>
        <p:cNvGrpSpPr/>
        <p:nvPr/>
      </p:nvGrpSpPr>
      <p:grpSpPr>
        <a:xfrm>
          <a:off x="0" y="0"/>
          <a:ext cx="0" cy="0"/>
          <a:chOff x="0" y="0"/>
          <a:chExt cx="0" cy="0"/>
        </a:xfrm>
      </p:grpSpPr>
      <p:sp>
        <p:nvSpPr>
          <p:cNvPr id="7" name="Text Placeholder 18"/>
          <p:cNvSpPr>
            <a:spLocks noGrp="1"/>
          </p:cNvSpPr>
          <p:nvPr>
            <p:ph type="body" sz="quarter" idx="16" hasCustomPrompt="1"/>
          </p:nvPr>
        </p:nvSpPr>
        <p:spPr>
          <a:xfrm>
            <a:off x="0" y="3429000"/>
            <a:ext cx="3048000" cy="1143000"/>
          </a:xfrm>
          <a:prstGeom prst="rect">
            <a:avLst/>
          </a:prstGeom>
          <a:solidFill>
            <a:srgbClr val="15AEEF">
              <a:alpha val="89804"/>
            </a:srgbClr>
          </a:solidFill>
        </p:spPr>
        <p:txBody>
          <a:bodyPr vert="horz" lIns="91440" tIns="91440">
            <a:normAutofit/>
          </a:bodyPr>
          <a:lstStyle>
            <a:lvl1pPr marL="0" indent="0">
              <a:lnSpc>
                <a:spcPct val="100000"/>
              </a:lnSpc>
              <a:buFontTx/>
              <a:buNone/>
              <a:defRPr sz="1600" baseline="0">
                <a:solidFill>
                  <a:schemeClr val="tx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11" name="Text Placeholder 9"/>
          <p:cNvSpPr>
            <a:spLocks noGrp="1"/>
          </p:cNvSpPr>
          <p:nvPr>
            <p:ph type="body" sz="quarter" idx="13"/>
          </p:nvPr>
        </p:nvSpPr>
        <p:spPr>
          <a:xfrm>
            <a:off x="0" y="1143000"/>
            <a:ext cx="6096000" cy="2286000"/>
          </a:xfrm>
          <a:solidFill>
            <a:srgbClr val="0A5BBA">
              <a:alpha val="90000"/>
            </a:srgbClr>
          </a:solidFill>
        </p:spPr>
        <p:txBody>
          <a:bodyPr lIns="91440" tIns="9144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105303337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dark/image,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8" name="Text Placeholder 18"/>
          <p:cNvSpPr>
            <a:spLocks noGrp="1"/>
          </p:cNvSpPr>
          <p:nvPr>
            <p:ph type="body" sz="quarter" idx="16" hasCustomPrompt="1"/>
          </p:nvPr>
        </p:nvSpPr>
        <p:spPr>
          <a:xfrm>
            <a:off x="9144000" y="3429000"/>
            <a:ext cx="3048000" cy="1143000"/>
          </a:xfrm>
          <a:prstGeom prst="rect">
            <a:avLst/>
          </a:prstGeom>
          <a:solidFill>
            <a:srgbClr val="002050">
              <a:alpha val="90000"/>
            </a:srgbClr>
          </a:solidFill>
        </p:spPr>
        <p:txBody>
          <a:bodyPr vert="horz" lIns="182880" tIns="137160">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12" name="Text Placeholder 9"/>
          <p:cNvSpPr>
            <a:spLocks noGrp="1"/>
          </p:cNvSpPr>
          <p:nvPr>
            <p:ph type="body" sz="quarter" idx="13"/>
          </p:nvPr>
        </p:nvSpPr>
        <p:spPr>
          <a:xfrm>
            <a:off x="6096000" y="1143000"/>
            <a:ext cx="6096000" cy="2286000"/>
          </a:xfrm>
          <a:solidFill>
            <a:srgbClr val="0A5BBA">
              <a:alpha val="90000"/>
            </a:srgbClr>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90034207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rIns="91440"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lnSpc>
                <a:spcPct val="100000"/>
              </a:lnSpc>
              <a:spcBef>
                <a:spcPts val="300"/>
              </a:spcBef>
              <a:buFontTx/>
              <a:buNone/>
              <a:defRPr sz="1800" baseline="0">
                <a:solidFill>
                  <a:srgbClr val="3F3F3F"/>
                </a:solidFill>
                <a:latin typeface="Segoe UI Light" pitchFamily="34" charset="0"/>
              </a:defRPr>
            </a:lvl1pPr>
          </a:lstStyle>
          <a:p>
            <a:pPr lvl="0"/>
            <a:r>
              <a:rPr lang="en-US" dirty="0"/>
              <a:t>Click to edit slide content</a:t>
            </a:r>
          </a:p>
        </p:txBody>
      </p:sp>
      <p:sp>
        <p:nvSpPr>
          <p:cNvPr id="6"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78807ADC-F9C1-499D-AA32-0D088C49AA48}" type="datetime1">
              <a:rPr lang="en-US" smtClean="0"/>
              <a:t>7/24/2015</a:t>
            </a:fld>
            <a:endParaRPr lang="en-US" dirty="0"/>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9"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2938377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rIns="91440"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3"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5EF168D7-7DB3-4825-A59B-95EE506FC906}" type="datetime1">
              <a:rPr lang="en-US" smtClean="0"/>
              <a:t>7/24/2015</a:t>
            </a:fld>
            <a:endParaRPr lang="en-US" dirty="0"/>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spcBef>
                <a:spcPts val="300"/>
              </a:spcBef>
              <a:buFontTx/>
              <a:buNone/>
              <a:defRPr sz="1600" baseline="0">
                <a:solidFill>
                  <a:srgbClr val="3F3F3F"/>
                </a:solidFill>
                <a:latin typeface="Segoe UI" panose="020B0502040204020203" pitchFamily="34" charset="0"/>
                <a:cs typeface="Segoe UI" panose="020B0502040204020203" pitchFamily="34" charset="0"/>
              </a:defRPr>
            </a:lvl1pPr>
          </a:lstStyle>
          <a:p>
            <a:pPr lvl="0"/>
            <a:r>
              <a:rPr lang="en-US" dirty="0"/>
              <a:t>Click to edit slide content</a:t>
            </a:r>
          </a:p>
        </p:txBody>
      </p:sp>
      <p:sp>
        <p:nvSpPr>
          <p:cNvPr id="6"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7"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6853036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les with text">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0" y="0"/>
            <a:ext cx="12192000" cy="6858000"/>
          </a:xfrm>
        </p:spPr>
        <p:txBody>
          <a:bodyPr/>
          <a:lstStyle>
            <a:lvl1pPr>
              <a:defRPr>
                <a:solidFill>
                  <a:srgbClr val="3F3F3F"/>
                </a:solidFill>
              </a:defRPr>
            </a:lvl1pPr>
          </a:lstStyle>
          <a:p>
            <a:r>
              <a:rPr lang="en-US" dirty="0" smtClean="0"/>
              <a:t>Click icon to add picture</a:t>
            </a:r>
            <a:endParaRPr lang="en-US" dirty="0"/>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14"/>
          <p:cNvSpPr>
            <a:spLocks noGrp="1"/>
          </p:cNvSpPr>
          <p:nvPr>
            <p:ph type="body" sz="quarter" idx="13"/>
          </p:nvPr>
        </p:nvSpPr>
        <p:spPr>
          <a:xfrm>
            <a:off x="3048000" y="3429000"/>
            <a:ext cx="3048000" cy="2286000"/>
          </a:xfrm>
          <a:solidFill>
            <a:srgbClr val="0E715F">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129038">
              <a:alpha val="89804"/>
            </a:srgbClr>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14"/>
          <p:cNvSpPr>
            <a:spLocks noGrp="1"/>
          </p:cNvSpPr>
          <p:nvPr>
            <p:ph type="body" sz="quarter" idx="15"/>
          </p:nvPr>
        </p:nvSpPr>
        <p:spPr>
          <a:xfrm>
            <a:off x="9144000" y="3429000"/>
            <a:ext cx="3048000" cy="2286000"/>
          </a:xfrm>
          <a:solidFill>
            <a:srgbClr val="0C6126">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13" name="Slide Number Placeholder 4"/>
          <p:cNvSpPr>
            <a:spLocks noGrp="1"/>
          </p:cNvSpPr>
          <p:nvPr>
            <p:ph type="sldNum" sz="quarter" idx="17"/>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634952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les with text">
    <p:spTree>
      <p:nvGrpSpPr>
        <p:cNvPr id="1" name=""/>
        <p:cNvGrpSpPr/>
        <p:nvPr/>
      </p:nvGrpSpPr>
      <p:grpSpPr>
        <a:xfrm>
          <a:off x="0" y="0"/>
          <a:ext cx="0" cy="0"/>
          <a:chOff x="0" y="0"/>
          <a:chExt cx="0" cy="0"/>
        </a:xfrm>
      </p:grpSpPr>
      <p:sp>
        <p:nvSpPr>
          <p:cNvPr id="12" name="Text Placeholder 11"/>
          <p:cNvSpPr>
            <a:spLocks noGrp="1"/>
          </p:cNvSpPr>
          <p:nvPr>
            <p:ph type="body" sz="quarter" idx="17"/>
          </p:nvPr>
        </p:nvSpPr>
        <p:spPr>
          <a:xfrm>
            <a:off x="4572000" y="1143000"/>
            <a:ext cx="7010400" cy="2286000"/>
          </a:xfrm>
        </p:spPr>
        <p:txBody>
          <a:bodyPr>
            <a:noAutofit/>
          </a:bodyPr>
          <a:lstStyle>
            <a:lvl1pPr>
              <a:defRPr sz="1800">
                <a:solidFill>
                  <a:srgbClr val="3F3F3F"/>
                </a:solidFill>
              </a:defRPr>
            </a:lvl1pPr>
            <a:lvl2pPr>
              <a:defRPr sz="1600">
                <a:solidFill>
                  <a:srgbClr val="3F3F3F"/>
                </a:solidFill>
              </a:defRPr>
            </a:lvl2pPr>
            <a:lvl3pPr>
              <a:lnSpc>
                <a:spcPct val="100000"/>
              </a:lnSpc>
              <a:defRPr sz="1400">
                <a:solidFill>
                  <a:srgbClr val="3F3F3F"/>
                </a:solidFill>
              </a:defRPr>
            </a:lvl3pPr>
            <a:lvl4pPr>
              <a:defRPr sz="1400">
                <a:solidFill>
                  <a:srgbClr val="3F3F3F"/>
                </a:solidFill>
              </a:defRPr>
            </a:lvl4pPr>
            <a:lvl5pPr>
              <a:defRPr sz="1400">
                <a:solidFill>
                  <a:srgbClr val="3F3F3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16" name="Text Placeholder 14"/>
          <p:cNvSpPr>
            <a:spLocks noGrp="1"/>
          </p:cNvSpPr>
          <p:nvPr>
            <p:ph type="body" sz="quarter" idx="12"/>
          </p:nvPr>
        </p:nvSpPr>
        <p:spPr>
          <a:xfrm>
            <a:off x="0" y="3429000"/>
            <a:ext cx="3048000" cy="2286000"/>
          </a:xfrm>
          <a:solidFill>
            <a:srgbClr val="002050"/>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14"/>
          <p:cNvSpPr>
            <a:spLocks noGrp="1"/>
          </p:cNvSpPr>
          <p:nvPr>
            <p:ph type="body" sz="quarter" idx="13"/>
          </p:nvPr>
        </p:nvSpPr>
        <p:spPr>
          <a:xfrm>
            <a:off x="3048000" y="3429000"/>
            <a:ext cx="3048000" cy="2286000"/>
          </a:xfrm>
          <a:solidFill>
            <a:srgbClr val="0E715F"/>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129038"/>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14"/>
          <p:cNvSpPr>
            <a:spLocks noGrp="1"/>
          </p:cNvSpPr>
          <p:nvPr>
            <p:ph type="body" sz="quarter" idx="15"/>
          </p:nvPr>
        </p:nvSpPr>
        <p:spPr>
          <a:xfrm>
            <a:off x="9144000" y="3429000"/>
            <a:ext cx="3048000" cy="2286000"/>
          </a:xfrm>
          <a:solidFill>
            <a:srgbClr val="0C6126"/>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E339B23B-975C-49E0-A305-250ED2F1290A}" type="datetime1">
              <a:rPr lang="en-US" smtClean="0"/>
              <a:t>7/24/2015</a:t>
            </a:fld>
            <a:endParaRPr lang="en-US" dirty="0"/>
          </a:p>
        </p:txBody>
      </p:sp>
      <p:sp>
        <p:nvSpPr>
          <p:cNvPr id="13"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14" name="Slide Number Placeholder 4"/>
          <p:cNvSpPr>
            <a:spLocks noGrp="1"/>
          </p:cNvSpPr>
          <p:nvPr>
            <p:ph type="sldNum" sz="quarter" idx="18"/>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0348222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les with text and background image">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0" y="0"/>
            <a:ext cx="12192000" cy="6858000"/>
          </a:xfrm>
        </p:spPr>
        <p:txBody>
          <a:bodyPr/>
          <a:lstStyle>
            <a:lvl1pPr>
              <a:defRPr>
                <a:solidFill>
                  <a:srgbClr val="3F3F3F"/>
                </a:solidFill>
              </a:defRPr>
            </a:lvl1pPr>
          </a:lstStyle>
          <a:p>
            <a:r>
              <a:rPr lang="en-US" dirty="0" smtClean="0"/>
              <a:t>Click icon to add picture</a:t>
            </a:r>
            <a:endParaRPr lang="en-US" dirty="0"/>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14"/>
          <p:cNvSpPr>
            <a:spLocks noGrp="1"/>
          </p:cNvSpPr>
          <p:nvPr>
            <p:ph type="body" sz="quarter" idx="13"/>
          </p:nvPr>
        </p:nvSpPr>
        <p:spPr>
          <a:xfrm>
            <a:off x="3048000" y="3429000"/>
            <a:ext cx="3048000" cy="2286000"/>
          </a:xfrm>
          <a:solidFill>
            <a:srgbClr val="15AEEF">
              <a:alpha val="89804"/>
            </a:srgbClr>
          </a:solidFill>
        </p:spPr>
        <p:txBody>
          <a:bodyPr>
            <a:normAutofit/>
          </a:bodyPr>
          <a:lstStyle>
            <a:lvl1pPr>
              <a:lnSpc>
                <a:spcPct val="100000"/>
              </a:lnSpc>
              <a:defRPr sz="1600">
                <a:solidFill>
                  <a:srgbClr val="000000"/>
                </a:solidFill>
              </a:defRPr>
            </a:lvl1pPr>
            <a:lvl2pPr>
              <a:lnSpc>
                <a:spcPct val="100000"/>
              </a:lnSpc>
              <a:defRPr sz="1600">
                <a:solidFill>
                  <a:srgbClr val="000000"/>
                </a:solidFill>
              </a:defRPr>
            </a:lvl2pPr>
            <a:lvl3pPr>
              <a:lnSpc>
                <a:spcPct val="100000"/>
              </a:lnSpc>
              <a:defRPr sz="1600">
                <a:solidFill>
                  <a:srgbClr val="000000"/>
                </a:solidFill>
              </a:defRPr>
            </a:lvl3pPr>
            <a:lvl4pPr>
              <a:lnSpc>
                <a:spcPct val="100000"/>
              </a:lnSpc>
              <a:defRPr sz="1600">
                <a:solidFill>
                  <a:srgbClr val="000000"/>
                </a:solidFill>
              </a:defRPr>
            </a:lvl4pPr>
            <a:lvl5pPr>
              <a:lnSpc>
                <a:spcPct val="100000"/>
              </a:lnSpc>
              <a:defRPr sz="1600">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0E715F">
              <a:alpha val="89804"/>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4184EB47-DEF0-4DF8-BED2-8B3FD9A97192}" type="datetime1">
              <a:rPr lang="en-US" smtClean="0"/>
              <a:t>7/24/2015</a:t>
            </a:fld>
            <a:endParaRPr lang="en-US" dirty="0"/>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Light" panose="020B0502040204020203" pitchFamily="34" charset="0"/>
                <a:cs typeface="Segoe UI Light" panose="020B0502040204020203" pitchFamily="34" charset="0"/>
              </a:rPr>
              <a:t>Microsoft Confidential</a:t>
            </a:r>
            <a:endParaRPr lang="en-US" sz="1000" dirty="0">
              <a:latin typeface="Segoe UI Light" panose="020B0502040204020203" pitchFamily="34" charset="0"/>
              <a:cs typeface="Segoe UI Light" panose="020B0502040204020203" pitchFamily="34" charset="0"/>
            </a:endParaRPr>
          </a:p>
        </p:txBody>
      </p:sp>
      <p:sp>
        <p:nvSpPr>
          <p:cNvPr id="13" name="Slide Number Placeholder 4"/>
          <p:cNvSpPr>
            <a:spLocks noGrp="1"/>
          </p:cNvSpPr>
          <p:nvPr>
            <p:ph type="sldNum" sz="quarter" idx="16"/>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7021412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and text">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rgbClr val="3F3F3F"/>
                </a:solidFill>
              </a:defRPr>
            </a:lvl1pPr>
          </a:lstStyle>
          <a:p>
            <a:fld id="{EB9ACAEB-5BCC-42F8-8F0D-16202E14A88B}" type="datetime1">
              <a:rPr lang="en-US" smtClean="0"/>
              <a:t>7/24/2015</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9" name="Content Placeholder 18"/>
          <p:cNvSpPr>
            <a:spLocks noGrp="1"/>
          </p:cNvSpPr>
          <p:nvPr>
            <p:ph sz="quarter" idx="15"/>
          </p:nvPr>
        </p:nvSpPr>
        <p:spPr>
          <a:xfrm>
            <a:off x="3048000" y="1143000"/>
            <a:ext cx="6096000" cy="4572000"/>
          </a:xfrm>
        </p:spPr>
        <p:txBody>
          <a:bodyPr>
            <a:normAutofit/>
          </a:bodyPr>
          <a:lstStyle>
            <a:lvl1pPr>
              <a:defRPr sz="1800">
                <a:solidFill>
                  <a:srgbClr val="3F3F3F"/>
                </a:solidFill>
              </a:defRPr>
            </a:lvl1pPr>
            <a:lvl2pPr>
              <a:defRPr sz="1600">
                <a:solidFill>
                  <a:srgbClr val="3F3F3F"/>
                </a:solidFill>
              </a:defRPr>
            </a:lvl2pPr>
            <a:lvl3pPr>
              <a:defRPr sz="1400">
                <a:solidFill>
                  <a:srgbClr val="3F3F3F"/>
                </a:solidFill>
              </a:defRPr>
            </a:lvl3pPr>
            <a:lvl4pPr>
              <a:defRPr sz="1400">
                <a:solidFill>
                  <a:srgbClr val="3F3F3F"/>
                </a:solidFill>
              </a:defRPr>
            </a:lvl4pPr>
            <a:lvl5pPr>
              <a:defRPr sz="1400">
                <a:solidFill>
                  <a:srgbClr val="3F3F3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9" name="Text Placeholder 14"/>
          <p:cNvSpPr>
            <a:spLocks noGrp="1"/>
          </p:cNvSpPr>
          <p:nvPr>
            <p:ph type="body" sz="quarter" idx="12"/>
          </p:nvPr>
        </p:nvSpPr>
        <p:spPr>
          <a:xfrm>
            <a:off x="9144000" y="1143000"/>
            <a:ext cx="3048000" cy="2286000"/>
          </a:xfrm>
          <a:solidFill>
            <a:srgbClr val="002050"/>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14"/>
          <p:cNvSpPr>
            <a:spLocks noGrp="1"/>
          </p:cNvSpPr>
          <p:nvPr>
            <p:ph type="body" sz="quarter" idx="16"/>
          </p:nvPr>
        </p:nvSpPr>
        <p:spPr>
          <a:xfrm>
            <a:off x="9144000" y="3429000"/>
            <a:ext cx="3048000" cy="2286000"/>
          </a:xfrm>
          <a:solidFill>
            <a:srgbClr val="15AEEF"/>
          </a:solidFill>
        </p:spPr>
        <p:txBody>
          <a:bodyPr>
            <a:normAutofit/>
          </a:bodyPr>
          <a:lstStyle>
            <a:lvl1pPr>
              <a:lnSpc>
                <a:spcPct val="100000"/>
              </a:lnSpc>
              <a:defRPr sz="1600">
                <a:solidFill>
                  <a:srgbClr val="000000"/>
                </a:solidFill>
                <a:latin typeface="+mn-lt"/>
              </a:defRPr>
            </a:lvl1pPr>
            <a:lvl2pPr>
              <a:lnSpc>
                <a:spcPct val="100000"/>
              </a:lnSpc>
              <a:defRPr sz="1600">
                <a:solidFill>
                  <a:srgbClr val="000000"/>
                </a:solidFill>
                <a:latin typeface="+mn-lt"/>
              </a:defRPr>
            </a:lvl2pPr>
            <a:lvl3pPr>
              <a:lnSpc>
                <a:spcPct val="100000"/>
              </a:lnSpc>
              <a:defRPr sz="1600">
                <a:solidFill>
                  <a:srgbClr val="000000"/>
                </a:solidFill>
                <a:latin typeface="+mn-lt"/>
              </a:defRPr>
            </a:lvl3pPr>
            <a:lvl4pPr>
              <a:lnSpc>
                <a:spcPct val="100000"/>
              </a:lnSpc>
              <a:defRPr sz="1600">
                <a:solidFill>
                  <a:srgbClr val="000000"/>
                </a:solidFill>
                <a:latin typeface="+mn-lt"/>
              </a:defRPr>
            </a:lvl4pPr>
            <a:lvl5pPr>
              <a:lnSpc>
                <a:spcPct val="100000"/>
              </a:lnSpc>
              <a:defRPr sz="1600">
                <a:solidFill>
                  <a:srgbClr val="000000"/>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2875096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Alternating til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a:t>
            </a:r>
            <a:r>
              <a:rPr lang="en-US" dirty="0" smtClean="0"/>
              <a:t>title</a:t>
            </a:r>
            <a:endParaRPr lang="en-US" dirty="0"/>
          </a:p>
        </p:txBody>
      </p:sp>
      <p:sp>
        <p:nvSpPr>
          <p:cNvPr id="3" name="Date Placeholder 2"/>
          <p:cNvSpPr>
            <a:spLocks noGrp="1"/>
          </p:cNvSpPr>
          <p:nvPr>
            <p:ph type="dt" sz="half" idx="10"/>
          </p:nvPr>
        </p:nvSpPr>
        <p:spPr/>
        <p:txBody>
          <a:bodyPr/>
          <a:lstStyle>
            <a:lvl1pPr>
              <a:defRPr>
                <a:solidFill>
                  <a:srgbClr val="3F3F3F"/>
                </a:solidFill>
              </a:defRPr>
            </a:lvl1pPr>
          </a:lstStyle>
          <a:p>
            <a:fld id="{4375E200-DEFE-443B-A310-1E7D303FE5EA}" type="datetime1">
              <a:rPr lang="en-US" smtClean="0"/>
              <a:t>7/24/2015</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7" name="Text Placeholder 16"/>
          <p:cNvSpPr>
            <a:spLocks noGrp="1"/>
          </p:cNvSpPr>
          <p:nvPr>
            <p:ph type="body" sz="quarter" idx="12"/>
          </p:nvPr>
        </p:nvSpPr>
        <p:spPr>
          <a:xfrm>
            <a:off x="6096000" y="1143000"/>
            <a:ext cx="3048000" cy="2286000"/>
          </a:xfrm>
          <a:solidFill>
            <a:srgbClr val="15AEEF"/>
          </a:solidFill>
        </p:spPr>
        <p:txBody>
          <a:bodyPr>
            <a:normAutofit/>
          </a:bodyPr>
          <a:lstStyle>
            <a:lvl1pPr>
              <a:lnSpc>
                <a:spcPct val="100000"/>
              </a:lnSpc>
              <a:defRPr sz="1600">
                <a:solidFill>
                  <a:schemeClr val="tx1"/>
                </a:solidFill>
              </a:defRPr>
            </a:lvl1pPr>
            <a:lvl2pPr>
              <a:lnSpc>
                <a:spcPct val="100000"/>
              </a:lnSpc>
              <a:defRPr sz="1600">
                <a:solidFill>
                  <a:schemeClr val="tx1"/>
                </a:solidFill>
              </a:defRPr>
            </a:lvl2pPr>
            <a:lvl3pPr>
              <a:lnSpc>
                <a:spcPct val="100000"/>
              </a:lnSpc>
              <a:defRPr sz="1600">
                <a:solidFill>
                  <a:schemeClr val="tx1"/>
                </a:solidFill>
              </a:defRPr>
            </a:lvl3pPr>
            <a:lvl4pPr>
              <a:lnSpc>
                <a:spcPct val="100000"/>
              </a:lnSpc>
              <a:defRPr sz="1600">
                <a:solidFill>
                  <a:schemeClr val="tx1"/>
                </a:solidFill>
              </a:defRPr>
            </a:lvl4pPr>
            <a:lvl5pPr>
              <a:lnSpc>
                <a:spcPct val="100000"/>
              </a:lnSpc>
              <a:defRPr sz="16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 Placeholder 18"/>
          <p:cNvSpPr>
            <a:spLocks noGrp="1"/>
          </p:cNvSpPr>
          <p:nvPr>
            <p:ph type="body" sz="quarter" idx="13"/>
          </p:nvPr>
        </p:nvSpPr>
        <p:spPr>
          <a:xfrm>
            <a:off x="9144000" y="3429000"/>
            <a:ext cx="3048000" cy="2286000"/>
          </a:xfrm>
          <a:solidFill>
            <a:srgbClr val="0E715F"/>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ext Placeholder 20"/>
          <p:cNvSpPr>
            <a:spLocks noGrp="1"/>
          </p:cNvSpPr>
          <p:nvPr>
            <p:ph type="body" sz="quarter" idx="14"/>
          </p:nvPr>
        </p:nvSpPr>
        <p:spPr>
          <a:xfrm>
            <a:off x="3048000" y="3429000"/>
            <a:ext cx="3048000" cy="2286000"/>
          </a:xfrm>
          <a:solidFill>
            <a:srgbClr val="002050"/>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Picture Placeholder 22"/>
          <p:cNvSpPr>
            <a:spLocks noGrp="1"/>
          </p:cNvSpPr>
          <p:nvPr>
            <p:ph type="pic" sz="quarter" idx="15"/>
          </p:nvPr>
        </p:nvSpPr>
        <p:spPr>
          <a:xfrm>
            <a:off x="3048000" y="1143000"/>
            <a:ext cx="3048000" cy="2286000"/>
          </a:xfrm>
        </p:spPr>
        <p:txBody>
          <a:bodyPr/>
          <a:lstStyle/>
          <a:p>
            <a:r>
              <a:rPr lang="en-US" smtClean="0"/>
              <a:t>Click icon to add picture</a:t>
            </a:r>
            <a:endParaRPr lang="en-US"/>
          </a:p>
        </p:txBody>
      </p:sp>
      <p:sp>
        <p:nvSpPr>
          <p:cNvPr id="24" name="Picture Placeholder 22"/>
          <p:cNvSpPr>
            <a:spLocks noGrp="1"/>
          </p:cNvSpPr>
          <p:nvPr>
            <p:ph type="pic" sz="quarter" idx="16"/>
          </p:nvPr>
        </p:nvSpPr>
        <p:spPr>
          <a:xfrm>
            <a:off x="9144000" y="1143000"/>
            <a:ext cx="3048000" cy="2286000"/>
          </a:xfrm>
        </p:spPr>
        <p:txBody>
          <a:bodyPr/>
          <a:lstStyle/>
          <a:p>
            <a:r>
              <a:rPr lang="en-US" smtClean="0"/>
              <a:t>Click icon to add picture</a:t>
            </a:r>
            <a:endParaRPr lang="en-US"/>
          </a:p>
        </p:txBody>
      </p:sp>
      <p:sp>
        <p:nvSpPr>
          <p:cNvPr id="25" name="Picture Placeholder 22"/>
          <p:cNvSpPr>
            <a:spLocks noGrp="1"/>
          </p:cNvSpPr>
          <p:nvPr>
            <p:ph type="pic" sz="quarter" idx="17"/>
          </p:nvPr>
        </p:nvSpPr>
        <p:spPr>
          <a:xfrm>
            <a:off x="6096000" y="3429000"/>
            <a:ext cx="3048000" cy="2286000"/>
          </a:xfrm>
        </p:spPr>
        <p:txBody>
          <a:bodyPr/>
          <a:lstStyle/>
          <a:p>
            <a:r>
              <a:rPr lang="en-US" smtClean="0"/>
              <a:t>Click icon to add picture</a:t>
            </a:r>
            <a:endParaRPr lang="en-US" dirty="0"/>
          </a:p>
        </p:txBody>
      </p:sp>
    </p:spTree>
    <p:extLst>
      <p:ext uri="{BB962C8B-B14F-4D97-AF65-F5344CB8AC3E}">
        <p14:creationId xmlns:p14="http://schemas.microsoft.com/office/powerpoint/2010/main" val="333349064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Box 5"/>
          <p:cNvSpPr txBox="1"/>
          <p:nvPr userDrawn="1"/>
        </p:nvSpPr>
        <p:spPr>
          <a:xfrm>
            <a:off x="304800" y="3376960"/>
            <a:ext cx="11684000" cy="2235200"/>
          </a:xfrm>
          <a:prstGeom prst="rect">
            <a:avLst/>
          </a:prstGeom>
          <a:noFill/>
          <a:ln>
            <a:noFill/>
          </a:ln>
        </p:spPr>
        <p:txBody>
          <a:bodyPr vert="horz" wrap="square" lIns="243840" tIns="182880" rIns="121920" bIns="60960" rtlCol="0" anchor="t" anchorCtr="0">
            <a:noAutofit/>
          </a:bodyPr>
          <a:lstStyle/>
          <a:p>
            <a:pPr defTabSz="609585">
              <a:lnSpc>
                <a:spcPct val="90000"/>
              </a:lnSpc>
              <a:spcAft>
                <a:spcPts val="800"/>
              </a:spcAft>
            </a:pPr>
            <a:r>
              <a:rPr lang="en-US" sz="1333" dirty="0">
                <a:solidFill>
                  <a:srgbClr val="000000">
                    <a:alpha val="87000"/>
                  </a:srgbClr>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defTabSz="609585">
              <a:lnSpc>
                <a:spcPct val="90000"/>
              </a:lnSpc>
              <a:spcAft>
                <a:spcPts val="800"/>
              </a:spcAft>
            </a:pPr>
            <a:r>
              <a:rPr lang="en-US" sz="1333" dirty="0">
                <a:solidFill>
                  <a:srgbClr val="000000">
                    <a:alpha val="87000"/>
                  </a:srgbClr>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defTabSz="609585">
              <a:lnSpc>
                <a:spcPct val="90000"/>
              </a:lnSpc>
              <a:spcAft>
                <a:spcPts val="800"/>
              </a:spcAft>
            </a:pPr>
            <a:r>
              <a:rPr lang="en-US" sz="1333" dirty="0">
                <a:solidFill>
                  <a:srgbClr val="000000">
                    <a:alpha val="87000"/>
                  </a:srgbClr>
                </a:solidFill>
              </a:rPr>
              <a:t>For more information, see Use of Microsoft Copyrighted Content at</a:t>
            </a:r>
          </a:p>
          <a:p>
            <a:pPr algn="ctr" defTabSz="609585">
              <a:lnSpc>
                <a:spcPct val="90000"/>
              </a:lnSpc>
              <a:spcAft>
                <a:spcPts val="800"/>
              </a:spcAft>
            </a:pPr>
            <a:r>
              <a:rPr lang="en-US" sz="1333" dirty="0">
                <a:solidFill>
                  <a:srgbClr val="000000">
                    <a:alpha val="87000"/>
                  </a:srgbClr>
                </a:solidFill>
                <a:hlinkClick r:id="rId2"/>
              </a:rPr>
              <a:t>http://www.microsoft.com/about/legal/permissions/</a:t>
            </a:r>
            <a:endParaRPr lang="en-US" sz="1333" dirty="0">
              <a:solidFill>
                <a:srgbClr val="000000">
                  <a:alpha val="87000"/>
                </a:srgbClr>
              </a:solidFill>
            </a:endParaRPr>
          </a:p>
        </p:txBody>
      </p:sp>
      <p:sp>
        <p:nvSpPr>
          <p:cNvPr id="7" name="TextBox 6"/>
          <p:cNvSpPr txBox="1"/>
          <p:nvPr userDrawn="1"/>
        </p:nvSpPr>
        <p:spPr>
          <a:xfrm>
            <a:off x="310777" y="103985"/>
            <a:ext cx="3149600" cy="406400"/>
          </a:xfrm>
          <a:prstGeom prst="rect">
            <a:avLst/>
          </a:prstGeom>
          <a:noFill/>
          <a:ln>
            <a:noFill/>
          </a:ln>
        </p:spPr>
        <p:txBody>
          <a:bodyPr vert="horz" wrap="none" lIns="243840" tIns="182880" rIns="121920" bIns="60960" rtlCol="0" anchor="ctr" anchorCtr="0">
            <a:noAutofit/>
          </a:bodyPr>
          <a:lstStyle/>
          <a:p>
            <a:pPr defTabSz="609585"/>
            <a:r>
              <a:rPr lang="en-US" sz="1467" b="1" dirty="0">
                <a:solidFill>
                  <a:srgbClr val="000000"/>
                </a:solidFill>
              </a:rPr>
              <a:t>Conditions and Terms of Use</a:t>
            </a:r>
            <a:endParaRPr lang="en-US" sz="1467" dirty="0">
              <a:solidFill>
                <a:srgbClr val="000000"/>
              </a:solidFill>
            </a:endParaRPr>
          </a:p>
        </p:txBody>
      </p:sp>
      <p:sp>
        <p:nvSpPr>
          <p:cNvPr id="8" name="TextBox 7"/>
          <p:cNvSpPr txBox="1"/>
          <p:nvPr userDrawn="1"/>
        </p:nvSpPr>
        <p:spPr>
          <a:xfrm>
            <a:off x="307789" y="2868961"/>
            <a:ext cx="3149600" cy="370545"/>
          </a:xfrm>
          <a:prstGeom prst="rect">
            <a:avLst/>
          </a:prstGeom>
          <a:noFill/>
          <a:ln>
            <a:noFill/>
          </a:ln>
        </p:spPr>
        <p:txBody>
          <a:bodyPr vert="horz" wrap="none" lIns="243840" tIns="182880" rIns="121920" bIns="60960" rtlCol="0" anchor="ctr" anchorCtr="0">
            <a:noAutofit/>
          </a:bodyPr>
          <a:lstStyle/>
          <a:p>
            <a:pPr defTabSz="609585"/>
            <a:r>
              <a:rPr lang="en-US" sz="1467" b="1" dirty="0">
                <a:solidFill>
                  <a:srgbClr val="000000"/>
                </a:solidFill>
              </a:rPr>
              <a:t>Copyright and Trademarks</a:t>
            </a:r>
          </a:p>
        </p:txBody>
      </p:sp>
      <p:sp>
        <p:nvSpPr>
          <p:cNvPr id="9" name="TextBox 8"/>
          <p:cNvSpPr txBox="1"/>
          <p:nvPr userDrawn="1"/>
        </p:nvSpPr>
        <p:spPr>
          <a:xfrm>
            <a:off x="304800" y="378527"/>
            <a:ext cx="3149600" cy="406400"/>
          </a:xfrm>
          <a:prstGeom prst="rect">
            <a:avLst/>
          </a:prstGeom>
          <a:noFill/>
          <a:ln>
            <a:noFill/>
          </a:ln>
        </p:spPr>
        <p:txBody>
          <a:bodyPr vert="horz" wrap="none" lIns="243840" tIns="182880" rIns="121920" bIns="60960" rtlCol="0" anchor="ctr" anchorCtr="0">
            <a:noAutofit/>
          </a:bodyPr>
          <a:lstStyle/>
          <a:p>
            <a:pPr defTabSz="609585"/>
            <a:r>
              <a:rPr lang="en-US" sz="1067" dirty="0">
                <a:solidFill>
                  <a:srgbClr val="277EB5"/>
                </a:solidFill>
              </a:rPr>
              <a:t>Microsoft Confidential</a:t>
            </a:r>
          </a:p>
        </p:txBody>
      </p:sp>
      <p:sp>
        <p:nvSpPr>
          <p:cNvPr id="10" name="TextBox 9"/>
          <p:cNvSpPr txBox="1"/>
          <p:nvPr userDrawn="1"/>
        </p:nvSpPr>
        <p:spPr>
          <a:xfrm>
            <a:off x="304800" y="3114288"/>
            <a:ext cx="3149600" cy="406400"/>
          </a:xfrm>
          <a:prstGeom prst="rect">
            <a:avLst/>
          </a:prstGeom>
          <a:noFill/>
          <a:ln>
            <a:noFill/>
          </a:ln>
        </p:spPr>
        <p:txBody>
          <a:bodyPr vert="horz" wrap="none" lIns="243840" tIns="182880" rIns="121920" bIns="60960" rtlCol="0" anchor="ctr" anchorCtr="0">
            <a:noAutofit/>
          </a:bodyPr>
          <a:lstStyle/>
          <a:p>
            <a:pPr defTabSz="609585"/>
            <a:r>
              <a:rPr lang="en-US" sz="1067" dirty="0">
                <a:solidFill>
                  <a:srgbClr val="277EB5"/>
                </a:solidFill>
              </a:rPr>
              <a:t>© 2013 Microsoft Corporation. All rights reserved.</a:t>
            </a:r>
          </a:p>
        </p:txBody>
      </p:sp>
      <p:sp>
        <p:nvSpPr>
          <p:cNvPr id="11" name="TextBox 10"/>
          <p:cNvSpPr txBox="1"/>
          <p:nvPr userDrawn="1"/>
        </p:nvSpPr>
        <p:spPr>
          <a:xfrm>
            <a:off x="304800" y="613936"/>
            <a:ext cx="11684000" cy="2438400"/>
          </a:xfrm>
          <a:prstGeom prst="rect">
            <a:avLst/>
          </a:prstGeom>
          <a:noFill/>
          <a:ln>
            <a:noFill/>
          </a:ln>
        </p:spPr>
        <p:txBody>
          <a:bodyPr vert="horz" wrap="square" lIns="243840" tIns="182880" rIns="121920" bIns="60960" rtlCol="0" anchor="t" anchorCtr="0">
            <a:normAutofit lnSpcReduction="10000"/>
          </a:bodyPr>
          <a:lstStyle/>
          <a:p>
            <a:pPr defTabSz="609585">
              <a:spcAft>
                <a:spcPts val="800"/>
              </a:spcAft>
            </a:pPr>
            <a:r>
              <a:rPr lang="en-US" sz="1333" dirty="0">
                <a:solidFill>
                  <a:srgbClr val="000000">
                    <a:alpha val="87000"/>
                  </a:srgbClr>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defTabSz="609585">
              <a:spcAft>
                <a:spcPts val="800"/>
              </a:spcAft>
            </a:pPr>
            <a:r>
              <a:rPr lang="en-US" sz="1333" dirty="0">
                <a:solidFill>
                  <a:srgbClr val="000000">
                    <a:alpha val="87000"/>
                  </a:srgbClr>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defTabSz="609585">
              <a:spcAft>
                <a:spcPts val="800"/>
              </a:spcAft>
            </a:pPr>
            <a:r>
              <a:rPr lang="en-US" sz="1333" dirty="0">
                <a:solidFill>
                  <a:srgbClr val="000000">
                    <a:alpha val="87000"/>
                  </a:srgbClr>
                </a:solidFill>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p>
          <a:p>
            <a:pPr defTabSz="609585">
              <a:spcAft>
                <a:spcPts val="800"/>
              </a:spcAft>
            </a:pPr>
            <a:endParaRPr lang="en-US" sz="1333" dirty="0">
              <a:solidFill>
                <a:srgbClr val="000000">
                  <a:alpha val="87000"/>
                </a:srgbClr>
              </a:solidFill>
            </a:endParaRPr>
          </a:p>
        </p:txBody>
      </p:sp>
    </p:spTree>
    <p:extLst>
      <p:ext uri="{BB962C8B-B14F-4D97-AF65-F5344CB8AC3E}">
        <p14:creationId xmlns:p14="http://schemas.microsoft.com/office/powerpoint/2010/main" val="38505039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flowing text sections">
    <p:bg>
      <p:bgPr>
        <a:solidFill>
          <a:schemeClr val="bg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3048000" y="1143000"/>
            <a:ext cx="4572000" cy="4572000"/>
          </a:xfrm>
          <a:solidFill>
            <a:srgbClr val="002050"/>
          </a:solidFill>
        </p:spPr>
        <p:txBody>
          <a:bodyPr>
            <a:noAutofit/>
          </a:bodyPr>
          <a:lstStyle>
            <a:lvl1pPr>
              <a:lnSpc>
                <a:spcPct val="100000"/>
              </a:lnSpc>
              <a:defRPr sz="18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smtClean="0"/>
              <a:t>Click to edit Master text styles</a:t>
            </a:r>
          </a:p>
        </p:txBody>
      </p:sp>
      <p:sp>
        <p:nvSpPr>
          <p:cNvPr id="9" name="Title 1"/>
          <p:cNvSpPr>
            <a:spLocks noGrp="1"/>
          </p:cNvSpPr>
          <p:nvPr>
            <p:ph type="title" hasCustomPrompt="1"/>
          </p:nvPr>
        </p:nvSpPr>
        <p:spPr>
          <a:xfrm>
            <a:off x="0" y="1143000"/>
            <a:ext cx="3048000" cy="2286000"/>
          </a:xfrm>
          <a:solidFill>
            <a:schemeClr val="accent1"/>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a:t>
            </a:r>
            <a:r>
              <a:rPr lang="en-US" dirty="0" smtClean="0"/>
              <a:t>title</a:t>
            </a:r>
            <a:endParaRPr lang="en-US" dirty="0"/>
          </a:p>
        </p:txBody>
      </p:sp>
      <p:sp>
        <p:nvSpPr>
          <p:cNvPr id="16" name="Text Placeholder 11"/>
          <p:cNvSpPr>
            <a:spLocks noGrp="1"/>
          </p:cNvSpPr>
          <p:nvPr>
            <p:ph type="body" sz="quarter" idx="14"/>
          </p:nvPr>
        </p:nvSpPr>
        <p:spPr>
          <a:xfrm>
            <a:off x="7620000" y="1143000"/>
            <a:ext cx="4572000" cy="4572000"/>
          </a:xfrm>
          <a:solidFill>
            <a:srgbClr val="0A5BBA"/>
          </a:solidFill>
        </p:spPr>
        <p:txBody>
          <a:bodyPr>
            <a:noAutofit/>
          </a:bodyPr>
          <a:lstStyle>
            <a:lvl1pPr>
              <a:lnSpc>
                <a:spcPct val="100000"/>
              </a:lnSpc>
              <a:defRPr sz="18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smtClean="0"/>
              <a:t>Click to edit Master text styles</a:t>
            </a:r>
          </a:p>
        </p:txBody>
      </p:sp>
      <p:sp>
        <p:nvSpPr>
          <p:cNvPr id="7"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4A8010B8-6305-4919-A6FC-6FEE3F2B396E}" type="datetime1">
              <a:rPr lang="en-US" smtClean="0"/>
              <a:t>7/24/2015</a:t>
            </a:fld>
            <a:endParaRPr lang="en-US" dirty="0"/>
          </a:p>
        </p:txBody>
      </p:sp>
      <p:sp>
        <p:nvSpPr>
          <p:cNvPr id="10"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11" name="Slide Number Placeholder 4"/>
          <p:cNvSpPr>
            <a:spLocks noGrp="1"/>
          </p:cNvSpPr>
          <p:nvPr>
            <p:ph type="sldNum" sz="quarter" idx="15"/>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65863458"/>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smtClean="0"/>
              <a:t>Click icon to add picture</a:t>
            </a:r>
            <a:endParaRPr lang="en-US" dirty="0"/>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401133734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Slide light right aligned">
    <p:bg>
      <p:bgPr>
        <a:solidFill>
          <a:srgbClr val="002050"/>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p:nvPr>
        </p:nvSpPr>
        <p:spPr>
          <a:xfrm>
            <a:off x="0" y="1143000"/>
            <a:ext cx="6096000" cy="2286000"/>
          </a:xfrm>
          <a:solidFill>
            <a:srgbClr val="0A5BBA"/>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249787755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ble of Contents light">
    <p:bg>
      <p:bgPr>
        <a:solidFill>
          <a:schemeClr val="bg1"/>
        </a:solid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smtClean="0"/>
              <a:t>4	Section Title</a:t>
            </a:r>
            <a:endParaRPr lang="en-US" dirty="0"/>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smtClean="0"/>
              <a:t>Enter header here.</a:t>
            </a:r>
            <a:endParaRPr lang="en-US" dirty="0"/>
          </a:p>
        </p:txBody>
      </p:sp>
      <p:sp>
        <p:nvSpPr>
          <p:cNvPr id="4"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56392E4B-B43B-41EB-AF12-54D03BFDB64E}" type="datetime1">
              <a:rPr lang="en-US" smtClean="0">
                <a:solidFill>
                  <a:prstClr val="white"/>
                </a:solidFill>
              </a:rPr>
              <a:t>7/24/2015</a:t>
            </a:fld>
            <a:endParaRPr lang="en-US" dirty="0">
              <a:solidFill>
                <a:prstClr val="white"/>
              </a:solidFill>
            </a:endParaRPr>
          </a:p>
        </p:txBody>
      </p:sp>
      <p:sp>
        <p:nvSpPr>
          <p:cNvPr id="8"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68636362"/>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able of Contents light">
    <p:bg>
      <p:bgPr>
        <a:solidFill>
          <a:schemeClr val="bg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6"/>
          </p:nvPr>
        </p:nvSpPr>
        <p:spPr>
          <a:xfrm>
            <a:off x="0" y="0"/>
            <a:ext cx="12192000" cy="6858000"/>
          </a:xfrm>
        </p:spPr>
        <p:txBody>
          <a:bodyPr/>
          <a:lstStyle/>
          <a:p>
            <a:r>
              <a:rPr lang="en-US" smtClean="0"/>
              <a:t>Click icon to add picture</a:t>
            </a:r>
            <a:endParaRPr lang="en-US"/>
          </a:p>
        </p:txBody>
      </p:sp>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smtClean="0"/>
              <a:t>4	Section Title</a:t>
            </a:r>
            <a:endParaRPr lang="en-US" dirty="0"/>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smtClean="0"/>
              <a:t>Enter header here.</a:t>
            </a:r>
            <a:endParaRPr lang="en-US" dirty="0"/>
          </a:p>
        </p:txBody>
      </p:sp>
      <p:sp>
        <p:nvSpPr>
          <p:cNvPr id="5"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0C662066-3B25-473F-9EE0-546F296FBB68}" type="datetime1">
              <a:rPr lang="en-US" smtClean="0">
                <a:solidFill>
                  <a:prstClr val="white"/>
                </a:solidFill>
              </a:rPr>
              <a:t>7/24/2015</a:t>
            </a:fld>
            <a:endParaRPr lang="en-US" dirty="0">
              <a:solidFill>
                <a:prstClr val="white"/>
              </a:solidFill>
            </a:endParaRPr>
          </a:p>
        </p:txBody>
      </p:sp>
      <p:sp>
        <p:nvSpPr>
          <p:cNvPr id="9"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77889239"/>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smtClean="0"/>
              <a:t>Click icon to add picture</a:t>
            </a:r>
            <a:endParaRPr lang="en-US" dirty="0"/>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Box 8"/>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smtClean="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prstClr val="black"/>
              </a:solidFill>
            </a:endParaRPr>
          </a:p>
        </p:txBody>
      </p:sp>
    </p:spTree>
    <p:extLst>
      <p:ext uri="{BB962C8B-B14F-4D97-AF65-F5344CB8AC3E}">
        <p14:creationId xmlns:p14="http://schemas.microsoft.com/office/powerpoint/2010/main" val="45216764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7" name="Picture Placeholder 4"/>
          <p:cNvSpPr>
            <a:spLocks noGrp="1"/>
          </p:cNvSpPr>
          <p:nvPr>
            <p:ph type="pic" sz="quarter" idx="17"/>
          </p:nvPr>
        </p:nvSpPr>
        <p:spPr>
          <a:xfrm>
            <a:off x="10363200" y="3218"/>
            <a:ext cx="1828800" cy="504534"/>
          </a:xfrm>
        </p:spPr>
        <p:txBody>
          <a:bodyPr/>
          <a:lstStyle>
            <a:lvl1pPr>
              <a:defRPr>
                <a:solidFill>
                  <a:srgbClr val="000000"/>
                </a:solidFill>
              </a:defRPr>
            </a:lvl1pPr>
          </a:lstStyle>
          <a:p>
            <a:r>
              <a:rPr lang="en-US" smtClean="0"/>
              <a:t>Click icon to add picture</a:t>
            </a:r>
            <a:endParaRPr lang="en-US" dirty="0"/>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Box 9"/>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smtClean="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prstClr val="black"/>
              </a:solidFill>
            </a:endParaRPr>
          </a:p>
        </p:txBody>
      </p:sp>
    </p:spTree>
    <p:extLst>
      <p:ext uri="{BB962C8B-B14F-4D97-AF65-F5344CB8AC3E}">
        <p14:creationId xmlns:p14="http://schemas.microsoft.com/office/powerpoint/2010/main" val="3981783364"/>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lIns="91440" tIns="91440">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smtClean="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prstClr val="black"/>
              </a:solidFill>
            </a:endParaRPr>
          </a:p>
        </p:txBody>
      </p:sp>
    </p:spTree>
    <p:extLst>
      <p:ext uri="{BB962C8B-B14F-4D97-AF65-F5344CB8AC3E}">
        <p14:creationId xmlns:p14="http://schemas.microsoft.com/office/powerpoint/2010/main" val="347752498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7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a:solidFill>
            <a:schemeClr val="bg1"/>
          </a:solidFill>
        </p:spPr>
        <p:txBody>
          <a:bodyPr vert="horz"/>
          <a:lstStyle>
            <a:lvl1pPr>
              <a:buFontTx/>
              <a:buNone/>
              <a:defRPr sz="1400">
                <a:solidFill>
                  <a:srgbClr val="000000"/>
                </a:solidFill>
                <a:latin typeface="+mn-lt"/>
              </a:defRPr>
            </a:lvl1pPr>
          </a:lstStyle>
          <a:p>
            <a:r>
              <a:rPr lang="en-US" smtClean="0"/>
              <a:t>Click icon to add picture</a:t>
            </a:r>
            <a:endParaRPr lang="en-US" dirty="0"/>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smtClean="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prstClr val="black"/>
              </a:solidFill>
            </a:endParaRPr>
          </a:p>
        </p:txBody>
      </p:sp>
    </p:spTree>
    <p:extLst>
      <p:ext uri="{BB962C8B-B14F-4D97-AF65-F5344CB8AC3E}">
        <p14:creationId xmlns:p14="http://schemas.microsoft.com/office/powerpoint/2010/main" val="3410682100"/>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able of Contents dark or with image">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8" name="Text Placeholder 9"/>
          <p:cNvSpPr>
            <a:spLocks noGrp="1"/>
          </p:cNvSpPr>
          <p:nvPr>
            <p:ph type="body" sz="quarter" idx="13" hasCustomPrompt="1"/>
          </p:nvPr>
        </p:nvSpPr>
        <p:spPr>
          <a:xfrm>
            <a:off x="4572000" y="1143001"/>
            <a:ext cx="7620000" cy="4246563"/>
          </a:xfrm>
          <a:prstGeom prst="rect">
            <a:avLst/>
          </a:prstGeom>
        </p:spPr>
        <p:txBody>
          <a:bodyPr vert="horz" lIns="91440" tIns="45720">
            <a:normAutofit/>
          </a:bodyPr>
          <a:lstStyle>
            <a:lvl1pPr marL="0" indent="0">
              <a:spcBef>
                <a:spcPts val="600"/>
              </a:spcBef>
              <a:buFontTx/>
              <a:buNone/>
              <a:tabLst>
                <a:tab pos="630238" algn="l"/>
              </a:tabLst>
              <a:defRPr sz="1800" baseline="0">
                <a:solidFill>
                  <a:schemeClr val="tx1"/>
                </a:solidFill>
                <a:latin typeface="Segoe UI" panose="020B0502040204020203" pitchFamily="34" charset="0"/>
                <a:cs typeface="Segoe UI" panose="020B0502040204020203" pitchFamily="34" charset="0"/>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smtClean="0"/>
              <a:t>Section Title</a:t>
            </a:r>
            <a:endParaRPr lang="en-US" dirty="0"/>
          </a:p>
        </p:txBody>
      </p:sp>
      <p:sp>
        <p:nvSpPr>
          <p:cNvPr id="9"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FFFFFF"/>
                </a:solidFill>
                <a:latin typeface="+mn-lt"/>
                <a:cs typeface="Segoe Pro Semibold"/>
              </a:defRPr>
            </a:lvl1pPr>
          </a:lstStyle>
          <a:p>
            <a:pPr lvl="0"/>
            <a:r>
              <a:rPr lang="en-US" dirty="0" smtClean="0"/>
              <a:t>Enter header here.</a:t>
            </a:r>
            <a:endParaRPr lang="en-US" dirty="0"/>
          </a:p>
        </p:txBody>
      </p:sp>
    </p:spTree>
    <p:extLst>
      <p:ext uri="{BB962C8B-B14F-4D97-AF65-F5344CB8AC3E}">
        <p14:creationId xmlns:p14="http://schemas.microsoft.com/office/powerpoint/2010/main" val="132635157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2"/>
            <a:ext cx="11274552" cy="685800"/>
          </a:xfrm>
        </p:spPr>
        <p:txBody>
          <a:bodyPr>
            <a:normAutofit/>
          </a:bodyPr>
          <a:lstStyle>
            <a:lvl1pPr>
              <a:defRPr sz="3200"/>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98DBE601-1838-467F-A091-A88901C9801E}" type="datetime1">
              <a:rPr lang="en-US" smtClean="0">
                <a:solidFill>
                  <a:prstClr val="black">
                    <a:tint val="75000"/>
                  </a:prstClr>
                </a:solidFill>
              </a:rPr>
              <a:t>7/24/2015</a:t>
            </a:fld>
            <a:endParaRPr lang="en-US">
              <a:solidFill>
                <a:prstClr val="black">
                  <a:tint val="75000"/>
                </a:prstClr>
              </a:solidFill>
            </a:endParaRP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
        <p:nvSpPr>
          <p:cNvPr id="7" name="Text Placeholder 6"/>
          <p:cNvSpPr>
            <a:spLocks noGrp="1"/>
          </p:cNvSpPr>
          <p:nvPr>
            <p:ph type="body" sz="quarter" idx="13"/>
          </p:nvPr>
        </p:nvSpPr>
        <p:spPr>
          <a:xfrm>
            <a:off x="402336" y="1143000"/>
            <a:ext cx="11173968" cy="4956048"/>
          </a:xfrm>
        </p:spPr>
        <p:txBody>
          <a:bodyPr/>
          <a:lstStyle>
            <a:lvl2pPr>
              <a:buSzPct val="90000"/>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3"/>
          <p:cNvSpPr txBox="1">
            <a:spLocks/>
          </p:cNvSpPr>
          <p:nvPr userDrawn="1"/>
        </p:nvSpPr>
        <p:spPr>
          <a:xfrm>
            <a:off x="4673600" y="6355080"/>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8460134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EULA">
    <p:bg>
      <p:bgPr>
        <a:solidFill>
          <a:schemeClr val="bg1"/>
        </a:solidFill>
        <a:effectLst/>
      </p:bgPr>
    </p:bg>
    <p:spTree>
      <p:nvGrpSpPr>
        <p:cNvPr id="1" name=""/>
        <p:cNvGrpSpPr/>
        <p:nvPr/>
      </p:nvGrpSpPr>
      <p:grpSpPr>
        <a:xfrm>
          <a:off x="0" y="0"/>
          <a:ext cx="0" cy="0"/>
          <a:chOff x="0" y="0"/>
          <a:chExt cx="0" cy="0"/>
        </a:xfrm>
      </p:grpSpPr>
      <p:sp>
        <p:nvSpPr>
          <p:cNvPr id="12" name="TextBox 11"/>
          <p:cNvSpPr txBox="1"/>
          <p:nvPr userDrawn="1"/>
        </p:nvSpPr>
        <p:spPr>
          <a:xfrm>
            <a:off x="304800" y="3376960"/>
            <a:ext cx="11438467" cy="1499840"/>
          </a:xfrm>
          <a:prstGeom prst="rect">
            <a:avLst/>
          </a:prstGeom>
          <a:noFill/>
          <a:ln>
            <a:noFill/>
          </a:ln>
        </p:spPr>
        <p:txBody>
          <a:bodyPr vert="horz" wrap="square" lIns="243840" tIns="182880" rIns="121920" bIns="60960" rtlCol="0" anchor="t" anchorCtr="0">
            <a:noAutofit/>
          </a:bodyPr>
          <a:lstStyle/>
          <a:p>
            <a:pPr>
              <a:lnSpc>
                <a:spcPct val="90000"/>
              </a:lnSpc>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a:lnSpc>
                <a:spcPct val="90000"/>
              </a:lnSpc>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lnSpc>
                <a:spcPct val="90000"/>
              </a:lnSpc>
              <a:spcAft>
                <a:spcPts val="800"/>
              </a:spcAft>
            </a:pPr>
            <a:endParaRPr lang="en-US" sz="1100" dirty="0" smtClean="0">
              <a:solidFill>
                <a:srgbClr val="3F3F3F">
                  <a:alpha val="87000"/>
                </a:srgbClr>
              </a:solidFill>
              <a:latin typeface="Segoe UI" panose="020B0502040204020203" pitchFamily="34" charset="0"/>
              <a:cs typeface="Segoe UI" panose="020B0502040204020203" pitchFamily="34" charset="0"/>
            </a:endParaRPr>
          </a:p>
        </p:txBody>
      </p:sp>
      <p:sp>
        <p:nvSpPr>
          <p:cNvPr id="2" name="TextBox 1"/>
          <p:cNvSpPr txBox="1"/>
          <p:nvPr userDrawn="1"/>
        </p:nvSpPr>
        <p:spPr>
          <a:xfrm>
            <a:off x="310777" y="103985"/>
            <a:ext cx="3149600" cy="406400"/>
          </a:xfrm>
          <a:prstGeom prst="rect">
            <a:avLst/>
          </a:prstGeom>
          <a:noFill/>
          <a:ln>
            <a:noFill/>
          </a:ln>
        </p:spPr>
        <p:txBody>
          <a:bodyPr vert="horz" wrap="none" lIns="243840" tIns="182880" rIns="121920" bIns="60960" rtlCol="0" anchor="ctr" anchorCtr="0">
            <a:noAutofit/>
          </a:bodyPr>
          <a:lstStyle/>
          <a:p>
            <a:r>
              <a:rPr lang="en-US" sz="1467" b="1" dirty="0" smtClean="0">
                <a:solidFill>
                  <a:prstClr val="black"/>
                </a:solidFill>
              </a:rPr>
              <a:t>Conditions and Terms of Use</a:t>
            </a:r>
            <a:endParaRPr lang="en-US" sz="1467" dirty="0">
              <a:solidFill>
                <a:prstClr val="black"/>
              </a:solidFill>
            </a:endParaRPr>
          </a:p>
        </p:txBody>
      </p:sp>
      <p:sp>
        <p:nvSpPr>
          <p:cNvPr id="6" name="TextBox 5"/>
          <p:cNvSpPr txBox="1"/>
          <p:nvPr userDrawn="1"/>
        </p:nvSpPr>
        <p:spPr>
          <a:xfrm>
            <a:off x="307789" y="2868961"/>
            <a:ext cx="3149600" cy="370545"/>
          </a:xfrm>
          <a:prstGeom prst="rect">
            <a:avLst/>
          </a:prstGeom>
          <a:noFill/>
          <a:ln>
            <a:noFill/>
          </a:ln>
        </p:spPr>
        <p:txBody>
          <a:bodyPr vert="horz" wrap="none" lIns="243840" tIns="182880" rIns="121920" bIns="60960" rtlCol="0" anchor="ctr" anchorCtr="0">
            <a:noAutofit/>
          </a:bodyPr>
          <a:lstStyle/>
          <a:p>
            <a:r>
              <a:rPr lang="en-US" sz="1467" b="1" dirty="0" smtClean="0">
                <a:solidFill>
                  <a:prstClr val="black"/>
                </a:solidFill>
              </a:rPr>
              <a:t>Copyright and Trademarks</a:t>
            </a:r>
          </a:p>
        </p:txBody>
      </p:sp>
      <p:sp>
        <p:nvSpPr>
          <p:cNvPr id="7" name="TextBox 6"/>
          <p:cNvSpPr txBox="1"/>
          <p:nvPr userDrawn="1"/>
        </p:nvSpPr>
        <p:spPr>
          <a:xfrm>
            <a:off x="304800" y="378527"/>
            <a:ext cx="3149600" cy="406400"/>
          </a:xfrm>
          <a:prstGeom prst="rect">
            <a:avLst/>
          </a:prstGeom>
          <a:noFill/>
          <a:ln>
            <a:noFill/>
          </a:ln>
        </p:spPr>
        <p:txBody>
          <a:bodyPr vert="horz" wrap="none" lIns="243840" tIns="182880" rIns="121920" bIns="60960" rtlCol="0" anchor="ctr" anchorCtr="0">
            <a:noAutofit/>
          </a:bodyPr>
          <a:lstStyle/>
          <a:p>
            <a:r>
              <a:rPr lang="en-US" sz="1067" dirty="0" smtClean="0">
                <a:solidFill>
                  <a:srgbClr val="277EB5"/>
                </a:solidFill>
              </a:rPr>
              <a:t>Microsoft Confidential</a:t>
            </a:r>
          </a:p>
        </p:txBody>
      </p:sp>
      <p:sp>
        <p:nvSpPr>
          <p:cNvPr id="8" name="TextBox 7"/>
          <p:cNvSpPr txBox="1"/>
          <p:nvPr userDrawn="1"/>
        </p:nvSpPr>
        <p:spPr>
          <a:xfrm>
            <a:off x="304800" y="3114288"/>
            <a:ext cx="3149600" cy="406400"/>
          </a:xfrm>
          <a:prstGeom prst="rect">
            <a:avLst/>
          </a:prstGeom>
          <a:noFill/>
          <a:ln>
            <a:noFill/>
          </a:ln>
        </p:spPr>
        <p:txBody>
          <a:bodyPr vert="horz" wrap="none" lIns="243840" tIns="182880" rIns="121920" bIns="60960" rtlCol="0" anchor="ctr" anchorCtr="0">
            <a:noAutofit/>
          </a:bodyPr>
          <a:lstStyle/>
          <a:p>
            <a:r>
              <a:rPr lang="en-US" sz="1067" smtClean="0">
                <a:solidFill>
                  <a:srgbClr val="277EB5"/>
                </a:solidFill>
              </a:rPr>
              <a:t>© 2015 </a:t>
            </a:r>
            <a:r>
              <a:rPr lang="en-US" sz="1067" dirty="0" smtClean="0">
                <a:solidFill>
                  <a:srgbClr val="277EB5"/>
                </a:solidFill>
              </a:rPr>
              <a:t>Microsoft Corporation. All rights reserved.</a:t>
            </a:r>
          </a:p>
        </p:txBody>
      </p:sp>
      <p:sp>
        <p:nvSpPr>
          <p:cNvPr id="10" name="TextBox 9"/>
          <p:cNvSpPr txBox="1"/>
          <p:nvPr userDrawn="1"/>
        </p:nvSpPr>
        <p:spPr>
          <a:xfrm>
            <a:off x="304800" y="707073"/>
            <a:ext cx="11438467" cy="2438400"/>
          </a:xfrm>
          <a:prstGeom prst="rect">
            <a:avLst/>
          </a:prstGeom>
          <a:noFill/>
          <a:ln>
            <a:noFill/>
          </a:ln>
        </p:spPr>
        <p:txBody>
          <a:bodyPr vert="horz" wrap="square" lIns="243840" tIns="182880" rIns="121920" bIns="60960" rtlCol="0" anchor="t" anchorCtr="0">
            <a:normAutofit/>
          </a:bodyPr>
          <a:lstStyle/>
          <a:p>
            <a:pPr>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endParaRPr lang="en-US" sz="1200" dirty="0">
              <a:solidFill>
                <a:srgbClr val="3F3F3F">
                  <a:alpha val="87000"/>
                </a:srgbClr>
              </a:solidFill>
              <a:latin typeface="Segoe UI" panose="020B0502040204020203" pitchFamily="34" charset="0"/>
              <a:cs typeface="Segoe UI" panose="020B0502040204020203" pitchFamily="34" charset="0"/>
            </a:endParaRPr>
          </a:p>
          <a:p>
            <a:pPr>
              <a:spcAft>
                <a:spcPts val="800"/>
              </a:spcAft>
            </a:pPr>
            <a:endParaRPr lang="en-US" sz="1100" dirty="0" smtClean="0">
              <a:solidFill>
                <a:srgbClr val="3F3F3F">
                  <a:alpha val="87000"/>
                </a:srgb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86870809"/>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4358418" y="2895601"/>
            <a:ext cx="3566382" cy="842963"/>
          </a:xfrm>
          <a:prstGeom prst="rect">
            <a:avLst/>
          </a:prstGeom>
        </p:spPr>
      </p:pic>
    </p:spTree>
    <p:extLst>
      <p:ext uri="{BB962C8B-B14F-4D97-AF65-F5344CB8AC3E}">
        <p14:creationId xmlns:p14="http://schemas.microsoft.com/office/powerpoint/2010/main" val="4168563854"/>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urse Title">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hasCustomPrompt="1"/>
          </p:nvPr>
        </p:nvSpPr>
        <p:spPr>
          <a:xfrm>
            <a:off x="0" y="1143000"/>
            <a:ext cx="6949440" cy="2286000"/>
          </a:xfrm>
          <a:solidFill>
            <a:srgbClr val="0A5BBA">
              <a:alpha val="90000"/>
            </a:srgbClr>
          </a:solidFill>
        </p:spPr>
        <p:txBody>
          <a:bodyPr lIns="91440" tIns="91440">
            <a:noAutofit/>
          </a:bodyPr>
          <a:lstStyle>
            <a:lvl1pPr marL="0" indent="0">
              <a:lnSpc>
                <a:spcPct val="100000"/>
              </a:lnSpc>
              <a:buNone/>
              <a:defRPr sz="36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Course Title</a:t>
            </a:r>
          </a:p>
        </p:txBody>
      </p:sp>
    </p:spTree>
    <p:extLst>
      <p:ext uri="{BB962C8B-B14F-4D97-AF65-F5344CB8AC3E}">
        <p14:creationId xmlns:p14="http://schemas.microsoft.com/office/powerpoint/2010/main" val="4213870083"/>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Box 5"/>
          <p:cNvSpPr txBox="1"/>
          <p:nvPr userDrawn="1"/>
        </p:nvSpPr>
        <p:spPr>
          <a:xfrm>
            <a:off x="304800" y="3376960"/>
            <a:ext cx="11684000" cy="2235200"/>
          </a:xfrm>
          <a:prstGeom prst="rect">
            <a:avLst/>
          </a:prstGeom>
          <a:noFill/>
          <a:ln>
            <a:noFill/>
          </a:ln>
        </p:spPr>
        <p:txBody>
          <a:bodyPr vert="horz" wrap="square" lIns="243840" tIns="182880" rIns="121920" bIns="60960" rtlCol="0" anchor="t" anchorCtr="0">
            <a:noAutofit/>
          </a:bodyPr>
          <a:lstStyle/>
          <a:p>
            <a:pPr defTabSz="609585">
              <a:lnSpc>
                <a:spcPct val="90000"/>
              </a:lnSpc>
              <a:spcAft>
                <a:spcPts val="800"/>
              </a:spcAft>
            </a:pPr>
            <a:r>
              <a:rPr lang="en-US" sz="1333" dirty="0">
                <a:solidFill>
                  <a:srgbClr val="000000">
                    <a:alpha val="87000"/>
                  </a:srgbClr>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defTabSz="609585">
              <a:lnSpc>
                <a:spcPct val="90000"/>
              </a:lnSpc>
              <a:spcAft>
                <a:spcPts val="800"/>
              </a:spcAft>
            </a:pPr>
            <a:r>
              <a:rPr lang="en-US" sz="1333" dirty="0">
                <a:solidFill>
                  <a:srgbClr val="000000">
                    <a:alpha val="87000"/>
                  </a:srgbClr>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defTabSz="609585">
              <a:lnSpc>
                <a:spcPct val="90000"/>
              </a:lnSpc>
              <a:spcAft>
                <a:spcPts val="800"/>
              </a:spcAft>
            </a:pPr>
            <a:r>
              <a:rPr lang="en-US" sz="1333" dirty="0">
                <a:solidFill>
                  <a:srgbClr val="000000">
                    <a:alpha val="87000"/>
                  </a:srgbClr>
                </a:solidFill>
              </a:rPr>
              <a:t>For more information, see Use of Microsoft Copyrighted Content at</a:t>
            </a:r>
          </a:p>
          <a:p>
            <a:pPr algn="ctr" defTabSz="609585">
              <a:lnSpc>
                <a:spcPct val="90000"/>
              </a:lnSpc>
              <a:spcAft>
                <a:spcPts val="800"/>
              </a:spcAft>
            </a:pPr>
            <a:r>
              <a:rPr lang="en-US" sz="1333" dirty="0">
                <a:solidFill>
                  <a:srgbClr val="000000">
                    <a:alpha val="87000"/>
                  </a:srgbClr>
                </a:solidFill>
                <a:hlinkClick r:id="rId2"/>
              </a:rPr>
              <a:t>http://www.microsoft.com/about/legal/permissions/</a:t>
            </a:r>
            <a:endParaRPr lang="en-US" sz="1333" dirty="0">
              <a:solidFill>
                <a:srgbClr val="000000">
                  <a:alpha val="87000"/>
                </a:srgbClr>
              </a:solidFill>
            </a:endParaRPr>
          </a:p>
        </p:txBody>
      </p:sp>
      <p:sp>
        <p:nvSpPr>
          <p:cNvPr id="7" name="TextBox 6"/>
          <p:cNvSpPr txBox="1"/>
          <p:nvPr userDrawn="1"/>
        </p:nvSpPr>
        <p:spPr>
          <a:xfrm>
            <a:off x="310777" y="103985"/>
            <a:ext cx="3149600" cy="406400"/>
          </a:xfrm>
          <a:prstGeom prst="rect">
            <a:avLst/>
          </a:prstGeom>
          <a:noFill/>
          <a:ln>
            <a:noFill/>
          </a:ln>
        </p:spPr>
        <p:txBody>
          <a:bodyPr vert="horz" wrap="none" lIns="243840" tIns="182880" rIns="121920" bIns="60960" rtlCol="0" anchor="ctr" anchorCtr="0">
            <a:noAutofit/>
          </a:bodyPr>
          <a:lstStyle/>
          <a:p>
            <a:pPr defTabSz="609585"/>
            <a:r>
              <a:rPr lang="en-US" sz="1467" b="1" dirty="0">
                <a:solidFill>
                  <a:srgbClr val="000000"/>
                </a:solidFill>
              </a:rPr>
              <a:t>Conditions and Terms of Use</a:t>
            </a:r>
            <a:endParaRPr lang="en-US" sz="1467" dirty="0">
              <a:solidFill>
                <a:srgbClr val="000000"/>
              </a:solidFill>
            </a:endParaRPr>
          </a:p>
        </p:txBody>
      </p:sp>
      <p:sp>
        <p:nvSpPr>
          <p:cNvPr id="8" name="TextBox 7"/>
          <p:cNvSpPr txBox="1"/>
          <p:nvPr userDrawn="1"/>
        </p:nvSpPr>
        <p:spPr>
          <a:xfrm>
            <a:off x="307789" y="2868961"/>
            <a:ext cx="3149600" cy="370545"/>
          </a:xfrm>
          <a:prstGeom prst="rect">
            <a:avLst/>
          </a:prstGeom>
          <a:noFill/>
          <a:ln>
            <a:noFill/>
          </a:ln>
        </p:spPr>
        <p:txBody>
          <a:bodyPr vert="horz" wrap="none" lIns="243840" tIns="182880" rIns="121920" bIns="60960" rtlCol="0" anchor="ctr" anchorCtr="0">
            <a:noAutofit/>
          </a:bodyPr>
          <a:lstStyle/>
          <a:p>
            <a:pPr defTabSz="609585"/>
            <a:r>
              <a:rPr lang="en-US" sz="1467" b="1" dirty="0">
                <a:solidFill>
                  <a:srgbClr val="000000"/>
                </a:solidFill>
              </a:rPr>
              <a:t>Copyright and Trademarks</a:t>
            </a:r>
          </a:p>
        </p:txBody>
      </p:sp>
      <p:sp>
        <p:nvSpPr>
          <p:cNvPr id="9" name="TextBox 8"/>
          <p:cNvSpPr txBox="1"/>
          <p:nvPr userDrawn="1"/>
        </p:nvSpPr>
        <p:spPr>
          <a:xfrm>
            <a:off x="304800" y="378527"/>
            <a:ext cx="3149600" cy="406400"/>
          </a:xfrm>
          <a:prstGeom prst="rect">
            <a:avLst/>
          </a:prstGeom>
          <a:noFill/>
          <a:ln>
            <a:noFill/>
          </a:ln>
        </p:spPr>
        <p:txBody>
          <a:bodyPr vert="horz" wrap="none" lIns="243840" tIns="182880" rIns="121920" bIns="60960" rtlCol="0" anchor="ctr" anchorCtr="0">
            <a:noAutofit/>
          </a:bodyPr>
          <a:lstStyle/>
          <a:p>
            <a:pPr defTabSz="609585"/>
            <a:r>
              <a:rPr lang="en-US" sz="1067" dirty="0">
                <a:solidFill>
                  <a:srgbClr val="277EB5"/>
                </a:solidFill>
              </a:rPr>
              <a:t>Microsoft Confidential</a:t>
            </a:r>
          </a:p>
        </p:txBody>
      </p:sp>
      <p:sp>
        <p:nvSpPr>
          <p:cNvPr id="10" name="TextBox 9"/>
          <p:cNvSpPr txBox="1"/>
          <p:nvPr userDrawn="1"/>
        </p:nvSpPr>
        <p:spPr>
          <a:xfrm>
            <a:off x="304800" y="3114288"/>
            <a:ext cx="3149600" cy="406400"/>
          </a:xfrm>
          <a:prstGeom prst="rect">
            <a:avLst/>
          </a:prstGeom>
          <a:noFill/>
          <a:ln>
            <a:noFill/>
          </a:ln>
        </p:spPr>
        <p:txBody>
          <a:bodyPr vert="horz" wrap="none" lIns="243840" tIns="182880" rIns="121920" bIns="60960" rtlCol="0" anchor="ctr" anchorCtr="0">
            <a:noAutofit/>
          </a:bodyPr>
          <a:lstStyle/>
          <a:p>
            <a:pPr defTabSz="609585"/>
            <a:r>
              <a:rPr lang="en-US" sz="1067" dirty="0">
                <a:solidFill>
                  <a:srgbClr val="277EB5"/>
                </a:solidFill>
              </a:rPr>
              <a:t>© 2013 Microsoft Corporation. All rights reserved.</a:t>
            </a:r>
          </a:p>
        </p:txBody>
      </p:sp>
      <p:sp>
        <p:nvSpPr>
          <p:cNvPr id="11" name="TextBox 10"/>
          <p:cNvSpPr txBox="1"/>
          <p:nvPr userDrawn="1"/>
        </p:nvSpPr>
        <p:spPr>
          <a:xfrm>
            <a:off x="304800" y="613936"/>
            <a:ext cx="11684000" cy="2438400"/>
          </a:xfrm>
          <a:prstGeom prst="rect">
            <a:avLst/>
          </a:prstGeom>
          <a:noFill/>
          <a:ln>
            <a:noFill/>
          </a:ln>
        </p:spPr>
        <p:txBody>
          <a:bodyPr vert="horz" wrap="square" lIns="243840" tIns="182880" rIns="121920" bIns="60960" rtlCol="0" anchor="t" anchorCtr="0">
            <a:normAutofit lnSpcReduction="10000"/>
          </a:bodyPr>
          <a:lstStyle/>
          <a:p>
            <a:pPr defTabSz="609585">
              <a:spcAft>
                <a:spcPts val="800"/>
              </a:spcAft>
            </a:pPr>
            <a:r>
              <a:rPr lang="en-US" sz="1333" dirty="0">
                <a:solidFill>
                  <a:srgbClr val="000000">
                    <a:alpha val="87000"/>
                  </a:srgbClr>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defTabSz="609585">
              <a:spcAft>
                <a:spcPts val="800"/>
              </a:spcAft>
            </a:pPr>
            <a:r>
              <a:rPr lang="en-US" sz="1333" dirty="0">
                <a:solidFill>
                  <a:srgbClr val="000000">
                    <a:alpha val="87000"/>
                  </a:srgbClr>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defTabSz="609585">
              <a:spcAft>
                <a:spcPts val="800"/>
              </a:spcAft>
            </a:pPr>
            <a:r>
              <a:rPr lang="en-US" sz="1333" dirty="0">
                <a:solidFill>
                  <a:srgbClr val="000000">
                    <a:alpha val="87000"/>
                  </a:srgbClr>
                </a:solidFill>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p>
          <a:p>
            <a:pPr defTabSz="609585">
              <a:spcAft>
                <a:spcPts val="800"/>
              </a:spcAft>
            </a:pPr>
            <a:endParaRPr lang="en-US" sz="1333" dirty="0">
              <a:solidFill>
                <a:srgbClr val="000000">
                  <a:alpha val="87000"/>
                </a:srgbClr>
              </a:solidFill>
            </a:endParaRPr>
          </a:p>
        </p:txBody>
      </p:sp>
    </p:spTree>
    <p:extLst>
      <p:ext uri="{BB962C8B-B14F-4D97-AF65-F5344CB8AC3E}">
        <p14:creationId xmlns:p14="http://schemas.microsoft.com/office/powerpoint/2010/main" val="138714951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2"/>
            <a:ext cx="11274552" cy="685800"/>
          </a:xfrm>
        </p:spPr>
        <p:txBody>
          <a:bodyPr>
            <a:normAutofit/>
          </a:bodyPr>
          <a:lstStyle>
            <a:lvl1pPr>
              <a:defRPr sz="3200"/>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D8E4473-413B-4614-B4AE-3693BB85D35B}" type="datetime1">
              <a:rPr lang="en-US" smtClean="0">
                <a:solidFill>
                  <a:prstClr val="black">
                    <a:tint val="75000"/>
                  </a:prstClr>
                </a:solidFill>
              </a:rPr>
              <a:t>7/24/2015</a:t>
            </a:fld>
            <a:endParaRPr lang="en-US">
              <a:solidFill>
                <a:prstClr val="black">
                  <a:tint val="75000"/>
                </a:prstClr>
              </a:solidFill>
            </a:endParaRP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
        <p:nvSpPr>
          <p:cNvPr id="7" name="Text Placeholder 6"/>
          <p:cNvSpPr>
            <a:spLocks noGrp="1"/>
          </p:cNvSpPr>
          <p:nvPr>
            <p:ph type="body" sz="quarter" idx="13"/>
          </p:nvPr>
        </p:nvSpPr>
        <p:spPr>
          <a:xfrm>
            <a:off x="402336" y="1143000"/>
            <a:ext cx="11173968" cy="4956048"/>
          </a:xfrm>
        </p:spPr>
        <p:txBody>
          <a:bodyPr/>
          <a:lstStyle>
            <a:lvl2pPr>
              <a:buSzPct val="90000"/>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3"/>
          <p:cNvSpPr txBox="1">
            <a:spLocks/>
          </p:cNvSpPr>
          <p:nvPr userDrawn="1"/>
        </p:nvSpPr>
        <p:spPr>
          <a:xfrm>
            <a:off x="4673600" y="6355080"/>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07062921"/>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Notes Continue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40">
            <a:noAutofit/>
          </a:bodyPr>
          <a:lstStyle>
            <a:lvl1pPr>
              <a:defRPr sz="3600" baseline="0">
                <a:solidFill>
                  <a:srgbClr val="0A5BBA"/>
                </a:solidFill>
                <a:latin typeface="Segoe UI Light" panose="020B0502040204020203" pitchFamily="34" charset="0"/>
                <a:cs typeface="Segoe UI Light" panose="020B0502040204020203" pitchFamily="34" charset="0"/>
              </a:defRPr>
            </a:lvl1pPr>
          </a:lstStyle>
          <a:p>
            <a:r>
              <a:rPr lang="en-US" dirty="0" smtClean="0"/>
              <a:t>Notes Continued</a:t>
            </a:r>
            <a:endParaRPr lang="en-US" dirty="0"/>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75467810"/>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Module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80" tIns="137160" rIns="91440" anchor="t" anchorCtr="0">
            <a:normAutofit/>
          </a:bodyPr>
          <a:lstStyle>
            <a:lvl1pPr>
              <a:defRPr sz="2800" baseline="0">
                <a:solidFill>
                  <a:schemeClr val="bg1"/>
                </a:solidFill>
                <a:latin typeface="Segoe UI Light" panose="020B0502040204020203" pitchFamily="34" charset="0"/>
              </a:defRPr>
            </a:lvl1pPr>
          </a:lstStyle>
          <a:p>
            <a:r>
              <a:rPr lang="en-US" dirty="0" smtClean="0"/>
              <a:t>Module #: Module Title</a:t>
            </a:r>
            <a:endParaRPr lang="en-US" dirty="0"/>
          </a:p>
        </p:txBody>
      </p:sp>
      <p:sp>
        <p:nvSpPr>
          <p:cNvPr id="9" name="Text Placeholder 18"/>
          <p:cNvSpPr>
            <a:spLocks noGrp="1"/>
          </p:cNvSpPr>
          <p:nvPr>
            <p:ph type="body" sz="quarter" idx="16" hasCustomPrompt="1"/>
          </p:nvPr>
        </p:nvSpPr>
        <p:spPr>
          <a:xfrm>
            <a:off x="0" y="3200400"/>
            <a:ext cx="4572000" cy="704088"/>
          </a:xfrm>
          <a:prstGeom prst="rect">
            <a:avLst/>
          </a:prstGeom>
          <a:solidFill>
            <a:srgbClr val="002050">
              <a:alpha val="89804"/>
            </a:srgbClr>
          </a:solidFill>
        </p:spPr>
        <p:txBody>
          <a:bodyPr vert="horz" lIns="91440" tIns="91440">
            <a:normAutofit/>
          </a:bodyPr>
          <a:lstStyle>
            <a:lvl1pPr marL="0" indent="0">
              <a:lnSpc>
                <a:spcPct val="100000"/>
              </a:lnSpc>
              <a:buFontTx/>
              <a:buNone/>
              <a:defRPr sz="20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Module Overview</a:t>
            </a:r>
          </a:p>
        </p:txBody>
      </p:sp>
    </p:spTree>
    <p:extLst>
      <p:ext uri="{BB962C8B-B14F-4D97-AF65-F5344CB8AC3E}">
        <p14:creationId xmlns:p14="http://schemas.microsoft.com/office/powerpoint/2010/main" val="4087458054"/>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_Lesson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80" tIns="137160" anchor="t" anchorCtr="0">
            <a:normAutofit/>
          </a:bodyPr>
          <a:lstStyle>
            <a:lvl1pPr>
              <a:defRPr sz="2400">
                <a:solidFill>
                  <a:schemeClr val="bg1"/>
                </a:solidFill>
                <a:latin typeface="Segoe UI Light" panose="020B0502040204020203" pitchFamily="34" charset="0"/>
              </a:defRPr>
            </a:lvl1pPr>
          </a:lstStyle>
          <a:p>
            <a:r>
              <a:rPr lang="en-US" dirty="0" smtClean="0"/>
              <a:t>Module #: Module Title</a:t>
            </a:r>
            <a:endParaRPr lang="en-US" dirty="0"/>
          </a:p>
        </p:txBody>
      </p:sp>
      <p:sp>
        <p:nvSpPr>
          <p:cNvPr id="16" name="Text Placeholder 14"/>
          <p:cNvSpPr>
            <a:spLocks noGrp="1"/>
          </p:cNvSpPr>
          <p:nvPr>
            <p:ph type="body" sz="quarter" idx="12" hasCustomPrompt="1"/>
          </p:nvPr>
        </p:nvSpPr>
        <p:spPr>
          <a:xfrm>
            <a:off x="0" y="3200400"/>
            <a:ext cx="4572000" cy="1828800"/>
          </a:xfrm>
          <a:solidFill>
            <a:srgbClr val="002050"/>
          </a:solidFill>
        </p:spPr>
        <p:txBody>
          <a:bodyPr lIns="182880" tIns="137160">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dirty="0" smtClean="0"/>
              <a:t>Section #: Section Title</a:t>
            </a:r>
          </a:p>
        </p:txBody>
      </p:sp>
      <p:sp>
        <p:nvSpPr>
          <p:cNvPr id="18" name="Text Placeholder 14"/>
          <p:cNvSpPr>
            <a:spLocks noGrp="1"/>
          </p:cNvSpPr>
          <p:nvPr>
            <p:ph type="body" sz="quarter" idx="14" hasCustomPrompt="1"/>
          </p:nvPr>
        </p:nvSpPr>
        <p:spPr>
          <a:xfrm>
            <a:off x="4572000" y="3200400"/>
            <a:ext cx="4572000" cy="1828800"/>
          </a:xfrm>
          <a:solidFill>
            <a:srgbClr val="129038"/>
          </a:solidFill>
        </p:spPr>
        <p:txBody>
          <a:bodyPr lIns="182880" tIns="137160">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smtClean="0"/>
              <a:t>Lesson: Lesson Title</a:t>
            </a:r>
          </a:p>
        </p:txBody>
      </p:sp>
    </p:spTree>
    <p:extLst>
      <p:ext uri="{BB962C8B-B14F-4D97-AF65-F5344CB8AC3E}">
        <p14:creationId xmlns:p14="http://schemas.microsoft.com/office/powerpoint/2010/main" val="3700771373"/>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ingle Point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2819400"/>
            <a:ext cx="11277600" cy="685800"/>
          </a:xfrm>
          <a:noFill/>
        </p:spPr>
        <p:txBody>
          <a:bodyPr rIns="91440">
            <a:noAutofit/>
          </a:bodyPr>
          <a:lstStyle>
            <a:lvl1pPr algn="ctr">
              <a:defRPr sz="3600" baseline="0">
                <a:solidFill>
                  <a:srgbClr val="3F3F3F"/>
                </a:solidFill>
                <a:latin typeface="Segoe UI Light" panose="020B0502040204020203" pitchFamily="34" charset="0"/>
                <a:cs typeface="Segoe UI Light" panose="020B0502040204020203" pitchFamily="34" charset="0"/>
              </a:defRPr>
            </a:lvl1pPr>
          </a:lstStyle>
          <a:p>
            <a:r>
              <a:rPr lang="en-US" dirty="0" smtClean="0"/>
              <a:t>Add single point here</a:t>
            </a:r>
            <a:endParaRPr lang="en-US" dirty="0"/>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53028694"/>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80" tIns="137160">
            <a:noAutofit/>
          </a:bodyPr>
          <a:lstStyle>
            <a:lvl1pPr marL="57150" indent="0">
              <a:lnSpc>
                <a:spcPct val="100000"/>
              </a:lnSpc>
              <a:buNone/>
              <a:defRPr sz="3600" baseline="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Demonstration: Title of Demo</a:t>
            </a:r>
          </a:p>
        </p:txBody>
      </p:sp>
    </p:spTree>
    <p:extLst>
      <p:ext uri="{BB962C8B-B14F-4D97-AF65-F5344CB8AC3E}">
        <p14:creationId xmlns:p14="http://schemas.microsoft.com/office/powerpoint/2010/main" val="218653234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otes Continue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40">
            <a:noAutofit/>
          </a:bodyPr>
          <a:lstStyle>
            <a:lvl1pPr>
              <a:defRPr sz="3600" baseline="0">
                <a:solidFill>
                  <a:srgbClr val="0A5BBA"/>
                </a:solidFill>
                <a:latin typeface="Segoe UI Light" panose="020B0502040204020203" pitchFamily="34" charset="0"/>
                <a:cs typeface="Segoe UI Light" panose="020B0502040204020203" pitchFamily="34" charset="0"/>
              </a:defRPr>
            </a:lvl1pPr>
          </a:lstStyle>
          <a:p>
            <a:r>
              <a:rPr lang="en-US" dirty="0" smtClean="0"/>
              <a:t>Notes Continued</a:t>
            </a:r>
            <a:endParaRPr lang="en-US" dirty="0"/>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94874690"/>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80" tIns="137160">
            <a:noAutofit/>
          </a:bodyPr>
          <a:lstStyle>
            <a:lvl1pPr marL="57150" indent="0">
              <a:lnSpc>
                <a:spcPct val="100000"/>
              </a:lnSpc>
              <a:buNone/>
              <a:defRPr sz="3600" baseline="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Lab: Title of Lab</a:t>
            </a:r>
          </a:p>
        </p:txBody>
      </p:sp>
    </p:spTree>
    <p:extLst>
      <p:ext uri="{BB962C8B-B14F-4D97-AF65-F5344CB8AC3E}">
        <p14:creationId xmlns:p14="http://schemas.microsoft.com/office/powerpoint/2010/main" val="1895430261"/>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9" name="Text Placeholder 18"/>
          <p:cNvSpPr>
            <a:spLocks noGrp="1"/>
          </p:cNvSpPr>
          <p:nvPr>
            <p:ph type="body" sz="quarter" idx="16" hasCustomPrompt="1"/>
          </p:nvPr>
        </p:nvSpPr>
        <p:spPr>
          <a:xfrm>
            <a:off x="0" y="3429000"/>
            <a:ext cx="3048000" cy="1143000"/>
          </a:xfrm>
          <a:prstGeom prst="rect">
            <a:avLst/>
          </a:prstGeom>
          <a:solidFill>
            <a:srgbClr val="002050">
              <a:alpha val="90000"/>
            </a:srgbClr>
          </a:solidFill>
        </p:spPr>
        <p:txBody>
          <a:bodyPr vert="horz" lIns="91440" tIns="91440">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91440" tIns="9144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2708155867"/>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Slide dark/image, left aligned">
    <p:bg>
      <p:bgPr>
        <a:solidFill>
          <a:srgbClr val="002050"/>
        </a:solidFill>
        <a:effectLst/>
      </p:bgPr>
    </p:bg>
    <p:spTree>
      <p:nvGrpSpPr>
        <p:cNvPr id="1" name=""/>
        <p:cNvGrpSpPr/>
        <p:nvPr/>
      </p:nvGrpSpPr>
      <p:grpSpPr>
        <a:xfrm>
          <a:off x="0" y="0"/>
          <a:ext cx="0" cy="0"/>
          <a:chOff x="0" y="0"/>
          <a:chExt cx="0" cy="0"/>
        </a:xfrm>
      </p:grpSpPr>
      <p:sp>
        <p:nvSpPr>
          <p:cNvPr id="7" name="Text Placeholder 18"/>
          <p:cNvSpPr>
            <a:spLocks noGrp="1"/>
          </p:cNvSpPr>
          <p:nvPr>
            <p:ph type="body" sz="quarter" idx="16" hasCustomPrompt="1"/>
          </p:nvPr>
        </p:nvSpPr>
        <p:spPr>
          <a:xfrm>
            <a:off x="0" y="3429000"/>
            <a:ext cx="3048000" cy="1143000"/>
          </a:xfrm>
          <a:prstGeom prst="rect">
            <a:avLst/>
          </a:prstGeom>
          <a:solidFill>
            <a:srgbClr val="15AEEF">
              <a:alpha val="89804"/>
            </a:srgbClr>
          </a:solidFill>
        </p:spPr>
        <p:txBody>
          <a:bodyPr vert="horz" lIns="91440" tIns="91440">
            <a:normAutofit/>
          </a:bodyPr>
          <a:lstStyle>
            <a:lvl1pPr marL="0" indent="0">
              <a:lnSpc>
                <a:spcPct val="100000"/>
              </a:lnSpc>
              <a:buFontTx/>
              <a:buNone/>
              <a:defRPr sz="1600" baseline="0">
                <a:solidFill>
                  <a:schemeClr val="tx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11" name="Text Placeholder 9"/>
          <p:cNvSpPr>
            <a:spLocks noGrp="1"/>
          </p:cNvSpPr>
          <p:nvPr>
            <p:ph type="body" sz="quarter" idx="13"/>
          </p:nvPr>
        </p:nvSpPr>
        <p:spPr>
          <a:xfrm>
            <a:off x="0" y="1143000"/>
            <a:ext cx="6096000" cy="2286000"/>
          </a:xfrm>
          <a:solidFill>
            <a:srgbClr val="0A5BBA">
              <a:alpha val="90000"/>
            </a:srgbClr>
          </a:solidFill>
        </p:spPr>
        <p:txBody>
          <a:bodyPr lIns="91440" tIns="9144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1995408727"/>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Slide dark/image,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8" name="Text Placeholder 18"/>
          <p:cNvSpPr>
            <a:spLocks noGrp="1"/>
          </p:cNvSpPr>
          <p:nvPr>
            <p:ph type="body" sz="quarter" idx="16" hasCustomPrompt="1"/>
          </p:nvPr>
        </p:nvSpPr>
        <p:spPr>
          <a:xfrm>
            <a:off x="9144000" y="3429000"/>
            <a:ext cx="3048000" cy="1143000"/>
          </a:xfrm>
          <a:prstGeom prst="rect">
            <a:avLst/>
          </a:prstGeom>
          <a:solidFill>
            <a:srgbClr val="002050">
              <a:alpha val="90000"/>
            </a:srgbClr>
          </a:solidFill>
        </p:spPr>
        <p:txBody>
          <a:bodyPr vert="horz" lIns="182880" tIns="137160">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12" name="Text Placeholder 9"/>
          <p:cNvSpPr>
            <a:spLocks noGrp="1"/>
          </p:cNvSpPr>
          <p:nvPr>
            <p:ph type="body" sz="quarter" idx="13"/>
          </p:nvPr>
        </p:nvSpPr>
        <p:spPr>
          <a:xfrm>
            <a:off x="6096000" y="1143000"/>
            <a:ext cx="6096000" cy="2286000"/>
          </a:xfrm>
          <a:solidFill>
            <a:srgbClr val="0A5BBA">
              <a:alpha val="90000"/>
            </a:srgbClr>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1242931651"/>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1_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rIns="91440"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lnSpc>
                <a:spcPct val="100000"/>
              </a:lnSpc>
              <a:spcBef>
                <a:spcPts val="300"/>
              </a:spcBef>
              <a:buFontTx/>
              <a:buNone/>
              <a:defRPr sz="1800" baseline="0">
                <a:solidFill>
                  <a:srgbClr val="3F3F3F"/>
                </a:solidFill>
                <a:latin typeface="Segoe UI Light" pitchFamily="34" charset="0"/>
              </a:defRPr>
            </a:lvl1pPr>
          </a:lstStyle>
          <a:p>
            <a:pPr lvl="0"/>
            <a:r>
              <a:rPr lang="en-US" dirty="0"/>
              <a:t>Click to edit slide content</a:t>
            </a:r>
          </a:p>
        </p:txBody>
      </p:sp>
      <p:sp>
        <p:nvSpPr>
          <p:cNvPr id="6"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06E3FC57-B96F-4261-AC52-8316316858EB}" type="datetime1">
              <a:rPr lang="en-US" smtClean="0"/>
              <a:t>7/24/2015</a:t>
            </a:fld>
            <a:endParaRPr lang="en-US" dirty="0"/>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9"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51724977"/>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rIns="91440"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3"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87131DD3-04EA-4EF6-8CC9-30713945038C}" type="datetime1">
              <a:rPr lang="en-US" smtClean="0"/>
              <a:t>7/24/2015</a:t>
            </a:fld>
            <a:endParaRPr lang="en-US" dirty="0"/>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spcBef>
                <a:spcPts val="300"/>
              </a:spcBef>
              <a:buFontTx/>
              <a:buNone/>
              <a:defRPr sz="1600" baseline="0">
                <a:solidFill>
                  <a:srgbClr val="3F3F3F"/>
                </a:solidFill>
                <a:latin typeface="Segoe UI" panose="020B0502040204020203" pitchFamily="34" charset="0"/>
                <a:cs typeface="Segoe UI" panose="020B0502040204020203" pitchFamily="34" charset="0"/>
              </a:defRPr>
            </a:lvl1pPr>
          </a:lstStyle>
          <a:p>
            <a:pPr lvl="0"/>
            <a:r>
              <a:rPr lang="en-US" dirty="0"/>
              <a:t>Click to edit slide content</a:t>
            </a:r>
          </a:p>
        </p:txBody>
      </p:sp>
      <p:sp>
        <p:nvSpPr>
          <p:cNvPr id="6"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7"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16663566"/>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les with text">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0" y="0"/>
            <a:ext cx="12192000" cy="6858000"/>
          </a:xfrm>
        </p:spPr>
        <p:txBody>
          <a:bodyPr/>
          <a:lstStyle>
            <a:lvl1pPr>
              <a:defRPr>
                <a:solidFill>
                  <a:srgbClr val="3F3F3F"/>
                </a:solidFill>
              </a:defRPr>
            </a:lvl1pPr>
          </a:lstStyle>
          <a:p>
            <a:r>
              <a:rPr lang="en-US" dirty="0" smtClean="0"/>
              <a:t>Click icon to add picture</a:t>
            </a:r>
            <a:endParaRPr lang="en-US" dirty="0"/>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14"/>
          <p:cNvSpPr>
            <a:spLocks noGrp="1"/>
          </p:cNvSpPr>
          <p:nvPr>
            <p:ph type="body" sz="quarter" idx="13"/>
          </p:nvPr>
        </p:nvSpPr>
        <p:spPr>
          <a:xfrm>
            <a:off x="3048000" y="3429000"/>
            <a:ext cx="3048000" cy="2286000"/>
          </a:xfrm>
          <a:solidFill>
            <a:srgbClr val="0E715F">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129038">
              <a:alpha val="89804"/>
            </a:srgbClr>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14"/>
          <p:cNvSpPr>
            <a:spLocks noGrp="1"/>
          </p:cNvSpPr>
          <p:nvPr>
            <p:ph type="body" sz="quarter" idx="15"/>
          </p:nvPr>
        </p:nvSpPr>
        <p:spPr>
          <a:xfrm>
            <a:off x="9144000" y="3429000"/>
            <a:ext cx="3048000" cy="2286000"/>
          </a:xfrm>
          <a:solidFill>
            <a:srgbClr val="0C6126">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13" name="Slide Number Placeholder 4"/>
          <p:cNvSpPr>
            <a:spLocks noGrp="1"/>
          </p:cNvSpPr>
          <p:nvPr>
            <p:ph type="sldNum" sz="quarter" idx="17"/>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66136206"/>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les with text">
    <p:spTree>
      <p:nvGrpSpPr>
        <p:cNvPr id="1" name=""/>
        <p:cNvGrpSpPr/>
        <p:nvPr/>
      </p:nvGrpSpPr>
      <p:grpSpPr>
        <a:xfrm>
          <a:off x="0" y="0"/>
          <a:ext cx="0" cy="0"/>
          <a:chOff x="0" y="0"/>
          <a:chExt cx="0" cy="0"/>
        </a:xfrm>
      </p:grpSpPr>
      <p:sp>
        <p:nvSpPr>
          <p:cNvPr id="12" name="Text Placeholder 11"/>
          <p:cNvSpPr>
            <a:spLocks noGrp="1"/>
          </p:cNvSpPr>
          <p:nvPr>
            <p:ph type="body" sz="quarter" idx="17"/>
          </p:nvPr>
        </p:nvSpPr>
        <p:spPr>
          <a:xfrm>
            <a:off x="4572000" y="1143000"/>
            <a:ext cx="7010400" cy="2286000"/>
          </a:xfrm>
        </p:spPr>
        <p:txBody>
          <a:bodyPr>
            <a:noAutofit/>
          </a:bodyPr>
          <a:lstStyle>
            <a:lvl1pPr>
              <a:defRPr sz="1800">
                <a:solidFill>
                  <a:srgbClr val="3F3F3F"/>
                </a:solidFill>
              </a:defRPr>
            </a:lvl1pPr>
            <a:lvl2pPr>
              <a:defRPr sz="1600">
                <a:solidFill>
                  <a:srgbClr val="3F3F3F"/>
                </a:solidFill>
              </a:defRPr>
            </a:lvl2pPr>
            <a:lvl3pPr>
              <a:lnSpc>
                <a:spcPct val="100000"/>
              </a:lnSpc>
              <a:defRPr sz="1400">
                <a:solidFill>
                  <a:srgbClr val="3F3F3F"/>
                </a:solidFill>
              </a:defRPr>
            </a:lvl3pPr>
            <a:lvl4pPr>
              <a:defRPr sz="1400">
                <a:solidFill>
                  <a:srgbClr val="3F3F3F"/>
                </a:solidFill>
              </a:defRPr>
            </a:lvl4pPr>
            <a:lvl5pPr>
              <a:defRPr sz="1400">
                <a:solidFill>
                  <a:srgbClr val="3F3F3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16" name="Text Placeholder 14"/>
          <p:cNvSpPr>
            <a:spLocks noGrp="1"/>
          </p:cNvSpPr>
          <p:nvPr>
            <p:ph type="body" sz="quarter" idx="12"/>
          </p:nvPr>
        </p:nvSpPr>
        <p:spPr>
          <a:xfrm>
            <a:off x="0" y="3429000"/>
            <a:ext cx="3048000" cy="2286000"/>
          </a:xfrm>
          <a:solidFill>
            <a:srgbClr val="002050"/>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14"/>
          <p:cNvSpPr>
            <a:spLocks noGrp="1"/>
          </p:cNvSpPr>
          <p:nvPr>
            <p:ph type="body" sz="quarter" idx="13"/>
          </p:nvPr>
        </p:nvSpPr>
        <p:spPr>
          <a:xfrm>
            <a:off x="3048000" y="3429000"/>
            <a:ext cx="3048000" cy="2286000"/>
          </a:xfrm>
          <a:solidFill>
            <a:srgbClr val="0E715F"/>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129038"/>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14"/>
          <p:cNvSpPr>
            <a:spLocks noGrp="1"/>
          </p:cNvSpPr>
          <p:nvPr>
            <p:ph type="body" sz="quarter" idx="15"/>
          </p:nvPr>
        </p:nvSpPr>
        <p:spPr>
          <a:xfrm>
            <a:off x="9144000" y="3429000"/>
            <a:ext cx="3048000" cy="2286000"/>
          </a:xfrm>
          <a:solidFill>
            <a:srgbClr val="0C6126"/>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81B3AB2F-2891-42C6-B337-428F802F50D2}" type="datetime1">
              <a:rPr lang="en-US" smtClean="0"/>
              <a:t>7/24/2015</a:t>
            </a:fld>
            <a:endParaRPr lang="en-US" dirty="0"/>
          </a:p>
        </p:txBody>
      </p:sp>
      <p:sp>
        <p:nvSpPr>
          <p:cNvPr id="13"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14" name="Slide Number Placeholder 4"/>
          <p:cNvSpPr>
            <a:spLocks noGrp="1"/>
          </p:cNvSpPr>
          <p:nvPr>
            <p:ph type="sldNum" sz="quarter" idx="18"/>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89686756"/>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les with text and background image">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0" y="0"/>
            <a:ext cx="12192000" cy="6858000"/>
          </a:xfrm>
        </p:spPr>
        <p:txBody>
          <a:bodyPr/>
          <a:lstStyle>
            <a:lvl1pPr>
              <a:defRPr>
                <a:solidFill>
                  <a:srgbClr val="3F3F3F"/>
                </a:solidFill>
              </a:defRPr>
            </a:lvl1pPr>
          </a:lstStyle>
          <a:p>
            <a:r>
              <a:rPr lang="en-US" dirty="0" smtClean="0"/>
              <a:t>Click icon to add picture</a:t>
            </a:r>
            <a:endParaRPr lang="en-US" dirty="0"/>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14"/>
          <p:cNvSpPr>
            <a:spLocks noGrp="1"/>
          </p:cNvSpPr>
          <p:nvPr>
            <p:ph type="body" sz="quarter" idx="13"/>
          </p:nvPr>
        </p:nvSpPr>
        <p:spPr>
          <a:xfrm>
            <a:off x="3048000" y="3429000"/>
            <a:ext cx="3048000" cy="2286000"/>
          </a:xfrm>
          <a:solidFill>
            <a:srgbClr val="15AEEF">
              <a:alpha val="89804"/>
            </a:srgbClr>
          </a:solidFill>
        </p:spPr>
        <p:txBody>
          <a:bodyPr>
            <a:normAutofit/>
          </a:bodyPr>
          <a:lstStyle>
            <a:lvl1pPr>
              <a:lnSpc>
                <a:spcPct val="100000"/>
              </a:lnSpc>
              <a:defRPr sz="1600">
                <a:solidFill>
                  <a:srgbClr val="000000"/>
                </a:solidFill>
              </a:defRPr>
            </a:lvl1pPr>
            <a:lvl2pPr>
              <a:lnSpc>
                <a:spcPct val="100000"/>
              </a:lnSpc>
              <a:defRPr sz="1600">
                <a:solidFill>
                  <a:srgbClr val="000000"/>
                </a:solidFill>
              </a:defRPr>
            </a:lvl2pPr>
            <a:lvl3pPr>
              <a:lnSpc>
                <a:spcPct val="100000"/>
              </a:lnSpc>
              <a:defRPr sz="1600">
                <a:solidFill>
                  <a:srgbClr val="000000"/>
                </a:solidFill>
              </a:defRPr>
            </a:lvl3pPr>
            <a:lvl4pPr>
              <a:lnSpc>
                <a:spcPct val="100000"/>
              </a:lnSpc>
              <a:defRPr sz="1600">
                <a:solidFill>
                  <a:srgbClr val="000000"/>
                </a:solidFill>
              </a:defRPr>
            </a:lvl4pPr>
            <a:lvl5pPr>
              <a:lnSpc>
                <a:spcPct val="100000"/>
              </a:lnSpc>
              <a:defRPr sz="1600">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0E715F">
              <a:alpha val="89804"/>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37E23DC6-7CA1-43E4-85E8-A49DADF0EA2F}" type="datetime1">
              <a:rPr lang="en-US" smtClean="0"/>
              <a:t>7/24/2015</a:t>
            </a:fld>
            <a:endParaRPr lang="en-US" dirty="0"/>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Light" panose="020B0502040204020203" pitchFamily="34" charset="0"/>
                <a:cs typeface="Segoe UI Light" panose="020B0502040204020203" pitchFamily="34" charset="0"/>
              </a:rPr>
              <a:t>Microsoft Confidential</a:t>
            </a:r>
            <a:endParaRPr lang="en-US" sz="1000" dirty="0">
              <a:latin typeface="Segoe UI Light" panose="020B0502040204020203" pitchFamily="34" charset="0"/>
              <a:cs typeface="Segoe UI Light" panose="020B0502040204020203" pitchFamily="34" charset="0"/>
            </a:endParaRPr>
          </a:p>
        </p:txBody>
      </p:sp>
      <p:sp>
        <p:nvSpPr>
          <p:cNvPr id="13" name="Slide Number Placeholder 4"/>
          <p:cNvSpPr>
            <a:spLocks noGrp="1"/>
          </p:cNvSpPr>
          <p:nvPr>
            <p:ph type="sldNum" sz="quarter" idx="16"/>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23845798"/>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Image and text">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rgbClr val="3F3F3F"/>
                </a:solidFill>
              </a:defRPr>
            </a:lvl1pPr>
          </a:lstStyle>
          <a:p>
            <a:fld id="{07027D77-150F-4BD0-8C3C-0AF466363AA9}" type="datetime1">
              <a:rPr lang="en-US" smtClean="0"/>
              <a:t>7/24/2015</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9" name="Content Placeholder 18"/>
          <p:cNvSpPr>
            <a:spLocks noGrp="1"/>
          </p:cNvSpPr>
          <p:nvPr>
            <p:ph sz="quarter" idx="15"/>
          </p:nvPr>
        </p:nvSpPr>
        <p:spPr>
          <a:xfrm>
            <a:off x="3048000" y="1143000"/>
            <a:ext cx="6096000" cy="4572000"/>
          </a:xfrm>
        </p:spPr>
        <p:txBody>
          <a:bodyPr>
            <a:normAutofit/>
          </a:bodyPr>
          <a:lstStyle>
            <a:lvl1pPr>
              <a:defRPr sz="1800">
                <a:solidFill>
                  <a:srgbClr val="3F3F3F"/>
                </a:solidFill>
              </a:defRPr>
            </a:lvl1pPr>
            <a:lvl2pPr>
              <a:defRPr sz="1600">
                <a:solidFill>
                  <a:srgbClr val="3F3F3F"/>
                </a:solidFill>
              </a:defRPr>
            </a:lvl2pPr>
            <a:lvl3pPr>
              <a:defRPr sz="1400">
                <a:solidFill>
                  <a:srgbClr val="3F3F3F"/>
                </a:solidFill>
              </a:defRPr>
            </a:lvl3pPr>
            <a:lvl4pPr>
              <a:defRPr sz="1400">
                <a:solidFill>
                  <a:srgbClr val="3F3F3F"/>
                </a:solidFill>
              </a:defRPr>
            </a:lvl4pPr>
            <a:lvl5pPr>
              <a:defRPr sz="1400">
                <a:solidFill>
                  <a:srgbClr val="3F3F3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9" name="Text Placeholder 14"/>
          <p:cNvSpPr>
            <a:spLocks noGrp="1"/>
          </p:cNvSpPr>
          <p:nvPr>
            <p:ph type="body" sz="quarter" idx="12"/>
          </p:nvPr>
        </p:nvSpPr>
        <p:spPr>
          <a:xfrm>
            <a:off x="9144000" y="1143000"/>
            <a:ext cx="3048000" cy="2286000"/>
          </a:xfrm>
          <a:solidFill>
            <a:srgbClr val="002050"/>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14"/>
          <p:cNvSpPr>
            <a:spLocks noGrp="1"/>
          </p:cNvSpPr>
          <p:nvPr>
            <p:ph type="body" sz="quarter" idx="16"/>
          </p:nvPr>
        </p:nvSpPr>
        <p:spPr>
          <a:xfrm>
            <a:off x="9144000" y="3429000"/>
            <a:ext cx="3048000" cy="2286000"/>
          </a:xfrm>
          <a:solidFill>
            <a:srgbClr val="15AEEF"/>
          </a:solidFill>
        </p:spPr>
        <p:txBody>
          <a:bodyPr>
            <a:normAutofit/>
          </a:bodyPr>
          <a:lstStyle>
            <a:lvl1pPr>
              <a:lnSpc>
                <a:spcPct val="100000"/>
              </a:lnSpc>
              <a:defRPr sz="1600">
                <a:solidFill>
                  <a:srgbClr val="000000"/>
                </a:solidFill>
                <a:latin typeface="+mn-lt"/>
              </a:defRPr>
            </a:lvl1pPr>
            <a:lvl2pPr>
              <a:lnSpc>
                <a:spcPct val="100000"/>
              </a:lnSpc>
              <a:defRPr sz="1600">
                <a:solidFill>
                  <a:srgbClr val="000000"/>
                </a:solidFill>
                <a:latin typeface="+mn-lt"/>
              </a:defRPr>
            </a:lvl2pPr>
            <a:lvl3pPr>
              <a:lnSpc>
                <a:spcPct val="100000"/>
              </a:lnSpc>
              <a:defRPr sz="1600">
                <a:solidFill>
                  <a:srgbClr val="000000"/>
                </a:solidFill>
                <a:latin typeface="+mn-lt"/>
              </a:defRPr>
            </a:lvl3pPr>
            <a:lvl4pPr>
              <a:lnSpc>
                <a:spcPct val="100000"/>
              </a:lnSpc>
              <a:defRPr sz="1600">
                <a:solidFill>
                  <a:srgbClr val="000000"/>
                </a:solidFill>
                <a:latin typeface="+mn-lt"/>
              </a:defRPr>
            </a:lvl4pPr>
            <a:lvl5pPr>
              <a:lnSpc>
                <a:spcPct val="100000"/>
              </a:lnSpc>
              <a:defRPr sz="1600">
                <a:solidFill>
                  <a:srgbClr val="000000"/>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3649601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odule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80" tIns="137160" rIns="91440" anchor="t" anchorCtr="0">
            <a:normAutofit/>
          </a:bodyPr>
          <a:lstStyle>
            <a:lvl1pPr>
              <a:defRPr sz="2800" baseline="0">
                <a:solidFill>
                  <a:schemeClr val="bg1"/>
                </a:solidFill>
                <a:latin typeface="Segoe UI Light" panose="020B0502040204020203" pitchFamily="34" charset="0"/>
              </a:defRPr>
            </a:lvl1pPr>
          </a:lstStyle>
          <a:p>
            <a:r>
              <a:rPr lang="en-US" dirty="0" smtClean="0"/>
              <a:t>Module #: Module Title</a:t>
            </a:r>
            <a:endParaRPr lang="en-US" dirty="0"/>
          </a:p>
        </p:txBody>
      </p:sp>
      <p:sp>
        <p:nvSpPr>
          <p:cNvPr id="9" name="Text Placeholder 18"/>
          <p:cNvSpPr>
            <a:spLocks noGrp="1"/>
          </p:cNvSpPr>
          <p:nvPr>
            <p:ph type="body" sz="quarter" idx="16" hasCustomPrompt="1"/>
          </p:nvPr>
        </p:nvSpPr>
        <p:spPr>
          <a:xfrm>
            <a:off x="0" y="3200400"/>
            <a:ext cx="4572000" cy="704088"/>
          </a:xfrm>
          <a:prstGeom prst="rect">
            <a:avLst/>
          </a:prstGeom>
          <a:solidFill>
            <a:srgbClr val="002050">
              <a:alpha val="89804"/>
            </a:srgbClr>
          </a:solidFill>
        </p:spPr>
        <p:txBody>
          <a:bodyPr vert="horz" lIns="91440" tIns="91440">
            <a:normAutofit/>
          </a:bodyPr>
          <a:lstStyle>
            <a:lvl1pPr marL="0" indent="0">
              <a:lnSpc>
                <a:spcPct val="100000"/>
              </a:lnSpc>
              <a:buFontTx/>
              <a:buNone/>
              <a:defRPr sz="20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Module Overview</a:t>
            </a:r>
          </a:p>
        </p:txBody>
      </p:sp>
    </p:spTree>
    <p:extLst>
      <p:ext uri="{BB962C8B-B14F-4D97-AF65-F5344CB8AC3E}">
        <p14:creationId xmlns:p14="http://schemas.microsoft.com/office/powerpoint/2010/main" val="2888504914"/>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Alternating til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a:t>
            </a:r>
            <a:r>
              <a:rPr lang="en-US" dirty="0" smtClean="0"/>
              <a:t>title</a:t>
            </a:r>
            <a:endParaRPr lang="en-US" dirty="0"/>
          </a:p>
        </p:txBody>
      </p:sp>
      <p:sp>
        <p:nvSpPr>
          <p:cNvPr id="3" name="Date Placeholder 2"/>
          <p:cNvSpPr>
            <a:spLocks noGrp="1"/>
          </p:cNvSpPr>
          <p:nvPr>
            <p:ph type="dt" sz="half" idx="10"/>
          </p:nvPr>
        </p:nvSpPr>
        <p:spPr/>
        <p:txBody>
          <a:bodyPr/>
          <a:lstStyle>
            <a:lvl1pPr>
              <a:defRPr>
                <a:solidFill>
                  <a:srgbClr val="3F3F3F"/>
                </a:solidFill>
              </a:defRPr>
            </a:lvl1pPr>
          </a:lstStyle>
          <a:p>
            <a:fld id="{8AE9CEB5-C76B-4C9F-91B1-C44CCB9B5E4A}" type="datetime1">
              <a:rPr lang="en-US" smtClean="0"/>
              <a:t>7/24/2015</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7" name="Text Placeholder 16"/>
          <p:cNvSpPr>
            <a:spLocks noGrp="1"/>
          </p:cNvSpPr>
          <p:nvPr>
            <p:ph type="body" sz="quarter" idx="12"/>
          </p:nvPr>
        </p:nvSpPr>
        <p:spPr>
          <a:xfrm>
            <a:off x="6096000" y="1143000"/>
            <a:ext cx="3048000" cy="2286000"/>
          </a:xfrm>
          <a:solidFill>
            <a:srgbClr val="15AEEF"/>
          </a:solidFill>
        </p:spPr>
        <p:txBody>
          <a:bodyPr>
            <a:normAutofit/>
          </a:bodyPr>
          <a:lstStyle>
            <a:lvl1pPr>
              <a:lnSpc>
                <a:spcPct val="100000"/>
              </a:lnSpc>
              <a:defRPr sz="1600">
                <a:solidFill>
                  <a:schemeClr val="tx1"/>
                </a:solidFill>
              </a:defRPr>
            </a:lvl1pPr>
            <a:lvl2pPr>
              <a:lnSpc>
                <a:spcPct val="100000"/>
              </a:lnSpc>
              <a:defRPr sz="1600">
                <a:solidFill>
                  <a:schemeClr val="tx1"/>
                </a:solidFill>
              </a:defRPr>
            </a:lvl2pPr>
            <a:lvl3pPr>
              <a:lnSpc>
                <a:spcPct val="100000"/>
              </a:lnSpc>
              <a:defRPr sz="1600">
                <a:solidFill>
                  <a:schemeClr val="tx1"/>
                </a:solidFill>
              </a:defRPr>
            </a:lvl3pPr>
            <a:lvl4pPr>
              <a:lnSpc>
                <a:spcPct val="100000"/>
              </a:lnSpc>
              <a:defRPr sz="1600">
                <a:solidFill>
                  <a:schemeClr val="tx1"/>
                </a:solidFill>
              </a:defRPr>
            </a:lvl4pPr>
            <a:lvl5pPr>
              <a:lnSpc>
                <a:spcPct val="100000"/>
              </a:lnSpc>
              <a:defRPr sz="16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 Placeholder 18"/>
          <p:cNvSpPr>
            <a:spLocks noGrp="1"/>
          </p:cNvSpPr>
          <p:nvPr>
            <p:ph type="body" sz="quarter" idx="13"/>
          </p:nvPr>
        </p:nvSpPr>
        <p:spPr>
          <a:xfrm>
            <a:off x="9144000" y="3429000"/>
            <a:ext cx="3048000" cy="2286000"/>
          </a:xfrm>
          <a:solidFill>
            <a:srgbClr val="0E715F"/>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ext Placeholder 20"/>
          <p:cNvSpPr>
            <a:spLocks noGrp="1"/>
          </p:cNvSpPr>
          <p:nvPr>
            <p:ph type="body" sz="quarter" idx="14"/>
          </p:nvPr>
        </p:nvSpPr>
        <p:spPr>
          <a:xfrm>
            <a:off x="3048000" y="3429000"/>
            <a:ext cx="3048000" cy="2286000"/>
          </a:xfrm>
          <a:solidFill>
            <a:srgbClr val="002050"/>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Picture Placeholder 22"/>
          <p:cNvSpPr>
            <a:spLocks noGrp="1"/>
          </p:cNvSpPr>
          <p:nvPr>
            <p:ph type="pic" sz="quarter" idx="15"/>
          </p:nvPr>
        </p:nvSpPr>
        <p:spPr>
          <a:xfrm>
            <a:off x="3048000" y="1143000"/>
            <a:ext cx="3048000" cy="2286000"/>
          </a:xfrm>
        </p:spPr>
        <p:txBody>
          <a:bodyPr/>
          <a:lstStyle/>
          <a:p>
            <a:r>
              <a:rPr lang="en-US" smtClean="0"/>
              <a:t>Click icon to add picture</a:t>
            </a:r>
            <a:endParaRPr lang="en-US"/>
          </a:p>
        </p:txBody>
      </p:sp>
      <p:sp>
        <p:nvSpPr>
          <p:cNvPr id="24" name="Picture Placeholder 22"/>
          <p:cNvSpPr>
            <a:spLocks noGrp="1"/>
          </p:cNvSpPr>
          <p:nvPr>
            <p:ph type="pic" sz="quarter" idx="16"/>
          </p:nvPr>
        </p:nvSpPr>
        <p:spPr>
          <a:xfrm>
            <a:off x="9144000" y="1143000"/>
            <a:ext cx="3048000" cy="2286000"/>
          </a:xfrm>
        </p:spPr>
        <p:txBody>
          <a:bodyPr/>
          <a:lstStyle/>
          <a:p>
            <a:r>
              <a:rPr lang="en-US" smtClean="0"/>
              <a:t>Click icon to add picture</a:t>
            </a:r>
            <a:endParaRPr lang="en-US"/>
          </a:p>
        </p:txBody>
      </p:sp>
      <p:sp>
        <p:nvSpPr>
          <p:cNvPr id="25" name="Picture Placeholder 22"/>
          <p:cNvSpPr>
            <a:spLocks noGrp="1"/>
          </p:cNvSpPr>
          <p:nvPr>
            <p:ph type="pic" sz="quarter" idx="17"/>
          </p:nvPr>
        </p:nvSpPr>
        <p:spPr>
          <a:xfrm>
            <a:off x="6096000" y="3429000"/>
            <a:ext cx="3048000" cy="2286000"/>
          </a:xfrm>
        </p:spPr>
        <p:txBody>
          <a:bodyPr/>
          <a:lstStyle/>
          <a:p>
            <a:r>
              <a:rPr lang="en-US" smtClean="0"/>
              <a:t>Click icon to add picture</a:t>
            </a:r>
            <a:endParaRPr lang="en-US" dirty="0"/>
          </a:p>
        </p:txBody>
      </p:sp>
    </p:spTree>
    <p:extLst>
      <p:ext uri="{BB962C8B-B14F-4D97-AF65-F5344CB8AC3E}">
        <p14:creationId xmlns:p14="http://schemas.microsoft.com/office/powerpoint/2010/main" val="928853025"/>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flowing text sections">
    <p:bg>
      <p:bgPr>
        <a:solidFill>
          <a:schemeClr val="bg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3048000" y="1143000"/>
            <a:ext cx="4572000" cy="4572000"/>
          </a:xfrm>
          <a:solidFill>
            <a:srgbClr val="002050"/>
          </a:solidFill>
        </p:spPr>
        <p:txBody>
          <a:bodyPr>
            <a:noAutofit/>
          </a:bodyPr>
          <a:lstStyle>
            <a:lvl1pPr>
              <a:lnSpc>
                <a:spcPct val="100000"/>
              </a:lnSpc>
              <a:defRPr sz="18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smtClean="0"/>
              <a:t>Click to edit Master text styles</a:t>
            </a:r>
          </a:p>
        </p:txBody>
      </p:sp>
      <p:sp>
        <p:nvSpPr>
          <p:cNvPr id="9" name="Title 1"/>
          <p:cNvSpPr>
            <a:spLocks noGrp="1"/>
          </p:cNvSpPr>
          <p:nvPr>
            <p:ph type="title" hasCustomPrompt="1"/>
          </p:nvPr>
        </p:nvSpPr>
        <p:spPr>
          <a:xfrm>
            <a:off x="0" y="1143000"/>
            <a:ext cx="3048000" cy="2286000"/>
          </a:xfrm>
          <a:solidFill>
            <a:schemeClr val="accent1"/>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a:t>
            </a:r>
            <a:r>
              <a:rPr lang="en-US" dirty="0" smtClean="0"/>
              <a:t>title</a:t>
            </a:r>
            <a:endParaRPr lang="en-US" dirty="0"/>
          </a:p>
        </p:txBody>
      </p:sp>
      <p:sp>
        <p:nvSpPr>
          <p:cNvPr id="16" name="Text Placeholder 11"/>
          <p:cNvSpPr>
            <a:spLocks noGrp="1"/>
          </p:cNvSpPr>
          <p:nvPr>
            <p:ph type="body" sz="quarter" idx="14"/>
          </p:nvPr>
        </p:nvSpPr>
        <p:spPr>
          <a:xfrm>
            <a:off x="7620000" y="1143000"/>
            <a:ext cx="4572000" cy="4572000"/>
          </a:xfrm>
          <a:solidFill>
            <a:srgbClr val="0A5BBA"/>
          </a:solidFill>
        </p:spPr>
        <p:txBody>
          <a:bodyPr>
            <a:noAutofit/>
          </a:bodyPr>
          <a:lstStyle>
            <a:lvl1pPr>
              <a:lnSpc>
                <a:spcPct val="100000"/>
              </a:lnSpc>
              <a:defRPr sz="18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smtClean="0"/>
              <a:t>Click to edit Master text styles</a:t>
            </a:r>
          </a:p>
        </p:txBody>
      </p:sp>
      <p:sp>
        <p:nvSpPr>
          <p:cNvPr id="7"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4FEC87DF-A149-49F5-842C-834A45BAEF8C}" type="datetime1">
              <a:rPr lang="en-US" smtClean="0"/>
              <a:t>7/24/2015</a:t>
            </a:fld>
            <a:endParaRPr lang="en-US" dirty="0"/>
          </a:p>
        </p:txBody>
      </p:sp>
      <p:sp>
        <p:nvSpPr>
          <p:cNvPr id="10"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11" name="Slide Number Placeholder 4"/>
          <p:cNvSpPr>
            <a:spLocks noGrp="1"/>
          </p:cNvSpPr>
          <p:nvPr>
            <p:ph type="sldNum" sz="quarter" idx="15"/>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52888135"/>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smtClean="0"/>
              <a:t>Click icon to add picture</a:t>
            </a:r>
            <a:endParaRPr lang="en-US" dirty="0"/>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2294754196"/>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3_Title Slide light right aligned">
    <p:bg>
      <p:bgPr>
        <a:solidFill>
          <a:srgbClr val="002050"/>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p:nvPr>
        </p:nvSpPr>
        <p:spPr>
          <a:xfrm>
            <a:off x="0" y="1143000"/>
            <a:ext cx="6096000" cy="2286000"/>
          </a:xfrm>
          <a:solidFill>
            <a:srgbClr val="0A5BBA"/>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1584612631"/>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able of Contents light">
    <p:bg>
      <p:bgPr>
        <a:solidFill>
          <a:schemeClr val="bg1"/>
        </a:solid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smtClean="0"/>
              <a:t>4	Section Title</a:t>
            </a:r>
            <a:endParaRPr lang="en-US" dirty="0"/>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smtClean="0"/>
              <a:t>Enter header here.</a:t>
            </a:r>
            <a:endParaRPr lang="en-US" dirty="0"/>
          </a:p>
        </p:txBody>
      </p:sp>
      <p:sp>
        <p:nvSpPr>
          <p:cNvPr id="4"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C3CC787E-0B51-4ABE-9B68-E4A5E64C82D6}" type="datetime1">
              <a:rPr lang="en-US" smtClean="0">
                <a:solidFill>
                  <a:prstClr val="white"/>
                </a:solidFill>
              </a:rPr>
              <a:t>7/24/2015</a:t>
            </a:fld>
            <a:endParaRPr lang="en-US" dirty="0">
              <a:solidFill>
                <a:prstClr val="white"/>
              </a:solidFill>
            </a:endParaRPr>
          </a:p>
        </p:txBody>
      </p:sp>
      <p:sp>
        <p:nvSpPr>
          <p:cNvPr id="8"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79468231"/>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Table of Contents light">
    <p:bg>
      <p:bgPr>
        <a:solidFill>
          <a:schemeClr val="bg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6"/>
          </p:nvPr>
        </p:nvSpPr>
        <p:spPr>
          <a:xfrm>
            <a:off x="0" y="0"/>
            <a:ext cx="12192000" cy="6858000"/>
          </a:xfrm>
        </p:spPr>
        <p:txBody>
          <a:bodyPr/>
          <a:lstStyle/>
          <a:p>
            <a:r>
              <a:rPr lang="en-US" smtClean="0"/>
              <a:t>Click icon to add picture</a:t>
            </a:r>
            <a:endParaRPr lang="en-US"/>
          </a:p>
        </p:txBody>
      </p:sp>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smtClean="0"/>
              <a:t>4	Section Title</a:t>
            </a:r>
            <a:endParaRPr lang="en-US" dirty="0"/>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smtClean="0"/>
              <a:t>Enter header here.</a:t>
            </a:r>
            <a:endParaRPr lang="en-US" dirty="0"/>
          </a:p>
        </p:txBody>
      </p:sp>
      <p:sp>
        <p:nvSpPr>
          <p:cNvPr id="5"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6ED6E993-F01C-4F5C-82E8-D27A62799F46}" type="datetime1">
              <a:rPr lang="en-US" smtClean="0">
                <a:solidFill>
                  <a:prstClr val="white"/>
                </a:solidFill>
              </a:rPr>
              <a:t>7/24/2015</a:t>
            </a:fld>
            <a:endParaRPr lang="en-US" dirty="0">
              <a:solidFill>
                <a:prstClr val="white"/>
              </a:solidFill>
            </a:endParaRPr>
          </a:p>
        </p:txBody>
      </p:sp>
      <p:sp>
        <p:nvSpPr>
          <p:cNvPr id="9"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169446"/>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smtClean="0"/>
              <a:t>Click icon to add picture</a:t>
            </a:r>
            <a:endParaRPr lang="en-US" dirty="0"/>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Box 8"/>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smtClean="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prstClr val="black"/>
              </a:solidFill>
            </a:endParaRPr>
          </a:p>
        </p:txBody>
      </p:sp>
    </p:spTree>
    <p:extLst>
      <p:ext uri="{BB962C8B-B14F-4D97-AF65-F5344CB8AC3E}">
        <p14:creationId xmlns:p14="http://schemas.microsoft.com/office/powerpoint/2010/main" val="1413899726"/>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3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7" name="Picture Placeholder 4"/>
          <p:cNvSpPr>
            <a:spLocks noGrp="1"/>
          </p:cNvSpPr>
          <p:nvPr>
            <p:ph type="pic" sz="quarter" idx="17"/>
          </p:nvPr>
        </p:nvSpPr>
        <p:spPr>
          <a:xfrm>
            <a:off x="10363200" y="3218"/>
            <a:ext cx="1828800" cy="504534"/>
          </a:xfrm>
        </p:spPr>
        <p:txBody>
          <a:bodyPr/>
          <a:lstStyle>
            <a:lvl1pPr>
              <a:defRPr>
                <a:solidFill>
                  <a:srgbClr val="000000"/>
                </a:solidFill>
              </a:defRPr>
            </a:lvl1pPr>
          </a:lstStyle>
          <a:p>
            <a:r>
              <a:rPr lang="en-US" smtClean="0"/>
              <a:t>Click icon to add picture</a:t>
            </a:r>
            <a:endParaRPr lang="en-US" dirty="0"/>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Box 9"/>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smtClean="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prstClr val="black"/>
              </a:solidFill>
            </a:endParaRPr>
          </a:p>
        </p:txBody>
      </p:sp>
    </p:spTree>
    <p:extLst>
      <p:ext uri="{BB962C8B-B14F-4D97-AF65-F5344CB8AC3E}">
        <p14:creationId xmlns:p14="http://schemas.microsoft.com/office/powerpoint/2010/main" val="2491854309"/>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5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lIns="91440" tIns="91440">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smtClean="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prstClr val="black"/>
              </a:solidFill>
            </a:endParaRPr>
          </a:p>
        </p:txBody>
      </p:sp>
    </p:spTree>
    <p:extLst>
      <p:ext uri="{BB962C8B-B14F-4D97-AF65-F5344CB8AC3E}">
        <p14:creationId xmlns:p14="http://schemas.microsoft.com/office/powerpoint/2010/main" val="3122523581"/>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7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a:solidFill>
            <a:schemeClr val="bg1"/>
          </a:solidFill>
        </p:spPr>
        <p:txBody>
          <a:bodyPr vert="horz"/>
          <a:lstStyle>
            <a:lvl1pPr>
              <a:buFontTx/>
              <a:buNone/>
              <a:defRPr sz="1400">
                <a:solidFill>
                  <a:srgbClr val="000000"/>
                </a:solidFill>
                <a:latin typeface="+mn-lt"/>
              </a:defRPr>
            </a:lvl1pPr>
          </a:lstStyle>
          <a:p>
            <a:r>
              <a:rPr lang="en-US" smtClean="0"/>
              <a:t>Click icon to add picture</a:t>
            </a:r>
            <a:endParaRPr lang="en-US" dirty="0"/>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smtClean="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prstClr val="black"/>
              </a:solidFill>
            </a:endParaRPr>
          </a:p>
        </p:txBody>
      </p:sp>
    </p:spTree>
    <p:extLst>
      <p:ext uri="{BB962C8B-B14F-4D97-AF65-F5344CB8AC3E}">
        <p14:creationId xmlns:p14="http://schemas.microsoft.com/office/powerpoint/2010/main" val="402504695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_Lesson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80" tIns="137160" anchor="t" anchorCtr="0">
            <a:normAutofit/>
          </a:bodyPr>
          <a:lstStyle>
            <a:lvl1pPr>
              <a:defRPr sz="2400">
                <a:solidFill>
                  <a:schemeClr val="bg1"/>
                </a:solidFill>
                <a:latin typeface="Segoe UI Light" panose="020B0502040204020203" pitchFamily="34" charset="0"/>
              </a:defRPr>
            </a:lvl1pPr>
          </a:lstStyle>
          <a:p>
            <a:r>
              <a:rPr lang="en-US" dirty="0" smtClean="0"/>
              <a:t>Module #: Module Title</a:t>
            </a:r>
            <a:endParaRPr lang="en-US" dirty="0"/>
          </a:p>
        </p:txBody>
      </p:sp>
      <p:sp>
        <p:nvSpPr>
          <p:cNvPr id="16" name="Text Placeholder 14"/>
          <p:cNvSpPr>
            <a:spLocks noGrp="1"/>
          </p:cNvSpPr>
          <p:nvPr>
            <p:ph type="body" sz="quarter" idx="12" hasCustomPrompt="1"/>
          </p:nvPr>
        </p:nvSpPr>
        <p:spPr>
          <a:xfrm>
            <a:off x="0" y="3200400"/>
            <a:ext cx="4572000" cy="1828800"/>
          </a:xfrm>
          <a:solidFill>
            <a:srgbClr val="002050"/>
          </a:solidFill>
        </p:spPr>
        <p:txBody>
          <a:bodyPr lIns="182880" tIns="137160">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dirty="0" smtClean="0"/>
              <a:t>Section #: Section Title</a:t>
            </a:r>
          </a:p>
        </p:txBody>
      </p:sp>
      <p:sp>
        <p:nvSpPr>
          <p:cNvPr id="18" name="Text Placeholder 14"/>
          <p:cNvSpPr>
            <a:spLocks noGrp="1"/>
          </p:cNvSpPr>
          <p:nvPr>
            <p:ph type="body" sz="quarter" idx="14" hasCustomPrompt="1"/>
          </p:nvPr>
        </p:nvSpPr>
        <p:spPr>
          <a:xfrm>
            <a:off x="4572000" y="3200400"/>
            <a:ext cx="4572000" cy="1828800"/>
          </a:xfrm>
          <a:solidFill>
            <a:srgbClr val="129038"/>
          </a:solidFill>
        </p:spPr>
        <p:txBody>
          <a:bodyPr lIns="182880" tIns="137160">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smtClean="0"/>
              <a:t>Lesson: Lesson Title</a:t>
            </a:r>
          </a:p>
        </p:txBody>
      </p:sp>
    </p:spTree>
    <p:extLst>
      <p:ext uri="{BB962C8B-B14F-4D97-AF65-F5344CB8AC3E}">
        <p14:creationId xmlns:p14="http://schemas.microsoft.com/office/powerpoint/2010/main" val="2279646472"/>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Table of Contents dark or with image">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8" name="Text Placeholder 9"/>
          <p:cNvSpPr>
            <a:spLocks noGrp="1"/>
          </p:cNvSpPr>
          <p:nvPr>
            <p:ph type="body" sz="quarter" idx="13" hasCustomPrompt="1"/>
          </p:nvPr>
        </p:nvSpPr>
        <p:spPr>
          <a:xfrm>
            <a:off x="4572000" y="1143001"/>
            <a:ext cx="7620000" cy="4246563"/>
          </a:xfrm>
          <a:prstGeom prst="rect">
            <a:avLst/>
          </a:prstGeom>
        </p:spPr>
        <p:txBody>
          <a:bodyPr vert="horz" lIns="91440" tIns="45720">
            <a:normAutofit/>
          </a:bodyPr>
          <a:lstStyle>
            <a:lvl1pPr marL="0" indent="0">
              <a:spcBef>
                <a:spcPts val="600"/>
              </a:spcBef>
              <a:buFontTx/>
              <a:buNone/>
              <a:tabLst>
                <a:tab pos="630238" algn="l"/>
              </a:tabLst>
              <a:defRPr sz="1800" baseline="0">
                <a:solidFill>
                  <a:schemeClr val="tx1"/>
                </a:solidFill>
                <a:latin typeface="Segoe UI" panose="020B0502040204020203" pitchFamily="34" charset="0"/>
                <a:cs typeface="Segoe UI" panose="020B0502040204020203" pitchFamily="34" charset="0"/>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smtClean="0"/>
              <a:t>Section Title</a:t>
            </a:r>
            <a:endParaRPr lang="en-US" dirty="0"/>
          </a:p>
        </p:txBody>
      </p:sp>
      <p:sp>
        <p:nvSpPr>
          <p:cNvPr id="9"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FFFFFF"/>
                </a:solidFill>
                <a:latin typeface="+mn-lt"/>
                <a:cs typeface="Segoe Pro Semibold"/>
              </a:defRPr>
            </a:lvl1pPr>
          </a:lstStyle>
          <a:p>
            <a:pPr lvl="0"/>
            <a:r>
              <a:rPr lang="en-US" dirty="0" smtClean="0"/>
              <a:t>Enter header here.</a:t>
            </a:r>
            <a:endParaRPr lang="en-US" dirty="0"/>
          </a:p>
        </p:txBody>
      </p:sp>
    </p:spTree>
    <p:extLst>
      <p:ext uri="{BB962C8B-B14F-4D97-AF65-F5344CB8AC3E}">
        <p14:creationId xmlns:p14="http://schemas.microsoft.com/office/powerpoint/2010/main" val="1270963614"/>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EULA">
    <p:bg>
      <p:bgPr>
        <a:solidFill>
          <a:schemeClr val="bg1"/>
        </a:solidFill>
        <a:effectLst/>
      </p:bgPr>
    </p:bg>
    <p:spTree>
      <p:nvGrpSpPr>
        <p:cNvPr id="1" name=""/>
        <p:cNvGrpSpPr/>
        <p:nvPr/>
      </p:nvGrpSpPr>
      <p:grpSpPr>
        <a:xfrm>
          <a:off x="0" y="0"/>
          <a:ext cx="0" cy="0"/>
          <a:chOff x="0" y="0"/>
          <a:chExt cx="0" cy="0"/>
        </a:xfrm>
      </p:grpSpPr>
      <p:sp>
        <p:nvSpPr>
          <p:cNvPr id="12" name="TextBox 11"/>
          <p:cNvSpPr txBox="1"/>
          <p:nvPr userDrawn="1"/>
        </p:nvSpPr>
        <p:spPr>
          <a:xfrm>
            <a:off x="304800" y="3376960"/>
            <a:ext cx="11438467" cy="1499840"/>
          </a:xfrm>
          <a:prstGeom prst="rect">
            <a:avLst/>
          </a:prstGeom>
          <a:noFill/>
          <a:ln>
            <a:noFill/>
          </a:ln>
        </p:spPr>
        <p:txBody>
          <a:bodyPr vert="horz" wrap="square" lIns="243840" tIns="182880" rIns="121920" bIns="60960" rtlCol="0" anchor="t" anchorCtr="0">
            <a:noAutofit/>
          </a:bodyPr>
          <a:lstStyle/>
          <a:p>
            <a:pPr>
              <a:lnSpc>
                <a:spcPct val="90000"/>
              </a:lnSpc>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a:lnSpc>
                <a:spcPct val="90000"/>
              </a:lnSpc>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lnSpc>
                <a:spcPct val="90000"/>
              </a:lnSpc>
              <a:spcAft>
                <a:spcPts val="800"/>
              </a:spcAft>
            </a:pPr>
            <a:endParaRPr lang="en-US" sz="1100" dirty="0" smtClean="0">
              <a:solidFill>
                <a:srgbClr val="3F3F3F">
                  <a:alpha val="87000"/>
                </a:srgbClr>
              </a:solidFill>
              <a:latin typeface="Segoe UI" panose="020B0502040204020203" pitchFamily="34" charset="0"/>
              <a:cs typeface="Segoe UI" panose="020B0502040204020203" pitchFamily="34" charset="0"/>
            </a:endParaRPr>
          </a:p>
        </p:txBody>
      </p:sp>
      <p:sp>
        <p:nvSpPr>
          <p:cNvPr id="2" name="TextBox 1"/>
          <p:cNvSpPr txBox="1"/>
          <p:nvPr userDrawn="1"/>
        </p:nvSpPr>
        <p:spPr>
          <a:xfrm>
            <a:off x="310777" y="103985"/>
            <a:ext cx="3149600" cy="406400"/>
          </a:xfrm>
          <a:prstGeom prst="rect">
            <a:avLst/>
          </a:prstGeom>
          <a:noFill/>
          <a:ln>
            <a:noFill/>
          </a:ln>
        </p:spPr>
        <p:txBody>
          <a:bodyPr vert="horz" wrap="none" lIns="243840" tIns="182880" rIns="121920" bIns="60960" rtlCol="0" anchor="ctr" anchorCtr="0">
            <a:noAutofit/>
          </a:bodyPr>
          <a:lstStyle/>
          <a:p>
            <a:r>
              <a:rPr lang="en-US" sz="1467" b="1" dirty="0" smtClean="0">
                <a:solidFill>
                  <a:prstClr val="black"/>
                </a:solidFill>
              </a:rPr>
              <a:t>Conditions and Terms of Use</a:t>
            </a:r>
            <a:endParaRPr lang="en-US" sz="1467" dirty="0">
              <a:solidFill>
                <a:prstClr val="black"/>
              </a:solidFill>
            </a:endParaRPr>
          </a:p>
        </p:txBody>
      </p:sp>
      <p:sp>
        <p:nvSpPr>
          <p:cNvPr id="6" name="TextBox 5"/>
          <p:cNvSpPr txBox="1"/>
          <p:nvPr userDrawn="1"/>
        </p:nvSpPr>
        <p:spPr>
          <a:xfrm>
            <a:off x="307789" y="2868961"/>
            <a:ext cx="3149600" cy="370545"/>
          </a:xfrm>
          <a:prstGeom prst="rect">
            <a:avLst/>
          </a:prstGeom>
          <a:noFill/>
          <a:ln>
            <a:noFill/>
          </a:ln>
        </p:spPr>
        <p:txBody>
          <a:bodyPr vert="horz" wrap="none" lIns="243840" tIns="182880" rIns="121920" bIns="60960" rtlCol="0" anchor="ctr" anchorCtr="0">
            <a:noAutofit/>
          </a:bodyPr>
          <a:lstStyle/>
          <a:p>
            <a:r>
              <a:rPr lang="en-US" sz="1467" b="1" dirty="0" smtClean="0">
                <a:solidFill>
                  <a:prstClr val="black"/>
                </a:solidFill>
              </a:rPr>
              <a:t>Copyright and Trademarks</a:t>
            </a:r>
          </a:p>
        </p:txBody>
      </p:sp>
      <p:sp>
        <p:nvSpPr>
          <p:cNvPr id="7" name="TextBox 6"/>
          <p:cNvSpPr txBox="1"/>
          <p:nvPr userDrawn="1"/>
        </p:nvSpPr>
        <p:spPr>
          <a:xfrm>
            <a:off x="304800" y="378527"/>
            <a:ext cx="3149600" cy="406400"/>
          </a:xfrm>
          <a:prstGeom prst="rect">
            <a:avLst/>
          </a:prstGeom>
          <a:noFill/>
          <a:ln>
            <a:noFill/>
          </a:ln>
        </p:spPr>
        <p:txBody>
          <a:bodyPr vert="horz" wrap="none" lIns="243840" tIns="182880" rIns="121920" bIns="60960" rtlCol="0" anchor="ctr" anchorCtr="0">
            <a:noAutofit/>
          </a:bodyPr>
          <a:lstStyle/>
          <a:p>
            <a:r>
              <a:rPr lang="en-US" sz="1067" dirty="0" smtClean="0">
                <a:solidFill>
                  <a:srgbClr val="277EB5"/>
                </a:solidFill>
              </a:rPr>
              <a:t>Microsoft Confidential</a:t>
            </a:r>
          </a:p>
        </p:txBody>
      </p:sp>
      <p:sp>
        <p:nvSpPr>
          <p:cNvPr id="8" name="TextBox 7"/>
          <p:cNvSpPr txBox="1"/>
          <p:nvPr userDrawn="1"/>
        </p:nvSpPr>
        <p:spPr>
          <a:xfrm>
            <a:off x="304800" y="3114288"/>
            <a:ext cx="3149600" cy="406400"/>
          </a:xfrm>
          <a:prstGeom prst="rect">
            <a:avLst/>
          </a:prstGeom>
          <a:noFill/>
          <a:ln>
            <a:noFill/>
          </a:ln>
        </p:spPr>
        <p:txBody>
          <a:bodyPr vert="horz" wrap="none" lIns="243840" tIns="182880" rIns="121920" bIns="60960" rtlCol="0" anchor="ctr" anchorCtr="0">
            <a:noAutofit/>
          </a:bodyPr>
          <a:lstStyle/>
          <a:p>
            <a:r>
              <a:rPr lang="en-US" sz="1067" smtClean="0">
                <a:solidFill>
                  <a:srgbClr val="277EB5"/>
                </a:solidFill>
              </a:rPr>
              <a:t>© 2015 </a:t>
            </a:r>
            <a:r>
              <a:rPr lang="en-US" sz="1067" dirty="0" smtClean="0">
                <a:solidFill>
                  <a:srgbClr val="277EB5"/>
                </a:solidFill>
              </a:rPr>
              <a:t>Microsoft Corporation. All rights reserved.</a:t>
            </a:r>
          </a:p>
        </p:txBody>
      </p:sp>
      <p:sp>
        <p:nvSpPr>
          <p:cNvPr id="10" name="TextBox 9"/>
          <p:cNvSpPr txBox="1"/>
          <p:nvPr userDrawn="1"/>
        </p:nvSpPr>
        <p:spPr>
          <a:xfrm>
            <a:off x="304800" y="707073"/>
            <a:ext cx="11438467" cy="2438400"/>
          </a:xfrm>
          <a:prstGeom prst="rect">
            <a:avLst/>
          </a:prstGeom>
          <a:noFill/>
          <a:ln>
            <a:noFill/>
          </a:ln>
        </p:spPr>
        <p:txBody>
          <a:bodyPr vert="horz" wrap="square" lIns="243840" tIns="182880" rIns="121920" bIns="60960" rtlCol="0" anchor="t" anchorCtr="0">
            <a:normAutofit/>
          </a:bodyPr>
          <a:lstStyle/>
          <a:p>
            <a:pPr>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endParaRPr lang="en-US" sz="1200" dirty="0">
              <a:solidFill>
                <a:srgbClr val="3F3F3F">
                  <a:alpha val="87000"/>
                </a:srgbClr>
              </a:solidFill>
              <a:latin typeface="Segoe UI" panose="020B0502040204020203" pitchFamily="34" charset="0"/>
              <a:cs typeface="Segoe UI" panose="020B0502040204020203" pitchFamily="34" charset="0"/>
            </a:endParaRPr>
          </a:p>
          <a:p>
            <a:pPr>
              <a:spcAft>
                <a:spcPts val="800"/>
              </a:spcAft>
            </a:pPr>
            <a:endParaRPr lang="en-US" sz="1100" dirty="0" smtClean="0">
              <a:solidFill>
                <a:srgbClr val="3F3F3F">
                  <a:alpha val="87000"/>
                </a:srgb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77151371"/>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4358418" y="2895601"/>
            <a:ext cx="3566382" cy="842963"/>
          </a:xfrm>
          <a:prstGeom prst="rect">
            <a:avLst/>
          </a:prstGeom>
        </p:spPr>
      </p:pic>
    </p:spTree>
    <p:extLst>
      <p:ext uri="{BB962C8B-B14F-4D97-AF65-F5344CB8AC3E}">
        <p14:creationId xmlns:p14="http://schemas.microsoft.com/office/powerpoint/2010/main" val="184810490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ngle Point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2819400"/>
            <a:ext cx="11277600" cy="685800"/>
          </a:xfrm>
          <a:noFill/>
        </p:spPr>
        <p:txBody>
          <a:bodyPr rIns="91440">
            <a:noAutofit/>
          </a:bodyPr>
          <a:lstStyle>
            <a:lvl1pPr algn="ctr">
              <a:defRPr sz="3600" baseline="0">
                <a:solidFill>
                  <a:srgbClr val="3F3F3F"/>
                </a:solidFill>
                <a:latin typeface="Segoe UI Light" panose="020B0502040204020203" pitchFamily="34" charset="0"/>
                <a:cs typeface="Segoe UI Light" panose="020B0502040204020203" pitchFamily="34" charset="0"/>
              </a:defRPr>
            </a:lvl1pPr>
          </a:lstStyle>
          <a:p>
            <a:r>
              <a:rPr lang="en-US" dirty="0" smtClean="0"/>
              <a:t>Add single point here</a:t>
            </a:r>
            <a:endParaRPr lang="en-US" dirty="0"/>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7895965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80" tIns="137160">
            <a:noAutofit/>
          </a:bodyPr>
          <a:lstStyle>
            <a:lvl1pPr marL="57150" indent="0">
              <a:lnSpc>
                <a:spcPct val="100000"/>
              </a:lnSpc>
              <a:buNone/>
              <a:defRPr sz="3600" baseline="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Demonstration: Title of Demo</a:t>
            </a:r>
          </a:p>
        </p:txBody>
      </p:sp>
    </p:spTree>
    <p:extLst>
      <p:ext uri="{BB962C8B-B14F-4D97-AF65-F5344CB8AC3E}">
        <p14:creationId xmlns:p14="http://schemas.microsoft.com/office/powerpoint/2010/main" val="386849981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80" tIns="137160">
            <a:noAutofit/>
          </a:bodyPr>
          <a:lstStyle>
            <a:lvl1pPr marL="57150" indent="0">
              <a:lnSpc>
                <a:spcPct val="100000"/>
              </a:lnSpc>
              <a:buNone/>
              <a:defRPr sz="3600" baseline="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Lab: Title of Lab</a:t>
            </a:r>
          </a:p>
        </p:txBody>
      </p:sp>
    </p:spTree>
    <p:extLst>
      <p:ext uri="{BB962C8B-B14F-4D97-AF65-F5344CB8AC3E}">
        <p14:creationId xmlns:p14="http://schemas.microsoft.com/office/powerpoint/2010/main" val="217253018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29" Type="http://schemas.openxmlformats.org/officeDocument/2006/relationships/slideLayout" Target="../slideLayouts/slideLayout60.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32" Type="http://schemas.openxmlformats.org/officeDocument/2006/relationships/theme" Target="../theme/theme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slideLayout" Target="../slideLayouts/slideLayout59.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31" Type="http://schemas.openxmlformats.org/officeDocument/2006/relationships/slideLayout" Target="../slideLayouts/slideLayout62.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slideLayout" Target="../slideLayouts/slideLayout58.xml"/><Relationship Id="rId30"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2C3A81-EE8C-4651-A036-ADBA7316F1C8}" type="datetime1">
              <a:rPr lang="en-US" smtClean="0">
                <a:solidFill>
                  <a:prstClr val="black">
                    <a:tint val="75000"/>
                  </a:prstClr>
                </a:solidFill>
              </a:rPr>
              <a:t>7/24/2015</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solidFill>
                  <a:prstClr val="black">
                    <a:tint val="75000"/>
                  </a:prstClr>
                </a:solidFill>
              </a:rPr>
              <a:t>Microsoft Confidential</a:t>
            </a: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80173375"/>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 id="2147483771" r:id="rId17"/>
    <p:sldLayoutId id="2147483772" r:id="rId18"/>
    <p:sldLayoutId id="2147483773" r:id="rId19"/>
    <p:sldLayoutId id="2147483774" r:id="rId20"/>
    <p:sldLayoutId id="2147483775" r:id="rId21"/>
    <p:sldLayoutId id="2147483776" r:id="rId22"/>
    <p:sldLayoutId id="2147483777" r:id="rId23"/>
    <p:sldLayoutId id="2147483778" r:id="rId24"/>
    <p:sldLayoutId id="2147483779" r:id="rId25"/>
    <p:sldLayoutId id="2147483780" r:id="rId26"/>
    <p:sldLayoutId id="2147483781" r:id="rId27"/>
    <p:sldLayoutId id="2147483782" r:id="rId28"/>
    <p:sldLayoutId id="2147483783" r:id="rId29"/>
    <p:sldLayoutId id="2147483784" r:id="rId30"/>
    <p:sldLayoutId id="2147483785" r:id="rId31"/>
  </p:sldLayoutIdLst>
  <p:hf hdr="0" dt="0"/>
  <p:txStyles>
    <p:titleStyle>
      <a:lvl1pPr algn="l" defTabSz="914400" rtl="0" eaLnBrk="1" latinLnBrk="0" hangingPunct="1">
        <a:lnSpc>
          <a:spcPct val="90000"/>
        </a:lnSpc>
        <a:spcBef>
          <a:spcPct val="0"/>
        </a:spcBef>
        <a:buNone/>
        <a:defRPr sz="3600" kern="1200">
          <a:solidFill>
            <a:srgbClr val="0A5BBA"/>
          </a:solidFill>
          <a:latin typeface="Segoe UI Light" panose="020B0502040204020203" pitchFamily="34" charset="0"/>
          <a:ea typeface="+mj-ea"/>
          <a:cs typeface="Segoe UI Light" panose="020B0502040204020203" pitchFamily="34" charset="0"/>
        </a:defRPr>
      </a:lvl1pPr>
    </p:titleStyle>
    <p:bodyStyle>
      <a:lvl1pPr marL="228600" indent="-228600" algn="l" defTabSz="914400" rtl="0" eaLnBrk="1" latinLnBrk="0" hangingPunct="1">
        <a:lnSpc>
          <a:spcPct val="90000"/>
        </a:lnSpc>
        <a:spcBef>
          <a:spcPts val="1000"/>
        </a:spcBef>
        <a:spcAft>
          <a:spcPts val="300"/>
        </a:spcAft>
        <a:buFont typeface="Arial" panose="020B0604020202020204" pitchFamily="34" charset="0"/>
        <a:buChar char="•"/>
        <a:defRPr sz="1800" kern="1200">
          <a:solidFill>
            <a:srgbClr val="3F3F3F"/>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spcAft>
          <a:spcPts val="300"/>
        </a:spcAft>
        <a:buFont typeface="Courier New" panose="02070309020205020404" pitchFamily="49" charset="0"/>
        <a:buChar char="o"/>
        <a:defRPr sz="1600" kern="1200">
          <a:solidFill>
            <a:srgbClr val="3F3F3F"/>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spcAft>
          <a:spcPts val="300"/>
        </a:spcAft>
        <a:buFont typeface="Wingdings" panose="05000000000000000000" pitchFamily="2" charset="2"/>
        <a:buChar char="§"/>
        <a:defRPr sz="1400" kern="1200">
          <a:solidFill>
            <a:srgbClr val="3F3F3F"/>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spcAft>
          <a:spcPts val="300"/>
        </a:spcAft>
        <a:buFont typeface="Arial" panose="020B0604020202020204" pitchFamily="34" charset="0"/>
        <a:buChar char="•"/>
        <a:defRPr sz="1400" kern="1200">
          <a:solidFill>
            <a:srgbClr val="3F3F3F"/>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spcAft>
          <a:spcPts val="300"/>
        </a:spcAft>
        <a:buFont typeface="Courier New" panose="02070309020205020404" pitchFamily="49" charset="0"/>
        <a:buChar char="o"/>
        <a:defRPr sz="1400" kern="1200">
          <a:solidFill>
            <a:srgbClr val="3F3F3F"/>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903F50-555B-4489-AB86-49ABD23DB69B}" type="datetime1">
              <a:rPr lang="en-US" smtClean="0">
                <a:solidFill>
                  <a:prstClr val="black">
                    <a:tint val="75000"/>
                  </a:prstClr>
                </a:solidFill>
              </a:rPr>
              <a:t>7/24/2015</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solidFill>
                  <a:prstClr val="black">
                    <a:tint val="75000"/>
                  </a:prstClr>
                </a:solidFill>
              </a:rPr>
              <a:t>Microsoft Confidential</a:t>
            </a: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28027538"/>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 id="2147483804" r:id="rId18"/>
    <p:sldLayoutId id="2147483805" r:id="rId19"/>
    <p:sldLayoutId id="2147483806" r:id="rId20"/>
    <p:sldLayoutId id="2147483807" r:id="rId21"/>
    <p:sldLayoutId id="2147483808" r:id="rId22"/>
    <p:sldLayoutId id="2147483809" r:id="rId23"/>
    <p:sldLayoutId id="2147483810" r:id="rId24"/>
    <p:sldLayoutId id="2147483811" r:id="rId25"/>
    <p:sldLayoutId id="2147483812" r:id="rId26"/>
    <p:sldLayoutId id="2147483813" r:id="rId27"/>
    <p:sldLayoutId id="2147483814" r:id="rId28"/>
    <p:sldLayoutId id="2147483815" r:id="rId29"/>
    <p:sldLayoutId id="2147483816" r:id="rId30"/>
    <p:sldLayoutId id="2147483817" r:id="rId31"/>
  </p:sldLayoutIdLst>
  <p:hf hdr="0" dt="0"/>
  <p:txStyles>
    <p:titleStyle>
      <a:lvl1pPr algn="l" defTabSz="914400" rtl="0" eaLnBrk="1" latinLnBrk="0" hangingPunct="1">
        <a:lnSpc>
          <a:spcPct val="90000"/>
        </a:lnSpc>
        <a:spcBef>
          <a:spcPct val="0"/>
        </a:spcBef>
        <a:buNone/>
        <a:defRPr sz="3600" kern="1200">
          <a:solidFill>
            <a:srgbClr val="0A5BBA"/>
          </a:solidFill>
          <a:latin typeface="Segoe UI Light" panose="020B0502040204020203" pitchFamily="34" charset="0"/>
          <a:ea typeface="+mj-ea"/>
          <a:cs typeface="Segoe UI Light" panose="020B0502040204020203" pitchFamily="34" charset="0"/>
        </a:defRPr>
      </a:lvl1pPr>
    </p:titleStyle>
    <p:bodyStyle>
      <a:lvl1pPr marL="228600" indent="-228600" algn="l" defTabSz="914400" rtl="0" eaLnBrk="1" latinLnBrk="0" hangingPunct="1">
        <a:lnSpc>
          <a:spcPct val="90000"/>
        </a:lnSpc>
        <a:spcBef>
          <a:spcPts val="1000"/>
        </a:spcBef>
        <a:spcAft>
          <a:spcPts val="300"/>
        </a:spcAft>
        <a:buFont typeface="Arial" panose="020B0604020202020204" pitchFamily="34" charset="0"/>
        <a:buChar char="•"/>
        <a:defRPr sz="1800" kern="1200">
          <a:solidFill>
            <a:srgbClr val="3F3F3F"/>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spcAft>
          <a:spcPts val="300"/>
        </a:spcAft>
        <a:buFont typeface="Courier New" panose="02070309020205020404" pitchFamily="49" charset="0"/>
        <a:buChar char="o"/>
        <a:defRPr sz="1600" kern="1200">
          <a:solidFill>
            <a:srgbClr val="3F3F3F"/>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spcAft>
          <a:spcPts val="300"/>
        </a:spcAft>
        <a:buFont typeface="Wingdings" panose="05000000000000000000" pitchFamily="2" charset="2"/>
        <a:buChar char="§"/>
        <a:defRPr sz="1400" kern="1200">
          <a:solidFill>
            <a:srgbClr val="3F3F3F"/>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spcAft>
          <a:spcPts val="300"/>
        </a:spcAft>
        <a:buFont typeface="Arial" panose="020B0604020202020204" pitchFamily="34" charset="0"/>
        <a:buChar char="•"/>
        <a:defRPr sz="1400" kern="1200">
          <a:solidFill>
            <a:srgbClr val="3F3F3F"/>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spcAft>
          <a:spcPts val="300"/>
        </a:spcAft>
        <a:buFont typeface="Courier New" panose="02070309020205020404" pitchFamily="49" charset="0"/>
        <a:buChar char="o"/>
        <a:defRPr sz="1400" kern="1200">
          <a:solidFill>
            <a:srgbClr val="3F3F3F"/>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microsoft.com/en-us/legal/intellectualproperty/Permissions/default.aspx" TargetMode="External"/><Relationship Id="rId2" Type="http://schemas.openxmlformats.org/officeDocument/2006/relationships/notesSlide" Target="../notesSlides/notesSlide2.xml"/><Relationship Id="rId1" Type="http://schemas.openxmlformats.org/officeDocument/2006/relationships/slideLayout" Target="../slideLayouts/slideLayout6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cenario02.contoso.com/pages/about.aspx"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hyperlink" Target="http://scenario02.contoso.com/pages/default.aspx" TargetMode="External"/><Relationship Id="rId4" Type="http://schemas.openxmlformats.org/officeDocument/2006/relationships/hyperlink" Target="http://scenario02.contoso.com/pages/company.aspx"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smtClean="0"/>
              <a:t>SharePoint Customizations</a:t>
            </a:r>
            <a:br>
              <a:rPr lang="en-US" dirty="0" smtClean="0"/>
            </a:br>
            <a:r>
              <a:rPr lang="en-US" dirty="0" smtClean="0"/>
              <a:t>Hands-on Troubleshooting</a:t>
            </a:r>
            <a:endParaRPr lang="en-US" dirty="0"/>
          </a:p>
        </p:txBody>
      </p:sp>
    </p:spTree>
    <p:extLst>
      <p:ext uri="{BB962C8B-B14F-4D97-AF65-F5344CB8AC3E}">
        <p14:creationId xmlns:p14="http://schemas.microsoft.com/office/powerpoint/2010/main" val="13193638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445478" y="4804516"/>
            <a:ext cx="11039789" cy="1243417"/>
          </a:xfrm>
          <a:prstGeom prst="rect">
            <a:avLst/>
          </a:prstGeom>
        </p:spPr>
        <p:txBody>
          <a:bodyPr wrap="square">
            <a:spAutoFit/>
          </a:bodyPr>
          <a:lstStyle/>
          <a:p>
            <a:pPr algn="ctr">
              <a:lnSpc>
                <a:spcPct val="90000"/>
              </a:lnSpc>
              <a:spcAft>
                <a:spcPts val="400"/>
              </a:spcAft>
            </a:pPr>
            <a:r>
              <a:rPr lang="en-US" sz="1200" dirty="0">
                <a:solidFill>
                  <a:srgbClr val="3F3F3F">
                    <a:alpha val="87000"/>
                  </a:srgbClr>
                </a:solidFill>
                <a:latin typeface="Segoe UI" panose="020B0502040204020203" pitchFamily="34" charset="0"/>
                <a:cs typeface="Segoe UI" panose="020B0502040204020203" pitchFamily="34" charset="0"/>
              </a:rPr>
              <a:t>For more information, see Use of Microsoft Copyrighted Content at</a:t>
            </a:r>
          </a:p>
          <a:p>
            <a:pPr algn="ctr">
              <a:lnSpc>
                <a:spcPct val="90000"/>
              </a:lnSpc>
              <a:spcAft>
                <a:spcPts val="800"/>
              </a:spcAft>
            </a:pPr>
            <a:r>
              <a:rPr lang="en-US" sz="1200" dirty="0">
                <a:solidFill>
                  <a:srgbClr val="3F3F3F">
                    <a:alpha val="87000"/>
                  </a:srgbClr>
                </a:solidFill>
                <a:latin typeface="Segoe UI" panose="020B0502040204020203" pitchFamily="34" charset="0"/>
                <a:cs typeface="Segoe UI" panose="020B0502040204020203" pitchFamily="34" charset="0"/>
                <a:hlinkClick r:id="rId3"/>
              </a:rPr>
              <a:t>http://www.microsoft.com/en-us/legal/intellectualproperty/Permissions/default.aspx</a:t>
            </a:r>
            <a:endParaRPr lang="en-US" sz="1200" dirty="0">
              <a:solidFill>
                <a:srgbClr val="3F3F3F">
                  <a:alpha val="87000"/>
                </a:srgbClr>
              </a:solidFill>
              <a:latin typeface="Segoe UI" panose="020B0502040204020203" pitchFamily="34" charset="0"/>
              <a:cs typeface="Segoe UI" panose="020B0502040204020203" pitchFamily="34" charset="0"/>
            </a:endParaRPr>
          </a:p>
          <a:p>
            <a:pPr>
              <a:lnSpc>
                <a:spcPct val="90000"/>
              </a:lnSpc>
            </a:pPr>
            <a:r>
              <a:rPr lang="en-US" sz="1200" dirty="0" smtClean="0">
                <a:solidFill>
                  <a:srgbClr val="3F3F3F">
                    <a:alpha val="87000"/>
                  </a:srgbClr>
                </a:solidFill>
                <a:latin typeface="Segoe UI" panose="020B0502040204020203" pitchFamily="34" charset="0"/>
                <a:cs typeface="Segoe UI" panose="020B0502040204020203" pitchFamily="34" charset="0"/>
              </a:rPr>
              <a:t>Active Directory, Excel, Microsoft</a:t>
            </a:r>
            <a:r>
              <a:rPr lang="en-US" sz="1200" dirty="0">
                <a:solidFill>
                  <a:srgbClr val="3F3F3F">
                    <a:alpha val="87000"/>
                  </a:srgbClr>
                </a:solidFill>
                <a:latin typeface="Segoe UI" panose="020B0502040204020203" pitchFamily="34" charset="0"/>
                <a:cs typeface="Segoe UI" panose="020B0502040204020203" pitchFamily="34" charset="0"/>
              </a:rPr>
              <a:t>, </a:t>
            </a:r>
            <a:r>
              <a:rPr lang="en-US" sz="1200" dirty="0" smtClean="0">
                <a:solidFill>
                  <a:srgbClr val="3F3F3F">
                    <a:alpha val="87000"/>
                  </a:srgbClr>
                </a:solidFill>
                <a:latin typeface="Segoe UI" panose="020B0502040204020203" pitchFamily="34" charset="0"/>
                <a:cs typeface="Segoe UI" panose="020B0502040204020203" pitchFamily="34" charset="0"/>
              </a:rPr>
              <a:t>Microsoft Corporate Logo, Office 365, SharePoint, SQL Server, Visio, Windows</a:t>
            </a:r>
            <a:r>
              <a:rPr lang="en-US" sz="1200" dirty="0">
                <a:solidFill>
                  <a:srgbClr val="3F3F3F">
                    <a:alpha val="87000"/>
                  </a:srgbClr>
                </a:solidFill>
                <a:latin typeface="Segoe UI" panose="020B0502040204020203" pitchFamily="34" charset="0"/>
                <a:cs typeface="Segoe UI" panose="020B0502040204020203" pitchFamily="34" charset="0"/>
              </a:rPr>
              <a:t>, </a:t>
            </a:r>
            <a:r>
              <a:rPr lang="en-US" sz="1200" dirty="0" smtClean="0">
                <a:solidFill>
                  <a:srgbClr val="3F3F3F">
                    <a:alpha val="87000"/>
                  </a:srgbClr>
                </a:solidFill>
                <a:latin typeface="Segoe UI" panose="020B0502040204020203" pitchFamily="34" charset="0"/>
                <a:cs typeface="Segoe UI" panose="020B0502040204020203" pitchFamily="34" charset="0"/>
              </a:rPr>
              <a:t>Windows PowerShell and Windows Server are </a:t>
            </a:r>
            <a:r>
              <a:rPr lang="en-US" sz="1200" dirty="0">
                <a:solidFill>
                  <a:srgbClr val="3F3F3F">
                    <a:alpha val="87000"/>
                  </a:srgbClr>
                </a:solidFill>
                <a:latin typeface="Segoe UI" panose="020B0502040204020203" pitchFamily="34" charset="0"/>
                <a:cs typeface="Segoe UI" panose="020B0502040204020203" pitchFamily="34" charset="0"/>
              </a:rPr>
              <a:t>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219562137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View this Presentation</a:t>
            </a:r>
            <a:endParaRPr lang="en-US" dirty="0"/>
          </a:p>
        </p:txBody>
      </p:sp>
      <p:sp>
        <p:nvSpPr>
          <p:cNvPr id="5" name="Slide Number Placeholder 4"/>
          <p:cNvSpPr>
            <a:spLocks noGrp="1"/>
          </p:cNvSpPr>
          <p:nvPr>
            <p:ph type="sldNum" sz="quarter" idx="12"/>
          </p:nvPr>
        </p:nvSpPr>
        <p:spPr/>
        <p:txBody>
          <a:bodyPr/>
          <a:lstStyle/>
          <a:p>
            <a:fld id="{74A398B2-5A34-1A4A-811E-F4027282568C}" type="slidenum">
              <a:rPr lang="en-US" smtClean="0">
                <a:solidFill>
                  <a:prstClr val="black">
                    <a:tint val="75000"/>
                  </a:prstClr>
                </a:solidFill>
              </a:rPr>
              <a:pPr/>
              <a:t>3</a:t>
            </a:fld>
            <a:endParaRPr lang="en-US" dirty="0">
              <a:solidFill>
                <a:prstClr val="black">
                  <a:tint val="75000"/>
                </a:prstClr>
              </a:solidFill>
            </a:endParaRPr>
          </a:p>
        </p:txBody>
      </p:sp>
      <p:sp>
        <p:nvSpPr>
          <p:cNvPr id="3" name="Content Placeholder 2"/>
          <p:cNvSpPr>
            <a:spLocks noGrp="1"/>
          </p:cNvSpPr>
          <p:nvPr>
            <p:ph type="body" sz="quarter" idx="13"/>
          </p:nvPr>
        </p:nvSpPr>
        <p:spPr/>
        <p:txBody>
          <a:bodyPr/>
          <a:lstStyle/>
          <a:p>
            <a:r>
              <a:rPr lang="en-US" dirty="0"/>
              <a:t>To switch to </a:t>
            </a:r>
            <a:r>
              <a:rPr lang="en-US" b="1" dirty="0" smtClean="0"/>
              <a:t>Notes Page </a:t>
            </a:r>
            <a:r>
              <a:rPr lang="en-US" dirty="0" smtClean="0"/>
              <a:t>view:</a:t>
            </a:r>
          </a:p>
          <a:p>
            <a:pPr lvl="1"/>
            <a:r>
              <a:rPr lang="en-US" dirty="0" smtClean="0"/>
              <a:t>On </a:t>
            </a:r>
            <a:r>
              <a:rPr lang="en-US" dirty="0"/>
              <a:t>the ribbon, click the </a:t>
            </a:r>
            <a:r>
              <a:rPr lang="en-US" b="1" dirty="0"/>
              <a:t>View </a:t>
            </a:r>
            <a:r>
              <a:rPr lang="en-US" dirty="0"/>
              <a:t>tab, and then click </a:t>
            </a:r>
            <a:r>
              <a:rPr lang="en-US" b="1" dirty="0"/>
              <a:t>Notes </a:t>
            </a:r>
            <a:r>
              <a:rPr lang="en-US" b="1" dirty="0" smtClean="0"/>
              <a:t>Page</a:t>
            </a:r>
            <a:endParaRPr lang="en-US" dirty="0" smtClean="0"/>
          </a:p>
          <a:p>
            <a:r>
              <a:rPr lang="en-US" dirty="0"/>
              <a:t>To navigate through </a:t>
            </a:r>
            <a:r>
              <a:rPr lang="en-US" dirty="0" smtClean="0"/>
              <a:t>notes, </a:t>
            </a:r>
            <a:r>
              <a:rPr lang="en-US" dirty="0"/>
              <a:t>use the Page Up and Page Down </a:t>
            </a:r>
            <a:r>
              <a:rPr lang="en-US" dirty="0" smtClean="0"/>
              <a:t>keys</a:t>
            </a:r>
            <a:endParaRPr lang="en-US" dirty="0"/>
          </a:p>
          <a:p>
            <a:pPr lvl="1"/>
            <a:r>
              <a:rPr lang="en-US" dirty="0"/>
              <a:t>Zoom in or zoom out, if </a:t>
            </a:r>
            <a:r>
              <a:rPr lang="en-US" dirty="0" smtClean="0"/>
              <a:t>required</a:t>
            </a:r>
            <a:endParaRPr lang="en-US" dirty="0"/>
          </a:p>
          <a:p>
            <a:r>
              <a:rPr lang="en-US" dirty="0" smtClean="0"/>
              <a:t>In the </a:t>
            </a:r>
            <a:r>
              <a:rPr lang="en-US" b="1" dirty="0" smtClean="0"/>
              <a:t>Notes Page </a:t>
            </a:r>
            <a:r>
              <a:rPr lang="en-US" dirty="0" smtClean="0"/>
              <a:t>view, you can:</a:t>
            </a:r>
          </a:p>
          <a:p>
            <a:pPr lvl="1"/>
            <a:r>
              <a:rPr lang="en-US" dirty="0" smtClean="0"/>
              <a:t>Read any supporting </a:t>
            </a:r>
            <a:r>
              <a:rPr lang="en-US" dirty="0"/>
              <a:t>text—now or after the delivery</a:t>
            </a:r>
          </a:p>
          <a:p>
            <a:pPr lvl="1"/>
            <a:r>
              <a:rPr lang="en-US" dirty="0" smtClean="0"/>
              <a:t>Add </a:t>
            </a:r>
            <a:r>
              <a:rPr lang="en-US" dirty="0"/>
              <a:t>notes to your copy of the presentation, if </a:t>
            </a:r>
            <a:r>
              <a:rPr lang="en-US" dirty="0" smtClean="0"/>
              <a:t>required</a:t>
            </a:r>
          </a:p>
          <a:p>
            <a:r>
              <a:rPr lang="en-US" dirty="0" smtClean="0"/>
              <a:t>Take the presentation files home with you</a:t>
            </a:r>
          </a:p>
          <a:p>
            <a:endParaRPr lang="en-US" dirty="0"/>
          </a:p>
        </p:txBody>
      </p:sp>
    </p:spTree>
    <p:extLst>
      <p:ext uri="{BB962C8B-B14F-4D97-AF65-F5344CB8AC3E}">
        <p14:creationId xmlns:p14="http://schemas.microsoft.com/office/powerpoint/2010/main" val="1909166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da-DK" dirty="0" smtClean="0"/>
              <a:t>Scenario 02</a:t>
            </a:r>
            <a:br>
              <a:rPr lang="da-DK" dirty="0" smtClean="0"/>
            </a:br>
            <a:r>
              <a:rPr lang="da-DK" dirty="0" smtClean="0"/>
              <a:t>Slow Pages</a:t>
            </a:r>
            <a:endParaRPr lang="en-US" dirty="0"/>
          </a:p>
        </p:txBody>
      </p:sp>
      <p:sp>
        <p:nvSpPr>
          <p:cNvPr id="8" name="Text Placeholder 7"/>
          <p:cNvSpPr>
            <a:spLocks noGrp="1"/>
          </p:cNvSpPr>
          <p:nvPr>
            <p:ph type="body" sz="quarter" idx="16"/>
          </p:nvPr>
        </p:nvSpPr>
        <p:spPr/>
        <p:txBody>
          <a:bodyPr/>
          <a:lstStyle/>
          <a:p>
            <a:endParaRPr lang="en-US" dirty="0"/>
          </a:p>
        </p:txBody>
      </p:sp>
    </p:spTree>
    <p:extLst>
      <p:ext uri="{BB962C8B-B14F-4D97-AF65-F5344CB8AC3E}">
        <p14:creationId xmlns:p14="http://schemas.microsoft.com/office/powerpoint/2010/main" val="13770661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a-DK" dirty="0" smtClean="0"/>
              <a:t>Scenario Presentation</a:t>
            </a:r>
            <a:endParaRPr lang="en-US" dirty="0"/>
          </a:p>
        </p:txBody>
      </p:sp>
      <p:sp>
        <p:nvSpPr>
          <p:cNvPr id="5" name="Text Placeholder 4"/>
          <p:cNvSpPr>
            <a:spLocks noGrp="1"/>
          </p:cNvSpPr>
          <p:nvPr>
            <p:ph type="body" sz="quarter" idx="13"/>
          </p:nvPr>
        </p:nvSpPr>
        <p:spPr/>
        <p:txBody>
          <a:bodyPr>
            <a:normAutofit/>
          </a:bodyPr>
          <a:lstStyle/>
          <a:p>
            <a:pPr marL="0" indent="0">
              <a:buNone/>
            </a:pPr>
            <a:r>
              <a:rPr lang="da-DK" sz="2400" dirty="0" smtClean="0"/>
              <a:t>Introduction</a:t>
            </a:r>
            <a:endParaRPr lang="en-US" sz="2400" dirty="0"/>
          </a:p>
          <a:p>
            <a:r>
              <a:rPr lang="da-DK" dirty="0" smtClean="0">
                <a:latin typeface="Segoe UI Light" panose="020B0502040204020203" pitchFamily="34" charset="0"/>
                <a:cs typeface="Segoe UI Light" panose="020B0502040204020203" pitchFamily="34" charset="0"/>
              </a:rPr>
              <a:t>Some pages are running slow</a:t>
            </a:r>
          </a:p>
          <a:p>
            <a:pPr lvl="1"/>
            <a:r>
              <a:rPr lang="en-US" dirty="0">
                <a:hlinkClick r:id="rId3"/>
              </a:rPr>
              <a:t>http://scenario02.contoso.com/pages/about.aspx</a:t>
            </a:r>
            <a:endParaRPr lang="en-US" dirty="0"/>
          </a:p>
          <a:p>
            <a:pPr lvl="1"/>
            <a:r>
              <a:rPr lang="en-US" dirty="0">
                <a:hlinkClick r:id="rId4"/>
              </a:rPr>
              <a:t>http://</a:t>
            </a:r>
            <a:r>
              <a:rPr lang="en-US" dirty="0" smtClean="0">
                <a:hlinkClick r:id="rId4"/>
              </a:rPr>
              <a:t>scenario02.contoso.com/pages/company.aspx</a:t>
            </a:r>
            <a:endParaRPr lang="en-US" dirty="0" smtClean="0"/>
          </a:p>
          <a:p>
            <a:r>
              <a:rPr lang="da-DK" dirty="0" smtClean="0">
                <a:latin typeface="Segoe UI Light" panose="020B0502040204020203" pitchFamily="34" charset="0"/>
                <a:cs typeface="Segoe UI Light" panose="020B0502040204020203" pitchFamily="34" charset="0"/>
              </a:rPr>
              <a:t>Others run fine</a:t>
            </a:r>
          </a:p>
          <a:p>
            <a:pPr lvl="1"/>
            <a:r>
              <a:rPr lang="en-US" dirty="0">
                <a:hlinkClick r:id="rId5"/>
              </a:rPr>
              <a:t>http://</a:t>
            </a:r>
            <a:r>
              <a:rPr lang="en-US" dirty="0" smtClean="0">
                <a:hlinkClick r:id="rId5"/>
              </a:rPr>
              <a:t>scenario02.contoso.com/pages/default.aspx</a:t>
            </a:r>
            <a:r>
              <a:rPr lang="en-US" dirty="0" smtClean="0"/>
              <a:t> </a:t>
            </a:r>
            <a:endParaRPr lang="en-US" dirty="0"/>
          </a:p>
          <a:p>
            <a:pPr marL="0" indent="0">
              <a:buNone/>
            </a:pPr>
            <a:r>
              <a:rPr lang="da-DK" sz="2400" dirty="0" smtClean="0"/>
              <a:t>Objectives</a:t>
            </a:r>
            <a:endParaRPr lang="da-DK" sz="2400" dirty="0"/>
          </a:p>
          <a:p>
            <a:pPr marL="342900" indent="-342900">
              <a:buFont typeface="+mj-lt"/>
              <a:buAutoNum type="arabicPeriod"/>
            </a:pPr>
            <a:r>
              <a:rPr lang="en-US" dirty="0">
                <a:latin typeface="Segoe UI Light" panose="020B0502040204020203" pitchFamily="34" charset="0"/>
                <a:cs typeface="Segoe UI Light" panose="020B0502040204020203" pitchFamily="34" charset="0"/>
              </a:rPr>
              <a:t>Find the reason for the slow rendering of specific pages</a:t>
            </a:r>
          </a:p>
          <a:p>
            <a:pPr marL="342900" indent="-342900">
              <a:buFont typeface="+mj-lt"/>
              <a:buAutoNum type="arabicPeriod"/>
            </a:pPr>
            <a:r>
              <a:rPr lang="en-US" dirty="0">
                <a:latin typeface="Segoe UI Light" panose="020B0502040204020203" pitchFamily="34" charset="0"/>
                <a:cs typeface="Segoe UI Light" panose="020B0502040204020203" pitchFamily="34" charset="0"/>
              </a:rPr>
              <a:t>Identify the difference between the good an bad pages</a:t>
            </a:r>
          </a:p>
          <a:p>
            <a:pPr marL="342900" indent="-342900">
              <a:buFont typeface="+mj-lt"/>
              <a:buAutoNum type="arabicPeriod"/>
            </a:pPr>
            <a:r>
              <a:rPr lang="en-US" dirty="0">
                <a:latin typeface="Segoe UI Light" panose="020B0502040204020203" pitchFamily="34" charset="0"/>
                <a:cs typeface="Segoe UI Light" panose="020B0502040204020203" pitchFamily="34" charset="0"/>
              </a:rPr>
              <a:t>Find and document possible ways to improve performance and/or user experience</a:t>
            </a:r>
          </a:p>
          <a:p>
            <a:pPr marL="342900" indent="-342900">
              <a:buFont typeface="+mj-lt"/>
              <a:buAutoNum type="arabicPeriod"/>
            </a:pPr>
            <a:r>
              <a:rPr lang="en-US" dirty="0">
                <a:latin typeface="Segoe UI Light" panose="020B0502040204020203" pitchFamily="34" charset="0"/>
                <a:cs typeface="Segoe UI Light" panose="020B0502040204020203" pitchFamily="34" charset="0"/>
              </a:rPr>
              <a:t>Implement (if possible) a solution that does not require </a:t>
            </a:r>
            <a:r>
              <a:rPr lang="en-US" dirty="0" err="1">
                <a:latin typeface="Segoe UI Light" panose="020B0502040204020203" pitchFamily="34" charset="0"/>
                <a:cs typeface="Segoe UI Light" panose="020B0502040204020203" pitchFamily="34" charset="0"/>
              </a:rPr>
              <a:t>.Net</a:t>
            </a:r>
            <a:r>
              <a:rPr lang="en-US" dirty="0">
                <a:latin typeface="Segoe UI Light" panose="020B0502040204020203" pitchFamily="34" charset="0"/>
                <a:cs typeface="Segoe UI Light" panose="020B0502040204020203" pitchFamily="34" charset="0"/>
              </a:rPr>
              <a:t> code changes</a:t>
            </a:r>
          </a:p>
          <a:p>
            <a:pPr marL="342900" indent="-342900">
              <a:buFont typeface="+mj-lt"/>
              <a:buAutoNum type="arabicPeriod"/>
            </a:pPr>
            <a:r>
              <a:rPr lang="en-US" dirty="0">
                <a:latin typeface="Segoe UI Light" panose="020B0502040204020203" pitchFamily="34" charset="0"/>
                <a:cs typeface="Segoe UI Light" panose="020B0502040204020203" pitchFamily="34" charset="0"/>
              </a:rPr>
              <a:t>Document alternative code patterns the developer could have used</a:t>
            </a:r>
          </a:p>
        </p:txBody>
      </p:sp>
    </p:spTree>
    <p:extLst>
      <p:ext uri="{BB962C8B-B14F-4D97-AF65-F5344CB8AC3E}">
        <p14:creationId xmlns:p14="http://schemas.microsoft.com/office/powerpoint/2010/main" val="490217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Scenario Answers</a:t>
            </a:r>
            <a:endParaRPr lang="en-US" dirty="0"/>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6</a:t>
            </a:fld>
            <a:endParaRPr lang="en-US">
              <a:solidFill>
                <a:prstClr val="black">
                  <a:tint val="75000"/>
                </a:prstClr>
              </a:solidFill>
            </a:endParaRPr>
          </a:p>
        </p:txBody>
      </p:sp>
      <p:sp>
        <p:nvSpPr>
          <p:cNvPr id="4" name="Text Placeholder 3"/>
          <p:cNvSpPr>
            <a:spLocks noGrp="1"/>
          </p:cNvSpPr>
          <p:nvPr>
            <p:ph type="body" sz="quarter" idx="13"/>
          </p:nvPr>
        </p:nvSpPr>
        <p:spPr/>
        <p:txBody>
          <a:bodyPr/>
          <a:lstStyle/>
          <a:p>
            <a:pPr marL="514350" indent="-514350">
              <a:buFont typeface="+mj-lt"/>
              <a:buAutoNum type="arabicPeriod"/>
            </a:pPr>
            <a:r>
              <a:rPr lang="da-DK" dirty="0" smtClean="0"/>
              <a:t>The pages are calling a Stored Procedure in a Custom Database. This sproc is taking 4 seconds to complete.</a:t>
            </a:r>
            <a:endParaRPr lang="en-US" dirty="0" smtClean="0"/>
          </a:p>
          <a:p>
            <a:pPr marL="514350" indent="-514350">
              <a:buFont typeface="+mj-lt"/>
              <a:buAutoNum type="arabicPeriod"/>
            </a:pPr>
            <a:r>
              <a:rPr lang="en-US" dirty="0" smtClean="0"/>
              <a:t>The slow pages uses a specific Page Layout. The </a:t>
            </a:r>
            <a:r>
              <a:rPr lang="en-US" dirty="0"/>
              <a:t>News Page Layout has a control that calls </a:t>
            </a:r>
            <a:r>
              <a:rPr lang="en-US" dirty="0" smtClean="0"/>
              <a:t>the slow </a:t>
            </a:r>
            <a:r>
              <a:rPr lang="en-US" dirty="0"/>
              <a:t>Stored Procedure. </a:t>
            </a:r>
          </a:p>
          <a:p>
            <a:pPr marL="514350" indent="-514350">
              <a:buFont typeface="+mj-lt"/>
              <a:buAutoNum type="arabicPeriod"/>
            </a:pPr>
            <a:r>
              <a:rPr lang="en-US" dirty="0"/>
              <a:t>Optimize the </a:t>
            </a:r>
            <a:r>
              <a:rPr lang="en-US" dirty="0" err="1"/>
              <a:t>sproc</a:t>
            </a:r>
            <a:r>
              <a:rPr lang="en-US" dirty="0"/>
              <a:t> or apply a better code pattern (see 4.)</a:t>
            </a:r>
          </a:p>
          <a:p>
            <a:pPr marL="514350" indent="-514350">
              <a:buFont typeface="+mj-lt"/>
              <a:buAutoNum type="arabicPeriod"/>
            </a:pPr>
            <a:r>
              <a:rPr lang="en-US" dirty="0"/>
              <a:t>Remove the delay in the </a:t>
            </a:r>
            <a:r>
              <a:rPr lang="en-US" dirty="0" err="1" smtClean="0"/>
              <a:t>sproc</a:t>
            </a:r>
            <a:r>
              <a:rPr lang="en-US" dirty="0" smtClean="0"/>
              <a:t> (Modify in SQL Management Studio)</a:t>
            </a:r>
            <a:endParaRPr lang="en-US" dirty="0"/>
          </a:p>
          <a:p>
            <a:pPr marL="514350" indent="-514350">
              <a:buFont typeface="+mj-lt"/>
              <a:buAutoNum type="arabicPeriod"/>
            </a:pPr>
            <a:r>
              <a:rPr lang="en-US" dirty="0" smtClean="0"/>
              <a:t>Discussion – next slide</a:t>
            </a:r>
            <a:endParaRPr lang="da-DK" dirty="0"/>
          </a:p>
        </p:txBody>
      </p:sp>
    </p:spTree>
    <p:extLst>
      <p:ext uri="{BB962C8B-B14F-4D97-AF65-F5344CB8AC3E}">
        <p14:creationId xmlns:p14="http://schemas.microsoft.com/office/powerpoint/2010/main" val="2197483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Discussion Points</a:t>
            </a:r>
            <a:endParaRPr lang="en-US" dirty="0"/>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7</a:t>
            </a:fld>
            <a:endParaRPr lang="en-US">
              <a:solidFill>
                <a:prstClr val="black">
                  <a:tint val="75000"/>
                </a:prstClr>
              </a:solidFill>
            </a:endParaRPr>
          </a:p>
        </p:txBody>
      </p:sp>
      <p:sp>
        <p:nvSpPr>
          <p:cNvPr id="4" name="Text Placeholder 3"/>
          <p:cNvSpPr>
            <a:spLocks noGrp="1"/>
          </p:cNvSpPr>
          <p:nvPr>
            <p:ph type="body" sz="quarter" idx="13"/>
          </p:nvPr>
        </p:nvSpPr>
        <p:spPr>
          <a:xfrm>
            <a:off x="402336" y="1143000"/>
            <a:ext cx="6711897" cy="5213350"/>
          </a:xfrm>
        </p:spPr>
        <p:txBody>
          <a:bodyPr>
            <a:normAutofit fontScale="92500" lnSpcReduction="10000"/>
          </a:bodyPr>
          <a:lstStyle/>
          <a:p>
            <a:pPr marL="0" indent="0">
              <a:buNone/>
            </a:pPr>
            <a:r>
              <a:rPr lang="da-DK" dirty="0" smtClean="0"/>
              <a:t>Identify what could be different on a page</a:t>
            </a:r>
            <a:r>
              <a:rPr lang="en-US" dirty="0" smtClean="0"/>
              <a:t>s working and not working – in this case being fast or slow</a:t>
            </a:r>
          </a:p>
          <a:p>
            <a:r>
              <a:rPr lang="da-DK" dirty="0" smtClean="0"/>
              <a:t>Web Parts</a:t>
            </a:r>
          </a:p>
          <a:p>
            <a:r>
              <a:rPr lang="da-DK" dirty="0" smtClean="0"/>
              <a:t>Page Layouts (with inline custom controls)</a:t>
            </a:r>
          </a:p>
          <a:p>
            <a:r>
              <a:rPr lang="da-DK" dirty="0" smtClean="0"/>
              <a:t>Master Pages (with inline custom controls)</a:t>
            </a:r>
          </a:p>
          <a:p>
            <a:r>
              <a:rPr lang="da-DK" dirty="0" smtClean="0"/>
              <a:t>SharePoint Designer Customizations</a:t>
            </a:r>
          </a:p>
          <a:p>
            <a:r>
              <a:rPr lang="da-DK" dirty="0" smtClean="0"/>
              <a:t>Injected javascript</a:t>
            </a:r>
          </a:p>
          <a:p>
            <a:r>
              <a:rPr lang="da-DK" dirty="0" smtClean="0"/>
              <a:t>HttpModule kicking in </a:t>
            </a:r>
          </a:p>
          <a:p>
            <a:r>
              <a:rPr lang="da-DK" dirty="0" smtClean="0"/>
              <a:t>Specific Navigation Providers</a:t>
            </a:r>
          </a:p>
          <a:p>
            <a:endParaRPr lang="da-DK" dirty="0"/>
          </a:p>
          <a:p>
            <a:pPr marL="0" indent="0">
              <a:buNone/>
            </a:pPr>
            <a:r>
              <a:rPr lang="da-DK" dirty="0" smtClean="0"/>
              <a:t>Alternative Code Patterns</a:t>
            </a:r>
          </a:p>
          <a:p>
            <a:r>
              <a:rPr lang="da-DK" dirty="0" smtClean="0"/>
              <a:t>Async programming</a:t>
            </a:r>
          </a:p>
          <a:p>
            <a:r>
              <a:rPr lang="da-DK" dirty="0" smtClean="0"/>
              <a:t>”This operation is taking longer than expected…”</a:t>
            </a:r>
          </a:p>
          <a:p>
            <a:r>
              <a:rPr lang="da-DK" dirty="0" smtClean="0"/>
              <a:t>Logging for visibility (E.g. Monitored Scopes)</a:t>
            </a:r>
          </a:p>
        </p:txBody>
      </p:sp>
      <p:pic>
        <p:nvPicPr>
          <p:cNvPr id="5" name="Picture 4"/>
          <p:cNvPicPr>
            <a:picLocks noChangeAspect="1"/>
          </p:cNvPicPr>
          <p:nvPr/>
        </p:nvPicPr>
        <p:blipFill>
          <a:blip r:embed="rId3"/>
          <a:stretch>
            <a:fillRect/>
          </a:stretch>
        </p:blipFill>
        <p:spPr>
          <a:xfrm>
            <a:off x="8039177" y="987552"/>
            <a:ext cx="1622905" cy="3082030"/>
          </a:xfrm>
          <a:prstGeom prst="rect">
            <a:avLst/>
          </a:prstGeom>
        </p:spPr>
      </p:pic>
    </p:spTree>
    <p:extLst>
      <p:ext uri="{BB962C8B-B14F-4D97-AF65-F5344CB8AC3E}">
        <p14:creationId xmlns:p14="http://schemas.microsoft.com/office/powerpoint/2010/main" val="1450997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358418" y="2895601"/>
            <a:ext cx="3566382" cy="842963"/>
          </a:xfrm>
          <a:prstGeom prst="rect">
            <a:avLst/>
          </a:prstGeom>
        </p:spPr>
      </p:pic>
    </p:spTree>
    <p:extLst>
      <p:ext uri="{BB962C8B-B14F-4D97-AF65-F5344CB8AC3E}">
        <p14:creationId xmlns:p14="http://schemas.microsoft.com/office/powerpoint/2010/main" val="3416602537"/>
      </p:ext>
    </p:extLst>
  </p:cSld>
  <p:clrMapOvr>
    <a:masterClrMapping/>
  </p:clrMapOvr>
  <p:timing>
    <p:tnLst>
      <p:par>
        <p:cTn id="1" dur="indefinite" restart="never" nodeType="tmRoot"/>
      </p:par>
    </p:tnLst>
  </p:timing>
</p:sld>
</file>

<file path=ppt/theme/theme1.xml><?xml version="1.0" encoding="utf-8"?>
<a:theme xmlns:a="http://schemas.openxmlformats.org/drawingml/2006/main" name="WS_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230e9df3-be65-4c73-a93b-d1236ebd677e">CPS030-718-236</_dlc_DocId>
    <_dlc_DocIdUrl xmlns="230e9df3-be65-4c73-a93b-d1236ebd677e">
      <Url>https://microsoft.sharepoint.com/teams/CampusProjectSites030/dzzsao7hza/_layouts/15/DocIdRedir.aspx?ID=CPS030-718-236</Url>
      <Description>CPS030-718-236</Description>
    </_dlc_DocIdUrl>
    <DocumentDescription xmlns="230e9df3-be65-4c73-a93b-d1236ebd677e" xsi:nil="true"/>
    <bc28b5f076654a3b96073bbbebfeb8c9 xmlns="230e9df3-be65-4c73-a93b-d1236ebd677e">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cb91f272-ce4d-4a7e-9bbf-78b58e3d188d</TermId>
        </TermInfo>
      </Terms>
    </bc28b5f076654a3b96073bbbebfeb8c9>
    <MSProductsTaxHTField0 xmlns="230e9df3-be65-4c73-a93b-d1236ebd677e">
      <Terms xmlns="http://schemas.microsoft.com/office/infopath/2007/PartnerControls"/>
    </MSProductsTaxHTField0>
    <m74a2925250f485f9486ed3f97e2a6b3 xmlns="230e9df3-be65-4c73-a93b-d1236ebd677e">
      <Terms xmlns="http://schemas.microsoft.com/office/infopath/2007/PartnerControls"/>
    </m74a2925250f485f9486ed3f97e2a6b3>
    <oad7af80ad0f4ba99bb03b3894ab533c xmlns="230e9df3-be65-4c73-a93b-d1236ebd677e">
      <Terms xmlns="http://schemas.microsoft.com/office/infopath/2007/PartnerControls"/>
    </oad7af80ad0f4ba99bb03b3894ab533c>
    <Authors xmlns="230e9df3-be65-4c73-a93b-d1236ebd677e">
      <UserInfo>
        <DisplayName/>
        <AccountId xsi:nil="true"/>
        <AccountType/>
      </UserInfo>
    </Authors>
    <DerivedFromID xmlns="230e9df3-be65-4c73-a93b-d1236ebd677e">Original</DerivedFromID>
    <TaxCatchAll xmlns="230e9df3-be65-4c73-a93b-d1236ebd677e">
      <Value>272</Value>
    </TaxCatchAl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haredContentType xmlns="Microsoft.SharePoint.Taxonomy.ContentTypeSync" SourceId="e385fb40-52d4-4fae-9c5b-3e8ff8a5878e" ContentTypeId="0x01010079CA57CA2DAD654DAB031774EE67465801" PreviousValue="false"/>
</file>

<file path=customXml/item4.xml><?xml version="1.0" encoding="utf-8"?>
<ct:contentTypeSchema xmlns:ct="http://schemas.microsoft.com/office/2006/metadata/contentType" xmlns:ma="http://schemas.microsoft.com/office/2006/metadata/properties/metaAttributes" ct:_="" ma:_="" ma:contentTypeName="Campus – Individual IP" ma:contentTypeID="0x01010079CA57CA2DAD654DAB031774EE6746580100BF33FFFB79D9DA4E83D1DB827802D1A1" ma:contentTypeVersion="39" ma:contentTypeDescription="This content type is produced by an individual or team as part of a team collaboration effort, such as customer engagement. Reuse this type of content at your own risk." ma:contentTypeScope="" ma:versionID="08bb1bcd90a638ede75738531e3091f7">
  <xsd:schema xmlns:xsd="http://www.w3.org/2001/XMLSchema" xmlns:xs="http://www.w3.org/2001/XMLSchema" xmlns:p="http://schemas.microsoft.com/office/2006/metadata/properties" xmlns:ns2="230e9df3-be65-4c73-a93b-d1236ebd677e" targetNamespace="http://schemas.microsoft.com/office/2006/metadata/properties" ma:root="true" ma:fieldsID="3b903c73d7499ed86d7414e3200f1271" ns2:_="">
    <xsd:import namespace="230e9df3-be65-4c73-a93b-d1236ebd677e"/>
    <xsd:element name="properties">
      <xsd:complexType>
        <xsd:sequence>
          <xsd:element name="documentManagement">
            <xsd:complexType>
              <xsd:all>
                <xsd:element ref="ns2:DerivedFromID" minOccurs="0"/>
                <xsd:element ref="ns2:DocumentDescription" minOccurs="0"/>
                <xsd:element ref="ns2:Authors" minOccurs="0"/>
                <xsd:element ref="ns2:_dlc_DocIdUrl" minOccurs="0"/>
                <xsd:element ref="ns2:_dlc_DocIdPersistId" minOccurs="0"/>
                <xsd:element ref="ns2:MSProductsTaxHTField0" minOccurs="0"/>
                <xsd:element ref="ns2:TaxCatchAll" minOccurs="0"/>
                <xsd:element ref="ns2:TaxCatchAllLabel" minOccurs="0"/>
                <xsd:element ref="ns2:m74a2925250f485f9486ed3f97e2a6b3" minOccurs="0"/>
                <xsd:element ref="ns2:oad7af80ad0f4ba99bb03b3894ab533c" minOccurs="0"/>
                <xsd:element ref="ns2:bc28b5f076654a3b96073bbbebfeb8c9" minOccurs="0"/>
                <xsd:element ref="ns2:_dlc_Doc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DerivedFromID" ma:index="2" nillable="true" ma:displayName="Derived from ID" ma:default="Original" ma:description="Holds the Document Id if the document is derived from an existing document in Campus." ma:internalName="DerivedFromID">
      <xsd:simpleType>
        <xsd:restriction base="dms:Text">
          <xsd:maxLength value="255"/>
        </xsd:restriction>
      </xsd:simpleType>
    </xsd:element>
    <xsd:element name="DocumentDescription" ma:index="3" nillable="true" ma:displayName="Document Description" ma:description="Alternate description for documents that can be used for display." ma:internalName="DocumentDescription">
      <xsd:simpleType>
        <xsd:restriction base="dms:Note">
          <xsd:maxLength value="255"/>
        </xsd:restriction>
      </xsd:simpleType>
    </xsd:element>
    <xsd:element name="Authors" ma:index="4" nillable="true" ma:displayName="Authors" ma:description="The individuals who contributed to the creation of this content. Includes both primary and secondary authors." ma:list="UserInfo" ma:SharePointGroup="0" ma:internalName="Authors"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MSProductsTaxHTField0" ma:index="13" nillable="true" ma:taxonomy="true" ma:internalName="MSProductsTaxHTField0" ma:taxonomyFieldName="MSProducts" ma:displayName="MS Products" ma:default="" ma:fieldId="{ee77c2ea-e1b9-4a90-85df-76a95e6ae936}"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TaxCatchAll" ma:index="14" nillable="true" ma:displayName="Taxonomy Catch All Column" ma:hidden="true" ma:list="{1c4f5508-5e58-4013-951f-32711031a382}" ma:internalName="TaxCatchAll" ma:showField="CatchAllData" ma:web="be64cf0b-c41c-4198-9870-831cd54d476f">
      <xsd:complexType>
        <xsd:complexContent>
          <xsd:extension base="dms:MultiChoiceLookup">
            <xsd:sequence>
              <xsd:element name="Value" type="dms:Lookup" maxOccurs="unbounded" minOccurs="0" nillable="true"/>
            </xsd:sequence>
          </xsd:extension>
        </xsd:complexContent>
      </xsd:complexType>
    </xsd:element>
    <xsd:element name="TaxCatchAllLabel" ma:index="15" nillable="true" ma:displayName="Taxonomy Catch All Column1" ma:hidden="true" ma:list="{1c4f5508-5e58-4013-951f-32711031a382}" ma:internalName="TaxCatchAllLabel" ma:readOnly="true" ma:showField="CatchAllDataLabel" ma:web="be64cf0b-c41c-4198-9870-831cd54d476f">
      <xsd:complexType>
        <xsd:complexContent>
          <xsd:extension base="dms:MultiChoiceLookup">
            <xsd:sequence>
              <xsd:element name="Value" type="dms:Lookup" maxOccurs="unbounded" minOccurs="0" nillable="true"/>
            </xsd:sequence>
          </xsd:extension>
        </xsd:complexContent>
      </xsd:complexType>
    </xsd:element>
    <xsd:element name="m74a2925250f485f9486ed3f97e2a6b3" ma:index="17" nillable="true" ma:taxonomy="true" ma:internalName="m74a2925250f485f9486ed3f97e2a6b3" ma:taxonomyFieldName="VerticalIndustries" ma:displayName="Vertical Industries" ma:readOnly="false" ma:default="" ma:fieldId="{674a2925-250f-485f-9486-ed3f97e2a6b3}" ma:taxonomyMulti="true" ma:sspId="e385fb40-52d4-4fae-9c5b-3e8ff8a5878e" ma:termSetId="91b0d1e0-9f22-4aab-a1ef-fa1358a21588" ma:anchorId="00000000-0000-0000-0000-000000000000" ma:open="false" ma:isKeyword="false">
      <xsd:complexType>
        <xsd:sequence>
          <xsd:element ref="pc:Terms" minOccurs="0" maxOccurs="1"/>
        </xsd:sequence>
      </xsd:complexType>
    </xsd:element>
    <xsd:element name="oad7af80ad0f4ba99bb03b3894ab533c" ma:index="19" nillable="true" ma:taxonomy="true" ma:internalName="oad7af80ad0f4ba99bb03b3894ab533c" ma:taxonomyFieldName="ServicesIPTypes" ma:displayName="Services IP Type" ma:default="" ma:fieldId="{8ad7af80-ad0f-4ba9-9bb0-3b3894ab533c}" ma:taxonomyMulti="true" ma:sspId="e385fb40-52d4-4fae-9c5b-3e8ff8a5878e" ma:termSetId="030f38bb-a2c5-4da9-8933-47d85a151cf1" ma:anchorId="00000000-0000-0000-0000-000000000000" ma:open="false" ma:isKeyword="false">
      <xsd:complexType>
        <xsd:sequence>
          <xsd:element ref="pc:Terms" minOccurs="0" maxOccurs="1"/>
        </xsd:sequence>
      </xsd:complexType>
    </xsd:element>
    <xsd:element name="bc28b5f076654a3b96073bbbebfeb8c9" ma:index="21" nillable="true" ma:taxonomy="true" ma:internalName="bc28b5f076654a3b96073bbbebfeb8c9" ma:taxonomyFieldName="MSLanguage" ma:displayName="MS Language" ma:default="" ma:fieldId="{bc28b5f0-7665-4a3b-9607-3bbbebfeb8c9}" ma:taxonomyMulti="true" ma:sspId="e385fb40-52d4-4fae-9c5b-3e8ff8a5878e" ma:termSetId="2851bb56-f3b7-4d07-b1ba-07ede7d3b149" ma:anchorId="00000000-0000-0000-0000-000000000000" ma:open="false" ma:isKeyword="false">
      <xsd:complexType>
        <xsd:sequence>
          <xsd:element ref="pc:Terms" minOccurs="0" maxOccurs="1"/>
        </xsd:sequence>
      </xsd:complexType>
    </xsd:element>
    <xsd:element name="_dlc_DocId" ma:index="22" nillable="true" ma:displayName="Document ID Value" ma:description="The value of the document ID assigned to this item." ma:internalName="_dlc_DocId"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3"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19896733-15D4-4950-9D64-541D762A2FB3}"/>
</file>

<file path=customXml/itemProps2.xml><?xml version="1.0" encoding="utf-8"?>
<ds:datastoreItem xmlns:ds="http://schemas.openxmlformats.org/officeDocument/2006/customXml" ds:itemID="{A8ED8A4E-D10F-465B-A33C-DD7FC191A8CD}"/>
</file>

<file path=customXml/itemProps3.xml><?xml version="1.0" encoding="utf-8"?>
<ds:datastoreItem xmlns:ds="http://schemas.openxmlformats.org/officeDocument/2006/customXml" ds:itemID="{076357F2-F7D0-45D2-8331-D95E48B9D936}"/>
</file>

<file path=customXml/itemProps4.xml><?xml version="1.0" encoding="utf-8"?>
<ds:datastoreItem xmlns:ds="http://schemas.openxmlformats.org/officeDocument/2006/customXml" ds:itemID="{55F53B49-1589-4ADD-909B-CD1FD7D0C48C}"/>
</file>

<file path=customXml/itemProps5.xml><?xml version="1.0" encoding="utf-8"?>
<ds:datastoreItem xmlns:ds="http://schemas.openxmlformats.org/officeDocument/2006/customXml" ds:itemID="{C2F4349C-E75B-45C2-9390-51AACC3127FB}"/>
</file>

<file path=docProps/app.xml><?xml version="1.0" encoding="utf-8"?>
<Properties xmlns="http://schemas.openxmlformats.org/officeDocument/2006/extended-properties" xmlns:vt="http://schemas.openxmlformats.org/officeDocument/2006/docPropsVTypes">
  <Template/>
  <TotalTime>12669</TotalTime>
  <Words>725</Words>
  <Application>Microsoft Office PowerPoint</Application>
  <PresentationFormat>Widescreen</PresentationFormat>
  <Paragraphs>74</Paragraphs>
  <Slides>8</Slides>
  <Notes>7</Notes>
  <HiddenSlides>2</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8</vt:i4>
      </vt:variant>
    </vt:vector>
  </HeadingPairs>
  <TitlesOfParts>
    <vt:vector size="20" baseType="lpstr">
      <vt:lpstr>Arial</vt:lpstr>
      <vt:lpstr>Calibri</vt:lpstr>
      <vt:lpstr>Courier New</vt:lpstr>
      <vt:lpstr>Segoe</vt:lpstr>
      <vt:lpstr>Segoe Pro Light</vt:lpstr>
      <vt:lpstr>Segoe Pro Semibold</vt:lpstr>
      <vt:lpstr>Segoe UI</vt:lpstr>
      <vt:lpstr>Segoe UI Light</vt:lpstr>
      <vt:lpstr>Times New Roman</vt:lpstr>
      <vt:lpstr>Wingdings</vt:lpstr>
      <vt:lpstr>WS_1_Office Theme</vt:lpstr>
      <vt:lpstr>1_Office Theme</vt:lpstr>
      <vt:lpstr>PowerPoint Presentation</vt:lpstr>
      <vt:lpstr>PowerPoint Presentation</vt:lpstr>
      <vt:lpstr>How to View this Presentation</vt:lpstr>
      <vt:lpstr>Scenario 02 Slow Pages</vt:lpstr>
      <vt:lpstr>Scenario Presentation</vt:lpstr>
      <vt:lpstr>Scenario Answers</vt:lpstr>
      <vt:lpstr>Discussion Points</vt:lpstr>
      <vt:lpstr>PowerPoint Presentation</vt:lpstr>
    </vt:vector>
  </TitlesOfParts>
  <Company>Microsoft 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madsd@microsoft.com</dc:creator>
  <cp:lastModifiedBy>Mads Damgård</cp:lastModifiedBy>
  <cp:revision>823</cp:revision>
  <dcterms:created xsi:type="dcterms:W3CDTF">2013-09-16T15:58:20Z</dcterms:created>
  <dcterms:modified xsi:type="dcterms:W3CDTF">2015-07-24T13:13:24Z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0x01010079CA57CA2DAD654DAB031774EE6746580100BF33FFFB79D9DA4E83D1DB827802D1A1</vt:lpwstr>
  </property>
  <property fmtid="{D5CDD505-2E9C-101B-9397-08002B2CF9AE}" pid="3" name="_dlc_DocIdItemGuid">
    <vt:lpwstr>baf08a7f-672e-432a-9744-f94ae86e6961</vt:lpwstr>
  </property>
  <property fmtid="{D5CDD505-2E9C-101B-9397-08002B2CF9AE}" pid="4" name="VerticalIndustries">
    <vt:lpwstr/>
  </property>
  <property fmtid="{D5CDD505-2E9C-101B-9397-08002B2CF9AE}" pid="5" name="MSLanguage">
    <vt:lpwstr>272;#English|cb91f272-ce4d-4a7e-9bbf-78b58e3d188d</vt:lpwstr>
  </property>
  <property fmtid="{D5CDD505-2E9C-101B-9397-08002B2CF9AE}" pid="6" name="MSProducts">
    <vt:lpwstr/>
  </property>
  <property fmtid="{D5CDD505-2E9C-101B-9397-08002B2CF9AE}" pid="7" name="ServicesIPTypes">
    <vt:lpwstr/>
  </property>
</Properties>
</file>