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6"/>
    <p:sldMasterId id="2147483786" r:id="rId7"/>
  </p:sldMasterIdLst>
  <p:notesMasterIdLst>
    <p:notesMasterId r:id="rId17"/>
  </p:notesMasterIdLst>
  <p:handoutMasterIdLst>
    <p:handoutMasterId r:id="rId18"/>
  </p:handoutMasterIdLst>
  <p:sldIdLst>
    <p:sldId id="261" r:id="rId8"/>
    <p:sldId id="411" r:id="rId9"/>
    <p:sldId id="412" r:id="rId10"/>
    <p:sldId id="413" r:id="rId11"/>
    <p:sldId id="414" r:id="rId12"/>
    <p:sldId id="417" r:id="rId13"/>
    <p:sldId id="418" r:id="rId14"/>
    <p:sldId id="416"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F903121-3AAA-4BC4-BB67-7BF7B9D8DBAB}">
          <p14:sldIdLst>
            <p14:sldId id="261"/>
            <p14:sldId id="411"/>
            <p14:sldId id="412"/>
          </p14:sldIdLst>
        </p14:section>
        <p14:section name="Contents" id="{DB1761B0-DEC8-4366-9E2F-32BB0D226DBC}">
          <p14:sldIdLst>
            <p14:sldId id="413"/>
            <p14:sldId id="414"/>
            <p14:sldId id="417"/>
            <p14:sldId id="418"/>
            <p14:sldId id="416"/>
            <p14:sldId id="27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WB_Shalini" initials="SG" lastIdx="39" clrIdx="0"/>
  <p:cmAuthor id="1" name="TWB_Trevor" initials="TWB_TJC" lastIdx="47" clrIdx="1"/>
  <p:cmAuthor id="2" name="Biju K (Spectrum Consultants India Pvt)" initials="BK(CIP" lastIdx="14" clrIdx="2">
    <p:extLst>
      <p:ext uri="{19B8F6BF-5375-455C-9EA6-DF929625EA0E}">
        <p15:presenceInfo xmlns:p15="http://schemas.microsoft.com/office/powerpoint/2012/main" userId="S-1-5-21-2146773085-903363285-719344707-1314905" providerId="AD"/>
      </p:ext>
    </p:extLst>
  </p:cmAuthor>
  <p:cmAuthor id="3" name="Deepankar Panda (Spectrum Consultants India Pvt)" initials="DP(CIP" lastIdx="5" clrIdx="3"/>
  <p:cmAuthor id="4" name="v-dimurt" initials="v" lastIdx="16" clrIdx="4">
    <p:extLst>
      <p:ext uri="{19B8F6BF-5375-455C-9EA6-DF929625EA0E}">
        <p15:presenceInfo xmlns:p15="http://schemas.microsoft.com/office/powerpoint/2012/main" userId="v-dimurt" providerId="None"/>
      </p:ext>
    </p:extLst>
  </p:cmAuthor>
  <p:cmAuthor id="5" name="Herry Pancariawan" initials="HP" lastIdx="1" clrIdx="5">
    <p:extLst>
      <p:ext uri="{19B8F6BF-5375-455C-9EA6-DF929625EA0E}">
        <p15:presenceInfo xmlns:p15="http://schemas.microsoft.com/office/powerpoint/2012/main" userId="S-1-5-21-38895556-1487699162-1270813805-1704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29038"/>
    <a:srgbClr val="0A5BBA"/>
    <a:srgbClr val="3F3F3F"/>
    <a:srgbClr val="002050"/>
    <a:srgbClr val="0E715F"/>
    <a:srgbClr val="15AEEF"/>
    <a:srgbClr val="0C61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5" autoAdjust="0"/>
    <p:restoredTop sz="81354" autoAdjust="0"/>
  </p:normalViewPr>
  <p:slideViewPr>
    <p:cSldViewPr snapToGrid="0">
      <p:cViewPr varScale="1">
        <p:scale>
          <a:sx n="63" d="100"/>
          <a:sy n="63" d="100"/>
        </p:scale>
        <p:origin x="90" y="438"/>
      </p:cViewPr>
      <p:guideLst>
        <p:guide orient="horz" pos="2160"/>
        <p:guide pos="3840"/>
      </p:guideLst>
    </p:cSldViewPr>
  </p:slideViewPr>
  <p:notesTextViewPr>
    <p:cViewPr>
      <p:scale>
        <a:sx n="1" d="1"/>
        <a:sy n="1" d="1"/>
      </p:scale>
      <p:origin x="0" y="-576"/>
    </p:cViewPr>
  </p:notesTextViewPr>
  <p:notesViewPr>
    <p:cSldViewPr snapToGrid="0">
      <p:cViewPr varScale="1">
        <p:scale>
          <a:sx n="85" d="100"/>
          <a:sy n="85" d="100"/>
        </p:scale>
        <p:origin x="-37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9C1D6A0-2D94-4CFE-98D5-6AA7779949E3}" type="datetimeFigureOut">
              <a:rPr lang="en-US" smtClean="0"/>
              <a:t>8/17/2015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2A0AC2-F86C-4080-B10D-5CE93AC98418}" type="slidenum">
              <a:rPr lang="en-US" smtClean="0"/>
              <a:t>‹#›</a:t>
            </a:fld>
            <a:endParaRPr lang="en-US"/>
          </a:p>
        </p:txBody>
      </p:sp>
    </p:spTree>
    <p:extLst>
      <p:ext uri="{BB962C8B-B14F-4D97-AF65-F5344CB8AC3E}">
        <p14:creationId xmlns:p14="http://schemas.microsoft.com/office/powerpoint/2010/main" val="8486871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Image Placeholder 3"/>
          <p:cNvSpPr>
            <a:spLocks noGrp="1" noRot="1" noChangeAspect="1"/>
          </p:cNvSpPr>
          <p:nvPr>
            <p:ph type="sldImg" idx="2"/>
          </p:nvPr>
        </p:nvSpPr>
        <p:spPr>
          <a:xfrm>
            <a:off x="384048" y="484632"/>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8" name="Notes Placeholder 4"/>
          <p:cNvSpPr>
            <a:spLocks noGrp="1"/>
          </p:cNvSpPr>
          <p:nvPr>
            <p:ph type="body" sz="quarter" idx="3"/>
          </p:nvPr>
        </p:nvSpPr>
        <p:spPr>
          <a:xfrm>
            <a:off x="384048" y="3913632"/>
            <a:ext cx="6099048" cy="4773168"/>
          </a:xfrm>
          <a:prstGeom prst="rect">
            <a:avLst/>
          </a:prstGeom>
          <a:ln>
            <a:solidFill>
              <a:prstClr val="black"/>
            </a:solidFill>
          </a:ln>
        </p:spPr>
        <p:txBody>
          <a:bodyPr vert="horz" lIns="91440" tIns="45720" rIns="91440" bIns="45720" rtlCol="0"/>
          <a:lstStyle/>
          <a:p>
            <a:pPr marL="171450" marR="0" lvl="0" indent="-171450" algn="l" defTabSz="914400" rtl="0" eaLnBrk="1" fontAlgn="auto" latinLnBrk="0" hangingPunct="1">
              <a:lnSpc>
                <a:spcPct val="114000"/>
              </a:lnSpc>
              <a:spcBef>
                <a:spcPts val="0"/>
              </a:spcBef>
              <a:spcAft>
                <a:spcPts val="300"/>
              </a:spcAft>
              <a:buClrTx/>
              <a:buSzPct val="116000"/>
              <a:buFont typeface="Arial" panose="020B0604020202020204" pitchFamily="34" charset="0"/>
              <a:buChar char="•"/>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Click to edit Master text styles</a:t>
            </a:r>
          </a:p>
          <a:p>
            <a:pPr marL="344488" marR="0" lvl="1"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Second level</a:t>
            </a:r>
          </a:p>
          <a:p>
            <a:pPr marL="515938" marR="0" lvl="2" indent="-171450" algn="l" defTabSz="914400" rtl="0" eaLnBrk="1" fontAlgn="auto" latinLnBrk="0" hangingPunct="1">
              <a:lnSpc>
                <a:spcPct val="114000"/>
              </a:lnSpc>
              <a:spcBef>
                <a:spcPts val="0"/>
              </a:spcBef>
              <a:spcAft>
                <a:spcPts val="300"/>
              </a:spcAft>
              <a:buClrTx/>
              <a:buSzTx/>
              <a:buFont typeface="Wingdings" panose="05000000000000000000" pitchFamily="2" charset="2"/>
              <a:buChar char="§"/>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Third level</a:t>
            </a:r>
          </a:p>
          <a:p>
            <a:pPr marL="688975" marR="0" lvl="3" indent="-171450" algn="l" defTabSz="914400" rtl="0" eaLnBrk="1" fontAlgn="auto" latinLnBrk="0" hangingPunct="1">
              <a:lnSpc>
                <a:spcPct val="114000"/>
              </a:lnSpc>
              <a:spcBef>
                <a:spcPts val="0"/>
              </a:spcBef>
              <a:spcAft>
                <a:spcPts val="300"/>
              </a:spcAft>
              <a:buClrTx/>
              <a:buSzTx/>
              <a:buFont typeface="Arial" panose="020B0604020202020204" pitchFamily="34" charset="0"/>
              <a:buChar char="•"/>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Fourth level</a:t>
            </a:r>
          </a:p>
          <a:p>
            <a:pPr marL="857250" marR="0" lvl="4"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Fifth level</a:t>
            </a:r>
          </a:p>
          <a:p>
            <a:pPr lvl="0"/>
            <a:endParaRPr lang="en-US" dirty="0"/>
          </a:p>
        </p:txBody>
      </p:sp>
      <p:sp>
        <p:nvSpPr>
          <p:cNvPr id="11" name="TextBox 10"/>
          <p:cNvSpPr txBox="1"/>
          <p:nvPr/>
        </p:nvSpPr>
        <p:spPr>
          <a:xfrm>
            <a:off x="9525" y="8858250"/>
            <a:ext cx="4844956" cy="415498"/>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smtClean="0">
                <a:latin typeface="Segoe UI" pitchFamily="34" charset="0"/>
                <a:cs typeface="Segoe UI" pitchFamily="34" charset="0"/>
              </a:rPr>
              <a:t>© 2015 </a:t>
            </a:r>
            <a:r>
              <a:rPr lang="en-US" sz="1050" dirty="0" smtClean="0">
                <a:latin typeface="Segoe UI" pitchFamily="34" charset="0"/>
                <a:cs typeface="Segoe UI" pitchFamily="34" charset="0"/>
              </a:rPr>
              <a:t>Microsoft Corporation                                 Microsoft Confidential </a:t>
            </a:r>
          </a:p>
          <a:p>
            <a:pPr algn="l"/>
            <a:endParaRPr lang="en-US" sz="1050" dirty="0">
              <a:latin typeface="Segoe UI" pitchFamily="34" charset="0"/>
              <a:cs typeface="Segoe UI" pitchFamily="34" charset="0"/>
            </a:endParaRPr>
          </a:p>
        </p:txBody>
      </p:sp>
      <p:sp>
        <p:nvSpPr>
          <p:cNvPr id="12" name="Slide Number Placeholder 6"/>
          <p:cNvSpPr>
            <a:spLocks noGrp="1"/>
          </p:cNvSpPr>
          <p:nvPr>
            <p:ph type="sldNum" sz="quarter" idx="5"/>
          </p:nvPr>
        </p:nvSpPr>
        <p:spPr>
          <a:xfrm>
            <a:off x="5429249" y="8685213"/>
            <a:ext cx="1427163" cy="458787"/>
          </a:xfrm>
          <a:prstGeom prst="rect">
            <a:avLst/>
          </a:prstGeom>
        </p:spPr>
        <p:txBody>
          <a:bodyPr vert="horz" lIns="91440" tIns="45720" rIns="91440" bIns="45720" rtlCol="0" anchor="b"/>
          <a:lstStyle>
            <a:lvl1pPr algn="r">
              <a:defRPr sz="1200"/>
            </a:lvl1pPr>
          </a:lstStyle>
          <a:p>
            <a:fld id="{1489DB6A-E92B-415B-AFB4-9C72D4A9006D}" type="slidenum">
              <a:rPr lang="en-US" smtClean="0"/>
              <a:t>‹#›</a:t>
            </a:fld>
            <a:endParaRPr lang="en-US"/>
          </a:p>
        </p:txBody>
      </p:sp>
    </p:spTree>
    <p:extLst>
      <p:ext uri="{BB962C8B-B14F-4D97-AF65-F5344CB8AC3E}">
        <p14:creationId xmlns:p14="http://schemas.microsoft.com/office/powerpoint/2010/main" val="4085639378"/>
      </p:ext>
    </p:extLst>
  </p:cSld>
  <p:clrMap bg1="lt1" tx1="dk1" bg2="lt2" tx2="dk2" accent1="accent1" accent2="accent2" accent3="accent3" accent4="accent4" accent5="accent5" accent6="accent6" hlink="hlink" folHlink="folHlink"/>
  <p:hf hdr="0" ftr="0" dt="0"/>
  <p:notesStyle>
    <a:lvl1pPr marL="171450" marR="0" indent="-171450" algn="l" defTabSz="914400" rtl="0" eaLnBrk="1" fontAlgn="auto" latinLnBrk="0" hangingPunct="1">
      <a:lnSpc>
        <a:spcPct val="114000"/>
      </a:lnSpc>
      <a:spcBef>
        <a:spcPts val="0"/>
      </a:spcBef>
      <a:spcAft>
        <a:spcPts val="300"/>
      </a:spcAft>
      <a:buClrTx/>
      <a:buSzPct val="116000"/>
      <a:buFont typeface="Arial" panose="020B0604020202020204" pitchFamily="34" charset="0"/>
      <a:buChar char="•"/>
      <a:tabLst/>
      <a:defRPr sz="1050" kern="1200">
        <a:solidFill>
          <a:schemeClr val="tx1"/>
        </a:solidFill>
        <a:latin typeface="Segoe UI" panose="020B0502040204020203" pitchFamily="34" charset="0"/>
        <a:ea typeface="+mn-ea"/>
        <a:cs typeface="Segoe UI" panose="020B0502040204020203" pitchFamily="34" charset="0"/>
      </a:defRPr>
    </a:lvl1pPr>
    <a:lvl2pPr marL="344488" marR="0"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sz="1050" kern="1200">
        <a:solidFill>
          <a:schemeClr val="tx1"/>
        </a:solidFill>
        <a:latin typeface="Segoe UI" panose="020B0502040204020203" pitchFamily="34" charset="0"/>
        <a:ea typeface="+mn-ea"/>
        <a:cs typeface="Segoe UI" panose="020B0502040204020203" pitchFamily="34" charset="0"/>
      </a:defRPr>
    </a:lvl2pPr>
    <a:lvl3pPr marL="515938" marR="0" indent="-171450" algn="l" defTabSz="914400" rtl="0" eaLnBrk="1" fontAlgn="auto" latinLnBrk="0" hangingPunct="1">
      <a:lnSpc>
        <a:spcPct val="114000"/>
      </a:lnSpc>
      <a:spcBef>
        <a:spcPts val="0"/>
      </a:spcBef>
      <a:spcAft>
        <a:spcPts val="300"/>
      </a:spcAft>
      <a:buClrTx/>
      <a:buSzTx/>
      <a:buFont typeface="Wingdings" panose="05000000000000000000" pitchFamily="2" charset="2"/>
      <a:buChar char="§"/>
      <a:tabLst/>
      <a:defRPr sz="1050" kern="1200">
        <a:solidFill>
          <a:schemeClr val="tx1"/>
        </a:solidFill>
        <a:latin typeface="Segoe UI" panose="020B0502040204020203" pitchFamily="34" charset="0"/>
        <a:ea typeface="+mn-ea"/>
        <a:cs typeface="Segoe UI" panose="020B0502040204020203" pitchFamily="34" charset="0"/>
      </a:defRPr>
    </a:lvl3pPr>
    <a:lvl4pPr marL="688975" marR="0" indent="-171450" algn="l" defTabSz="914400" rtl="0" eaLnBrk="1" fontAlgn="auto" latinLnBrk="0" hangingPunct="1">
      <a:lnSpc>
        <a:spcPct val="114000"/>
      </a:lnSpc>
      <a:spcBef>
        <a:spcPts val="0"/>
      </a:spcBef>
      <a:spcAft>
        <a:spcPts val="300"/>
      </a:spcAft>
      <a:buClrTx/>
      <a:buSzTx/>
      <a:buFont typeface="Arial" panose="020B0604020202020204" pitchFamily="34" charset="0"/>
      <a:buChar char="•"/>
      <a:tabLst/>
      <a:defRPr sz="1050" kern="1200">
        <a:solidFill>
          <a:schemeClr val="tx1"/>
        </a:solidFill>
        <a:latin typeface="Segoe UI" panose="020B0502040204020203" pitchFamily="34" charset="0"/>
        <a:ea typeface="+mn-ea"/>
        <a:cs typeface="Segoe UI" panose="020B0502040204020203" pitchFamily="34" charset="0"/>
      </a:defRPr>
    </a:lvl4pPr>
    <a:lvl5pPr marL="857250" marR="0"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sz="1050" kern="1200">
        <a:solidFill>
          <a:schemeClr val="tx1"/>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1</a:t>
            </a:fld>
            <a:endParaRPr lang="en-US"/>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1809929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2</a:t>
            </a:fld>
            <a:endParaRPr lang="en-US" dirty="0"/>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0747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3</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3697398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489DB6A-E92B-415B-AFB4-9C72D4A9006D}" type="slidenum">
              <a:rPr lang="en-US" smtClean="0"/>
              <a:pPr/>
              <a:t>4</a:t>
            </a:fld>
            <a:endParaRPr lang="en-US"/>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pPr marL="0" indent="0">
              <a:buNone/>
            </a:pPr>
            <a:endParaRPr lang="en-US" sz="1050" dirty="0">
              <a:latin typeface="Segoe UI" panose="020B0502040204020203" pitchFamily="34" charset="0"/>
              <a:cs typeface="Segoe UI" panose="020B0502040204020203" pitchFamily="34" charset="0"/>
            </a:endParaRPr>
          </a:p>
        </p:txBody>
      </p:sp>
      <p:sp>
        <p:nvSpPr>
          <p:cNvPr id="8" name="Rectangle 7"/>
          <p:cNvSpPr/>
          <p:nvPr/>
        </p:nvSpPr>
        <p:spPr>
          <a:xfrm>
            <a:off x="6856412" y="4080510"/>
            <a:ext cx="3175000" cy="784830"/>
          </a:xfrm>
          <a:prstGeom prst="rect">
            <a:avLst/>
          </a:prstGeom>
          <a:solidFill>
            <a:srgbClr val="FCD5B5"/>
          </a:solidFill>
          <a:effectLst>
            <a:outerShdw blurRad="190500" dist="76200" dir="2700000" algn="tl">
              <a:srgbClr val="646464"/>
            </a:outerShdw>
          </a:effectLst>
        </p:spPr>
        <p:txBody>
          <a:bodyPr>
            <a:spAutoFit/>
          </a:bodyPr>
          <a:lstStyle/>
          <a:p>
            <a:pPr marL="0" marR="0" eaLnBrk="0" fontAlgn="base" hangingPunct="0">
              <a:spcBef>
                <a:spcPts val="0"/>
              </a:spcBef>
              <a:spcAft>
                <a:spcPts val="0"/>
              </a:spcAft>
            </a:pPr>
            <a:r>
              <a:rPr lang="en-US" sz="11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[EDITOR] Divya</a:t>
            </a:r>
            <a:endParaRPr lang="en-US" sz="1200" dirty="0">
              <a:effectLst/>
              <a:latin typeface="Times New Roman" panose="02020603050405020304" pitchFamily="18" charset="0"/>
              <a:ea typeface="Times New Roman" panose="02020603050405020304" pitchFamily="18" charset="0"/>
            </a:endParaRPr>
          </a:p>
          <a:p>
            <a:pPr marL="0" marR="0" eaLnBrk="0" fontAlgn="base" hangingPunct="0">
              <a:spcBef>
                <a:spcPts val="0"/>
              </a:spcBef>
              <a:spcAft>
                <a:spcPts val="1200"/>
              </a:spcAft>
            </a:pPr>
            <a:r>
              <a:rPr lang="en-US" sz="1100" i="1"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15th April, 2015</a:t>
            </a:r>
            <a:r>
              <a:rPr lang="en-US" sz="1200" kern="12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US" sz="1200" kern="1200" dirty="0" smtClean="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0" marR="0" eaLnBrk="0" fontAlgn="base" hangingPunct="0">
              <a:spcBef>
                <a:spcPts val="0"/>
              </a:spcBef>
              <a:spcAft>
                <a:spcPts val="1200"/>
              </a:spcAft>
            </a:pPr>
            <a:r>
              <a:rPr lang="en-US" sz="1200" dirty="0" smtClean="0">
                <a:effectLst/>
                <a:latin typeface="Times New Roman" panose="02020603050405020304" pitchFamily="18" charset="0"/>
                <a:ea typeface="Times New Roman" panose="02020603050405020304" pitchFamily="18" charset="0"/>
              </a:rPr>
              <a:t>Kindly update the placeholder text.</a:t>
            </a: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82923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function scenario05_greet(){</a:t>
            </a:r>
          </a:p>
          <a:p>
            <a:pPr marL="173038" lvl="1" indent="0">
              <a:buNone/>
            </a:pPr>
            <a:r>
              <a:rPr lang="en-US" dirty="0" err="1" smtClean="0"/>
              <a:t>var</a:t>
            </a:r>
            <a:r>
              <a:rPr lang="en-US" dirty="0" smtClean="0"/>
              <a:t> bars = </a:t>
            </a:r>
            <a:r>
              <a:rPr lang="en-US" dirty="0" err="1" smtClean="0"/>
              <a:t>document.getElementsByClassName</a:t>
            </a:r>
            <a:r>
              <a:rPr lang="en-US" dirty="0" smtClean="0"/>
              <a:t>("</a:t>
            </a:r>
            <a:r>
              <a:rPr lang="en-US" dirty="0" err="1" smtClean="0"/>
              <a:t>ms</a:t>
            </a:r>
            <a:r>
              <a:rPr lang="en-US" dirty="0" smtClean="0"/>
              <a:t>-core-</a:t>
            </a:r>
            <a:r>
              <a:rPr lang="en-US" dirty="0" err="1" smtClean="0"/>
              <a:t>brandingText</a:t>
            </a:r>
            <a:r>
              <a:rPr lang="en-US" dirty="0" smtClean="0"/>
              <a:t>");</a:t>
            </a:r>
          </a:p>
          <a:p>
            <a:pPr marL="173038" lvl="1" indent="0">
              <a:buNone/>
            </a:pPr>
            <a:r>
              <a:rPr lang="en-US" dirty="0" err="1" smtClean="0"/>
              <a:t>var</a:t>
            </a:r>
            <a:r>
              <a:rPr lang="en-US" dirty="0" smtClean="0"/>
              <a:t> txt = bars[0].</a:t>
            </a:r>
            <a:r>
              <a:rPr lang="en-US" dirty="0" err="1" smtClean="0"/>
              <a:t>innerText</a:t>
            </a:r>
            <a:r>
              <a:rPr lang="en-US" dirty="0" smtClean="0"/>
              <a:t>; </a:t>
            </a:r>
          </a:p>
          <a:p>
            <a:pPr marL="173038" lvl="1" indent="0">
              <a:buNone/>
            </a:pPr>
            <a:r>
              <a:rPr lang="en-US" dirty="0" smtClean="0"/>
              <a:t>bars[0].</a:t>
            </a:r>
            <a:r>
              <a:rPr lang="en-US" dirty="0" err="1" smtClean="0"/>
              <a:t>innerText</a:t>
            </a:r>
            <a:r>
              <a:rPr lang="en-US" dirty="0" smtClean="0"/>
              <a:t> = "SharePoint Customization Troubleshooting Workshop";</a:t>
            </a:r>
          </a:p>
          <a:p>
            <a:pPr marL="173038" lvl="1" indent="0">
              <a:buNone/>
            </a:pPr>
            <a:r>
              <a:rPr lang="en-US" dirty="0" err="1" smtClean="0"/>
              <a:t>var</a:t>
            </a:r>
            <a:r>
              <a:rPr lang="en-US" dirty="0" smtClean="0"/>
              <a:t> bar = </a:t>
            </a:r>
            <a:r>
              <a:rPr lang="en-US" dirty="0" err="1" smtClean="0"/>
              <a:t>document.getElementById</a:t>
            </a:r>
            <a:r>
              <a:rPr lang="en-US" dirty="0" smtClean="0"/>
              <a:t>("</a:t>
            </a:r>
            <a:r>
              <a:rPr lang="en-US" dirty="0" err="1" smtClean="0"/>
              <a:t>suiteBarLeft</a:t>
            </a:r>
            <a:r>
              <a:rPr lang="en-US" dirty="0" smtClean="0"/>
              <a:t>");</a:t>
            </a:r>
          </a:p>
          <a:p>
            <a:pPr marL="173038" lvl="1" indent="0">
              <a:buNone/>
            </a:pPr>
            <a:r>
              <a:rPr lang="en-US" dirty="0" err="1" smtClean="0"/>
              <a:t>bar.style.backgroundColor</a:t>
            </a:r>
            <a:r>
              <a:rPr lang="en-US" dirty="0" smtClean="0"/>
              <a:t> = "#f2f2f2";</a:t>
            </a:r>
          </a:p>
          <a:p>
            <a:pPr marL="173038" lvl="1" indent="0">
              <a:buNone/>
            </a:pPr>
            <a:r>
              <a:rPr lang="en-US" dirty="0" err="1" smtClean="0"/>
              <a:t>bar.style.color</a:t>
            </a:r>
            <a:r>
              <a:rPr lang="en-US" dirty="0" smtClean="0"/>
              <a:t> = "#666666";</a:t>
            </a:r>
          </a:p>
          <a:p>
            <a:pPr marL="173038" lvl="1" indent="0">
              <a:buNone/>
            </a:pPr>
            <a:r>
              <a:rPr lang="en-US" dirty="0" err="1" smtClean="0"/>
              <a:t>var</a:t>
            </a:r>
            <a:r>
              <a:rPr lang="en-US" dirty="0" smtClean="0"/>
              <a:t> </a:t>
            </a:r>
            <a:r>
              <a:rPr lang="en-US" dirty="0" err="1" smtClean="0"/>
              <a:t>suiteLinks</a:t>
            </a:r>
            <a:r>
              <a:rPr lang="en-US" dirty="0" smtClean="0"/>
              <a:t> = </a:t>
            </a:r>
            <a:r>
              <a:rPr lang="en-US" dirty="0" err="1" smtClean="0"/>
              <a:t>document.getElementsByClassName</a:t>
            </a:r>
            <a:r>
              <a:rPr lang="en-US" dirty="0" smtClean="0"/>
              <a:t>("</a:t>
            </a:r>
            <a:r>
              <a:rPr lang="en-US" dirty="0" err="1" smtClean="0"/>
              <a:t>ms</a:t>
            </a:r>
            <a:r>
              <a:rPr lang="en-US" dirty="0" smtClean="0"/>
              <a:t>-core-</a:t>
            </a:r>
            <a:r>
              <a:rPr lang="en-US" dirty="0" err="1" smtClean="0"/>
              <a:t>suiteLink</a:t>
            </a:r>
            <a:r>
              <a:rPr lang="en-US" dirty="0" smtClean="0"/>
              <a:t>-a");</a:t>
            </a:r>
          </a:p>
          <a:p>
            <a:pPr marL="173038" lvl="1" indent="0">
              <a:buNone/>
            </a:pPr>
            <a:r>
              <a:rPr lang="en-US" dirty="0" smtClean="0"/>
              <a:t>for(</a:t>
            </a:r>
            <a:r>
              <a:rPr lang="en-US" dirty="0" err="1" smtClean="0"/>
              <a:t>var</a:t>
            </a:r>
            <a:r>
              <a:rPr lang="en-US" dirty="0" smtClean="0"/>
              <a:t> </a:t>
            </a:r>
            <a:r>
              <a:rPr lang="en-US" dirty="0" err="1" smtClean="0"/>
              <a:t>i</a:t>
            </a:r>
            <a:r>
              <a:rPr lang="en-US" dirty="0" smtClean="0"/>
              <a:t>=0; </a:t>
            </a:r>
            <a:r>
              <a:rPr lang="en-US" dirty="0" err="1" smtClean="0"/>
              <a:t>i</a:t>
            </a:r>
            <a:r>
              <a:rPr lang="en-US" dirty="0" smtClean="0"/>
              <a:t> &lt; </a:t>
            </a:r>
            <a:r>
              <a:rPr lang="en-US" dirty="0" err="1" smtClean="0"/>
              <a:t>suiteLinks.length</a:t>
            </a:r>
            <a:r>
              <a:rPr lang="en-US" dirty="0" smtClean="0"/>
              <a:t>; </a:t>
            </a:r>
            <a:r>
              <a:rPr lang="en-US" dirty="0" err="1" smtClean="0"/>
              <a:t>i</a:t>
            </a:r>
            <a:r>
              <a:rPr lang="en-US" dirty="0" smtClean="0"/>
              <a:t>++) { </a:t>
            </a:r>
          </a:p>
          <a:p>
            <a:pPr marL="173038" lvl="1" indent="0">
              <a:buNone/>
            </a:pPr>
            <a:r>
              <a:rPr lang="en-US" baseline="0" smtClean="0"/>
              <a:t>    </a:t>
            </a:r>
            <a:r>
              <a:rPr lang="en-US" smtClean="0"/>
              <a:t>suiteLinks</a:t>
            </a:r>
            <a:r>
              <a:rPr lang="en-US" dirty="0" smtClean="0"/>
              <a:t>[</a:t>
            </a:r>
            <a:r>
              <a:rPr lang="en-US" dirty="0" err="1" smtClean="0"/>
              <a:t>i</a:t>
            </a:r>
            <a:r>
              <a:rPr lang="en-US" dirty="0" smtClean="0"/>
              <a:t>].</a:t>
            </a:r>
            <a:r>
              <a:rPr lang="en-US" dirty="0" err="1" smtClean="0"/>
              <a:t>style.color</a:t>
            </a:r>
            <a:r>
              <a:rPr lang="en-US" dirty="0" smtClean="0"/>
              <a:t> = "#666666";</a:t>
            </a:r>
          </a:p>
          <a:p>
            <a:pPr marL="173038" lvl="1" indent="0">
              <a:buNone/>
            </a:pPr>
            <a:r>
              <a:rPr lang="en-US" dirty="0" smtClean="0"/>
              <a:t>}</a:t>
            </a:r>
          </a:p>
          <a:p>
            <a:pPr marL="0" indent="0">
              <a:buNone/>
            </a:pPr>
            <a:r>
              <a:rPr lang="en-US" dirty="0" smtClean="0"/>
              <a:t>}</a:t>
            </a:r>
          </a:p>
          <a:p>
            <a:pPr marL="0" indent="0">
              <a:buNone/>
            </a:pPr>
            <a:endParaRPr lang="en-US" dirty="0" smtClean="0"/>
          </a:p>
          <a:p>
            <a:pPr marL="0" indent="0">
              <a:buNone/>
            </a:pPr>
            <a:r>
              <a:rPr lang="en-US" dirty="0" smtClean="0"/>
              <a:t>_</a:t>
            </a:r>
            <a:r>
              <a:rPr lang="en-US" dirty="0" err="1" smtClean="0"/>
              <a:t>spBodyOnLoadFunctionNames.push</a:t>
            </a:r>
            <a:r>
              <a:rPr lang="en-US" dirty="0" smtClean="0"/>
              <a:t>("scenario05_greet");</a:t>
            </a:r>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7</a:t>
            </a:fld>
            <a:endParaRPr lang="en-US"/>
          </a:p>
        </p:txBody>
      </p:sp>
    </p:spTree>
    <p:extLst>
      <p:ext uri="{BB962C8B-B14F-4D97-AF65-F5344CB8AC3E}">
        <p14:creationId xmlns:p14="http://schemas.microsoft.com/office/powerpoint/2010/main" val="3927191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8</a:t>
            </a:fld>
            <a:endParaRPr lang="en-US"/>
          </a:p>
        </p:txBody>
      </p:sp>
    </p:spTree>
    <p:extLst>
      <p:ext uri="{BB962C8B-B14F-4D97-AF65-F5344CB8AC3E}">
        <p14:creationId xmlns:p14="http://schemas.microsoft.com/office/powerpoint/2010/main" val="2417022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a:prstGeom prst="rect">
            <a:avLst/>
          </a:prstGeom>
        </p:spPr>
      </p:sp>
      <p:sp>
        <p:nvSpPr>
          <p:cNvPr id="3" name="Notes Placeholder 2"/>
          <p:cNvSpPr>
            <a:spLocks noGrp="1"/>
          </p:cNvSpPr>
          <p:nvPr>
            <p:ph type="body" idx="1"/>
          </p:nvPr>
        </p:nvSpPr>
        <p:spPr>
          <a:xfrm>
            <a:off x="384048" y="3913632"/>
            <a:ext cx="6099048" cy="4773168"/>
          </a:xfrm>
          <a:prstGeom prst="rect">
            <a:avLst/>
          </a:prstGeom>
        </p:spPr>
        <p:txBody>
          <a:bodyPr/>
          <a:lstStyle/>
          <a:p>
            <a:endParaRPr lang="en-US"/>
          </a:p>
        </p:txBody>
      </p:sp>
      <p:sp>
        <p:nvSpPr>
          <p:cNvPr id="4" name="Slide Number Placeholder 3"/>
          <p:cNvSpPr>
            <a:spLocks noGrp="1"/>
          </p:cNvSpPr>
          <p:nvPr>
            <p:ph type="sldNum" sz="quarter" idx="10"/>
          </p:nvPr>
        </p:nvSpPr>
        <p:spPr>
          <a:xfrm>
            <a:off x="5429249" y="8685213"/>
            <a:ext cx="1427163" cy="458787"/>
          </a:xfrm>
          <a:prstGeom prst="rect">
            <a:avLst/>
          </a:prstGeom>
        </p:spPr>
        <p:txBody>
          <a:bodyPr/>
          <a:lstStyle/>
          <a:p>
            <a:fld id="{1489DB6A-E92B-415B-AFB4-9C72D4A9006D}" type="slidenum">
              <a:rPr lang="en-US" smtClean="0"/>
              <a:t>9</a:t>
            </a:fld>
            <a:endParaRPr lang="en-US"/>
          </a:p>
        </p:txBody>
      </p:sp>
    </p:spTree>
    <p:extLst>
      <p:ext uri="{BB962C8B-B14F-4D97-AF65-F5344CB8AC3E}">
        <p14:creationId xmlns:p14="http://schemas.microsoft.com/office/powerpoint/2010/main" val="1247145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949440" cy="2286000"/>
          </a:xfrm>
          <a:solidFill>
            <a:srgbClr val="0A5BBA">
              <a:alpha val="90000"/>
            </a:srgbClr>
          </a:solidFill>
        </p:spPr>
        <p:txBody>
          <a:bodyPr lIns="91440" tIns="91440">
            <a:noAutofit/>
          </a:bodyPr>
          <a:lstStyle>
            <a:lvl1pPr marL="0" indent="0">
              <a:lnSpc>
                <a:spcPct val="100000"/>
              </a:lnSpc>
              <a:buNone/>
              <a:defRPr sz="36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Course Title</a:t>
            </a:r>
          </a:p>
        </p:txBody>
      </p:sp>
    </p:spTree>
    <p:extLst>
      <p:ext uri="{BB962C8B-B14F-4D97-AF65-F5344CB8AC3E}">
        <p14:creationId xmlns:p14="http://schemas.microsoft.com/office/powerpoint/2010/main" val="34601641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9" name="Text Placeholder 18"/>
          <p:cNvSpPr>
            <a:spLocks noGrp="1"/>
          </p:cNvSpPr>
          <p:nvPr>
            <p:ph type="body" sz="quarter" idx="16" hasCustomPrompt="1"/>
          </p:nvPr>
        </p:nvSpPr>
        <p:spPr>
          <a:xfrm>
            <a:off x="0" y="3429000"/>
            <a:ext cx="3048000" cy="1143000"/>
          </a:xfrm>
          <a:prstGeom prst="rect">
            <a:avLst/>
          </a:prstGeom>
          <a:solidFill>
            <a:srgbClr val="002050">
              <a:alpha val="90000"/>
            </a:srgbClr>
          </a:solidFill>
        </p:spPr>
        <p:txBody>
          <a:bodyPr vert="horz" lIns="91440" tIns="9144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33173935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rgbClr val="15AEEF">
              <a:alpha val="89804"/>
            </a:srgbClr>
          </a:solidFill>
        </p:spPr>
        <p:txBody>
          <a:bodyPr vert="horz" lIns="91440" tIns="91440">
            <a:normAutofit/>
          </a:bodyPr>
          <a:lstStyle>
            <a:lvl1pPr marL="0" indent="0">
              <a:lnSpc>
                <a:spcPct val="100000"/>
              </a:lnSpc>
              <a:buFontTx/>
              <a:buNone/>
              <a:defRPr sz="1600" baseline="0">
                <a:solidFill>
                  <a:schemeClr val="tx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1"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05303337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8" name="Text Placeholder 18"/>
          <p:cNvSpPr>
            <a:spLocks noGrp="1"/>
          </p:cNvSpPr>
          <p:nvPr>
            <p:ph type="body" sz="quarter" idx="16" hasCustomPrompt="1"/>
          </p:nvPr>
        </p:nvSpPr>
        <p:spPr>
          <a:xfrm>
            <a:off x="9144000" y="3429000"/>
            <a:ext cx="3048000" cy="1143000"/>
          </a:xfrm>
          <a:prstGeom prst="rect">
            <a:avLst/>
          </a:prstGeom>
          <a:solidFill>
            <a:srgbClr val="002050">
              <a:alpha val="90000"/>
            </a:srgbClr>
          </a:solidFill>
        </p:spPr>
        <p:txBody>
          <a:bodyPr vert="horz" lIns="182880" tIns="13716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2" name="Text Placeholder 9"/>
          <p:cNvSpPr>
            <a:spLocks noGrp="1"/>
          </p:cNvSpPr>
          <p:nvPr>
            <p:ph type="body" sz="quarter" idx="13"/>
          </p:nvPr>
        </p:nvSpPr>
        <p:spPr>
          <a:xfrm>
            <a:off x="609600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90034207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18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78807ADC-F9C1-499D-AA32-0D088C49AA48}" type="datetime1">
              <a:rPr lang="en-US" smtClean="0"/>
              <a:t>8/17/2015</a:t>
            </a:fld>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2938377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5EF168D7-7DB3-4825-A59B-95EE506FC906}" type="datetime1">
              <a:rPr lang="en-US" smtClean="0"/>
              <a:t>8/17/2015</a:t>
            </a:fld>
            <a:endParaRPr lang="en-US" dirty="0"/>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Segoe UI" panose="020B0502040204020203" pitchFamily="34" charset="0"/>
                <a:cs typeface="Segoe UI" panose="020B0502040204020203" pitchFamily="34" charset="0"/>
              </a:defRPr>
            </a:lvl1pPr>
          </a:lstStyle>
          <a:p>
            <a:pPr lvl="0"/>
            <a:r>
              <a:rPr lang="en-US" dirty="0"/>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7"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853036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alpha val="89804"/>
            </a:srgbClr>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3" name="Slide Number Placeholder 4"/>
          <p:cNvSpPr>
            <a:spLocks noGrp="1"/>
          </p:cNvSpPr>
          <p:nvPr>
            <p:ph type="sldNum" sz="quarter" idx="17"/>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34952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1800">
                <a:solidFill>
                  <a:srgbClr val="3F3F3F"/>
                </a:solidFill>
              </a:defRPr>
            </a:lvl1pPr>
            <a:lvl2pPr>
              <a:defRPr sz="1600">
                <a:solidFill>
                  <a:srgbClr val="3F3F3F"/>
                </a:solidFill>
              </a:defRPr>
            </a:lvl2pPr>
            <a:lvl3pPr>
              <a:lnSpc>
                <a:spcPct val="100000"/>
              </a:lnSpc>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E339B23B-975C-49E0-A305-250ED2F1290A}" type="datetime1">
              <a:rPr lang="en-US" smtClean="0"/>
              <a:t>8/17/2015</a:t>
            </a:fld>
            <a:endParaRPr lang="en-US" dirty="0"/>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4" name="Slide Number Placeholder 4"/>
          <p:cNvSpPr>
            <a:spLocks noGrp="1"/>
          </p:cNvSpPr>
          <p:nvPr>
            <p:ph type="sldNum" sz="quarter" idx="18"/>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348222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15AEEF">
              <a:alpha val="89804"/>
            </a:srgb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89804"/>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4184EB47-DEF0-4DF8-BED2-8B3FD9A97192}" type="datetime1">
              <a:rPr lang="en-US" smtClean="0"/>
              <a:t>8/17/2015</a:t>
            </a:fld>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Light" panose="020B0502040204020203" pitchFamily="34" charset="0"/>
                <a:cs typeface="Segoe UI Light" panose="020B0502040204020203" pitchFamily="34" charset="0"/>
              </a:rPr>
              <a:t>Microsoft Confidential</a:t>
            </a:r>
            <a:endParaRPr lang="en-US" sz="1000" dirty="0">
              <a:latin typeface="Segoe UI Light" panose="020B0502040204020203" pitchFamily="34" charset="0"/>
              <a:cs typeface="Segoe UI Light" panose="020B0502040204020203" pitchFamily="34" charset="0"/>
            </a:endParaRPr>
          </a:p>
        </p:txBody>
      </p:sp>
      <p:sp>
        <p:nvSpPr>
          <p:cNvPr id="13" name="Slide Number Placeholder 4"/>
          <p:cNvSpPr>
            <a:spLocks noGrp="1"/>
          </p:cNvSpPr>
          <p:nvPr>
            <p:ph type="sldNum" sz="quarter" idx="16"/>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021412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EB9ACAEB-5BCC-42F8-8F0D-16202E14A88B}" type="datetime1">
              <a:rPr lang="en-US" smtClean="0"/>
              <a:t>8/17/2015</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800">
                <a:solidFill>
                  <a:srgbClr val="3F3F3F"/>
                </a:solidFill>
              </a:defRPr>
            </a:lvl1pPr>
            <a:lvl2pPr>
              <a:defRPr sz="1600">
                <a:solidFill>
                  <a:srgbClr val="3F3F3F"/>
                </a:solidFill>
              </a:defRPr>
            </a:lvl2pPr>
            <a:lvl3pPr>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9" name="Text Placeholder 14"/>
          <p:cNvSpPr>
            <a:spLocks noGrp="1"/>
          </p:cNvSpPr>
          <p:nvPr>
            <p:ph type="body" sz="quarter" idx="12"/>
          </p:nvPr>
        </p:nvSpPr>
        <p:spPr>
          <a:xfrm>
            <a:off x="9144000" y="1143000"/>
            <a:ext cx="3048000" cy="2286000"/>
          </a:xfrm>
          <a:solidFill>
            <a:srgbClr val="002050"/>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14"/>
          <p:cNvSpPr>
            <a:spLocks noGrp="1"/>
          </p:cNvSpPr>
          <p:nvPr>
            <p:ph type="body" sz="quarter" idx="16"/>
          </p:nvPr>
        </p:nvSpPr>
        <p:spPr>
          <a:xfrm>
            <a:off x="9144000" y="3429000"/>
            <a:ext cx="3048000" cy="2286000"/>
          </a:xfrm>
          <a:solidFill>
            <a:srgbClr val="15AEEF"/>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2875096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3" name="Date Placeholder 2"/>
          <p:cNvSpPr>
            <a:spLocks noGrp="1"/>
          </p:cNvSpPr>
          <p:nvPr>
            <p:ph type="dt" sz="half" idx="10"/>
          </p:nvPr>
        </p:nvSpPr>
        <p:spPr/>
        <p:txBody>
          <a:bodyPr/>
          <a:lstStyle>
            <a:lvl1pPr>
              <a:defRPr>
                <a:solidFill>
                  <a:srgbClr val="3F3F3F"/>
                </a:solidFill>
              </a:defRPr>
            </a:lvl1pPr>
          </a:lstStyle>
          <a:p>
            <a:fld id="{4375E200-DEFE-443B-A310-1E7D303FE5EA}" type="datetime1">
              <a:rPr lang="en-US" smtClean="0"/>
              <a:t>8/17/2015</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rgbClr val="15AEEF"/>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18"/>
          <p:cNvSpPr>
            <a:spLocks noGrp="1"/>
          </p:cNvSpPr>
          <p:nvPr>
            <p:ph type="body" sz="quarter" idx="13"/>
          </p:nvPr>
        </p:nvSpPr>
        <p:spPr>
          <a:xfrm>
            <a:off x="9144000" y="3429000"/>
            <a:ext cx="3048000" cy="2286000"/>
          </a:xfrm>
          <a:solidFill>
            <a:srgbClr val="0E715F"/>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20"/>
          <p:cNvSpPr>
            <a:spLocks noGrp="1"/>
          </p:cNvSpPr>
          <p:nvPr>
            <p:ph type="body" sz="quarter" idx="14"/>
          </p:nvPr>
        </p:nvSpPr>
        <p:spPr>
          <a:xfrm>
            <a:off x="3048000" y="3429000"/>
            <a:ext cx="3048000" cy="2286000"/>
          </a:xfrm>
          <a:solidFill>
            <a:srgbClr val="002050"/>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Picture Placeholder 22"/>
          <p:cNvSpPr>
            <a:spLocks noGrp="1"/>
          </p:cNvSpPr>
          <p:nvPr>
            <p:ph type="pic" sz="quarter" idx="15"/>
          </p:nvPr>
        </p:nvSpPr>
        <p:spPr>
          <a:xfrm>
            <a:off x="3048000" y="1143000"/>
            <a:ext cx="3048000" cy="2286000"/>
          </a:xfrm>
        </p:spPr>
        <p:txBody>
          <a:bodyPr/>
          <a:lstStyle/>
          <a:p>
            <a:r>
              <a:rPr lang="en-US" smtClean="0"/>
              <a:t>Click icon to add picture</a:t>
            </a:r>
            <a:endParaRPr lang="en-US"/>
          </a:p>
        </p:txBody>
      </p:sp>
      <p:sp>
        <p:nvSpPr>
          <p:cNvPr id="24" name="Picture Placeholder 22"/>
          <p:cNvSpPr>
            <a:spLocks noGrp="1"/>
          </p:cNvSpPr>
          <p:nvPr>
            <p:ph type="pic" sz="quarter" idx="16"/>
          </p:nvPr>
        </p:nvSpPr>
        <p:spPr>
          <a:xfrm>
            <a:off x="9144000" y="1143000"/>
            <a:ext cx="3048000" cy="2286000"/>
          </a:xfrm>
        </p:spPr>
        <p:txBody>
          <a:bodyPr/>
          <a:lstStyle/>
          <a:p>
            <a:r>
              <a:rPr lang="en-US" smtClean="0"/>
              <a:t>Click icon to add picture</a:t>
            </a:r>
            <a:endParaRPr lang="en-US"/>
          </a:p>
        </p:txBody>
      </p:sp>
      <p:sp>
        <p:nvSpPr>
          <p:cNvPr id="25" name="Picture Placeholder 22"/>
          <p:cNvSpPr>
            <a:spLocks noGrp="1"/>
          </p:cNvSpPr>
          <p:nvPr>
            <p:ph type="pic" sz="quarter" idx="17"/>
          </p:nvPr>
        </p:nvSpPr>
        <p:spPr>
          <a:xfrm>
            <a:off x="6096000" y="3429000"/>
            <a:ext cx="3048000" cy="2286000"/>
          </a:xfrm>
        </p:spPr>
        <p:txBody>
          <a:bodyPr/>
          <a:lstStyle/>
          <a:p>
            <a:r>
              <a:rPr lang="en-US" smtClean="0"/>
              <a:t>Click icon to add picture</a:t>
            </a:r>
            <a:endParaRPr lang="en-US" dirty="0"/>
          </a:p>
        </p:txBody>
      </p:sp>
    </p:spTree>
    <p:extLst>
      <p:ext uri="{BB962C8B-B14F-4D97-AF65-F5344CB8AC3E}">
        <p14:creationId xmlns:p14="http://schemas.microsoft.com/office/powerpoint/2010/main" val="33334906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userDrawn="1"/>
        </p:nvSpPr>
        <p:spPr>
          <a:xfrm>
            <a:off x="304800" y="3376960"/>
            <a:ext cx="11684000" cy="2235200"/>
          </a:xfrm>
          <a:prstGeom prst="rect">
            <a:avLst/>
          </a:prstGeom>
          <a:noFill/>
          <a:ln>
            <a:noFill/>
          </a:ln>
        </p:spPr>
        <p:txBody>
          <a:bodyPr vert="horz" wrap="square" lIns="243840" tIns="182880" rIns="121920" bIns="60960" rtlCol="0" anchor="t" anchorCtr="0">
            <a:noAutofit/>
          </a:bodyPr>
          <a:lstStyle/>
          <a:p>
            <a:pPr defTabSz="609585">
              <a:lnSpc>
                <a:spcPct val="90000"/>
              </a:lnSpc>
              <a:spcAft>
                <a:spcPts val="800"/>
              </a:spcAft>
            </a:pPr>
            <a:r>
              <a:rPr lang="en-US" sz="1333" dirty="0">
                <a:solidFill>
                  <a:srgbClr val="000000">
                    <a:alpha val="87000"/>
                  </a:srgbClr>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609585">
              <a:lnSpc>
                <a:spcPct val="90000"/>
              </a:lnSpc>
              <a:spcAft>
                <a:spcPts val="800"/>
              </a:spcAft>
            </a:pPr>
            <a:r>
              <a:rPr lang="en-US" sz="1333" dirty="0">
                <a:solidFill>
                  <a:srgbClr val="000000">
                    <a:alpha val="87000"/>
                  </a:srgbClr>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609585">
              <a:lnSpc>
                <a:spcPct val="90000"/>
              </a:lnSpc>
              <a:spcAft>
                <a:spcPts val="800"/>
              </a:spcAft>
            </a:pPr>
            <a:r>
              <a:rPr lang="en-US" sz="1333" dirty="0">
                <a:solidFill>
                  <a:srgbClr val="000000">
                    <a:alpha val="87000"/>
                  </a:srgbClr>
                </a:solidFill>
              </a:rPr>
              <a:t>For more information, see Use of Microsoft Copyrighted Content at</a:t>
            </a:r>
          </a:p>
          <a:p>
            <a:pPr algn="ctr" defTabSz="609585">
              <a:lnSpc>
                <a:spcPct val="90000"/>
              </a:lnSpc>
              <a:spcAft>
                <a:spcPts val="800"/>
              </a:spcAft>
            </a:pPr>
            <a:r>
              <a:rPr lang="en-US" sz="1333" dirty="0">
                <a:solidFill>
                  <a:srgbClr val="000000">
                    <a:alpha val="87000"/>
                  </a:srgbClr>
                </a:solidFill>
                <a:hlinkClick r:id="rId2"/>
              </a:rPr>
              <a:t>http://www.microsoft.com/about/legal/permissions/</a:t>
            </a:r>
            <a:endParaRPr lang="en-US" sz="1333" dirty="0">
              <a:solidFill>
                <a:srgbClr val="000000">
                  <a:alpha val="87000"/>
                </a:srgbClr>
              </a:solidFill>
            </a:endParaRPr>
          </a:p>
        </p:txBody>
      </p:sp>
      <p:sp>
        <p:nvSpPr>
          <p:cNvPr id="7" name="TextBox 6"/>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Conditions and Terms of Use</a:t>
            </a:r>
            <a:endParaRPr lang="en-US" sz="1467" dirty="0">
              <a:solidFill>
                <a:srgbClr val="000000"/>
              </a:solidFill>
            </a:endParaRPr>
          </a:p>
        </p:txBody>
      </p:sp>
      <p:sp>
        <p:nvSpPr>
          <p:cNvPr id="8" name="TextBox 7"/>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Copyright and Trademarks</a:t>
            </a:r>
          </a:p>
        </p:txBody>
      </p:sp>
      <p:sp>
        <p:nvSpPr>
          <p:cNvPr id="9" name="TextBox 8"/>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Microsoft Confidential</a:t>
            </a:r>
          </a:p>
        </p:txBody>
      </p:sp>
      <p:sp>
        <p:nvSpPr>
          <p:cNvPr id="10" name="TextBox 9"/>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 2013 Microsoft Corporation. All rights reserved.</a:t>
            </a:r>
          </a:p>
        </p:txBody>
      </p:sp>
      <p:sp>
        <p:nvSpPr>
          <p:cNvPr id="11" name="TextBox 10"/>
          <p:cNvSpPr txBox="1"/>
          <p:nvPr userDrawn="1"/>
        </p:nvSpPr>
        <p:spPr>
          <a:xfrm>
            <a:off x="304800" y="613936"/>
            <a:ext cx="11684000" cy="2438400"/>
          </a:xfrm>
          <a:prstGeom prst="rect">
            <a:avLst/>
          </a:prstGeom>
          <a:noFill/>
          <a:ln>
            <a:noFill/>
          </a:ln>
        </p:spPr>
        <p:txBody>
          <a:bodyPr vert="horz" wrap="square" lIns="243840" tIns="182880" rIns="121920" bIns="60960" rtlCol="0" anchor="t" anchorCtr="0">
            <a:normAutofit lnSpcReduction="10000"/>
          </a:bodyPr>
          <a:lstStyle/>
          <a:p>
            <a:pPr defTabSz="609585">
              <a:spcAft>
                <a:spcPts val="800"/>
              </a:spcAft>
            </a:pPr>
            <a:r>
              <a:rPr lang="en-US" sz="1333" dirty="0">
                <a:solidFill>
                  <a:srgbClr val="000000">
                    <a:alpha val="87000"/>
                  </a:srgbClr>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609585">
              <a:spcAft>
                <a:spcPts val="800"/>
              </a:spcAft>
            </a:pPr>
            <a:r>
              <a:rPr lang="en-US" sz="1333" dirty="0">
                <a:solidFill>
                  <a:srgbClr val="000000">
                    <a:alpha val="87000"/>
                  </a:srgbClr>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609585">
              <a:spcAft>
                <a:spcPts val="800"/>
              </a:spcAft>
            </a:pPr>
            <a:r>
              <a:rPr lang="en-US" sz="1333" dirty="0">
                <a:solidFill>
                  <a:srgbClr val="000000">
                    <a:alpha val="87000"/>
                  </a:srgbClr>
                </a:solidFill>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609585">
              <a:spcAft>
                <a:spcPts val="800"/>
              </a:spcAft>
            </a:pPr>
            <a:endParaRPr lang="en-US" sz="1333" dirty="0">
              <a:solidFill>
                <a:srgbClr val="000000">
                  <a:alpha val="87000"/>
                </a:srgbClr>
              </a:solidFill>
            </a:endParaRPr>
          </a:p>
        </p:txBody>
      </p:sp>
    </p:spTree>
    <p:extLst>
      <p:ext uri="{BB962C8B-B14F-4D97-AF65-F5344CB8AC3E}">
        <p14:creationId xmlns:p14="http://schemas.microsoft.com/office/powerpoint/2010/main" val="38505039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smtClean="0"/>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smtClean="0"/>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4A8010B8-6305-4919-A6FC-6FEE3F2B396E}" type="datetime1">
              <a:rPr lang="en-US" smtClean="0"/>
              <a:t>8/17/2015</a:t>
            </a:fld>
            <a:endParaRPr lang="en-US" dirty="0"/>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1" name="Slide Number Placeholder 4"/>
          <p:cNvSpPr>
            <a:spLocks noGrp="1"/>
          </p:cNvSpPr>
          <p:nvPr>
            <p:ph type="sldNum" sz="quarter" idx="15"/>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6586345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401133734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249787755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56392E4B-B43B-41EB-AF12-54D03BFDB64E}" type="datetime1">
              <a:rPr lang="en-US" smtClean="0">
                <a:solidFill>
                  <a:prstClr val="white"/>
                </a:solidFill>
              </a:rPr>
              <a:t>8/17/2015</a:t>
            </a:fld>
            <a:endParaRPr lang="en-US" dirty="0">
              <a:solidFill>
                <a:prstClr val="white"/>
              </a:solidFill>
            </a:endParaRPr>
          </a:p>
        </p:txBody>
      </p:sp>
      <p:sp>
        <p:nvSpPr>
          <p:cNvPr id="8"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6863636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smtClean="0"/>
              <a:t>Click icon to add picture</a:t>
            </a:r>
            <a:endParaRPr lang="en-US"/>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0C662066-3B25-473F-9EE0-546F296FBB68}" type="datetime1">
              <a:rPr lang="en-US" smtClean="0">
                <a:solidFill>
                  <a:prstClr val="white"/>
                </a:solidFill>
              </a:rPr>
              <a:t>8/17/2015</a:t>
            </a:fld>
            <a:endParaRPr lang="en-US" dirty="0">
              <a:solidFill>
                <a:prstClr val="white"/>
              </a:solidFill>
            </a:endParaRP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7788923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45216764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398178336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347752498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3410682100"/>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1800" baseline="0">
                <a:solidFill>
                  <a:schemeClr val="tx1"/>
                </a:solidFill>
                <a:latin typeface="Segoe UI" panose="020B0502040204020203" pitchFamily="34" charset="0"/>
                <a:cs typeface="Segoe UI" panose="020B0502040204020203" pitchFamily="34" charset="0"/>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Section Title</a:t>
            </a:r>
            <a:endParaRPr lang="en-US" dirty="0"/>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smtClean="0"/>
              <a:t>Enter header here.</a:t>
            </a:r>
            <a:endParaRPr lang="en-US" dirty="0"/>
          </a:p>
        </p:txBody>
      </p:sp>
    </p:spTree>
    <p:extLst>
      <p:ext uri="{BB962C8B-B14F-4D97-AF65-F5344CB8AC3E}">
        <p14:creationId xmlns:p14="http://schemas.microsoft.com/office/powerpoint/2010/main" val="132635157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98DBE601-1838-467F-A091-A88901C9801E}" type="datetime1">
              <a:rPr lang="en-US" smtClean="0">
                <a:solidFill>
                  <a:prstClr val="black">
                    <a:tint val="75000"/>
                  </a:prstClr>
                </a:solidFill>
              </a:rPr>
              <a:t>8/17/2015</a:t>
            </a:fld>
            <a:endParaRPr lang="en-US">
              <a:solidFill>
                <a:prstClr val="black">
                  <a:tint val="75000"/>
                </a:prstClr>
              </a:solidFill>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
        <p:nvSpPr>
          <p:cNvPr id="7" name="Text Placeholder 6"/>
          <p:cNvSpPr>
            <a:spLocks noGrp="1"/>
          </p:cNvSpPr>
          <p:nvPr>
            <p:ph type="body" sz="quarter" idx="13"/>
          </p:nvPr>
        </p:nvSpPr>
        <p:spPr>
          <a:xfrm>
            <a:off x="402336" y="1143000"/>
            <a:ext cx="11173968" cy="4956048"/>
          </a:xfrm>
        </p:spPr>
        <p:txBody>
          <a:bodyPr/>
          <a:lstStyle>
            <a:lvl2pPr>
              <a:buSzPct val="90000"/>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3"/>
          <p:cNvSpPr txBox="1">
            <a:spLocks/>
          </p:cNvSpPr>
          <p:nvPr userDrawn="1"/>
        </p:nvSpPr>
        <p:spPr>
          <a:xfrm>
            <a:off x="4673600" y="6355080"/>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8460134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ULA">
    <p:bg>
      <p:bgPr>
        <a:solidFill>
          <a:schemeClr val="bg1"/>
        </a:solidFill>
        <a:effectLst/>
      </p:bgPr>
    </p:bg>
    <p:spTree>
      <p:nvGrpSpPr>
        <p:cNvPr id="1" name=""/>
        <p:cNvGrpSpPr/>
        <p:nvPr/>
      </p:nvGrpSpPr>
      <p:grpSpPr>
        <a:xfrm>
          <a:off x="0" y="0"/>
          <a:ext cx="0" cy="0"/>
          <a:chOff x="0" y="0"/>
          <a:chExt cx="0" cy="0"/>
        </a:xfrm>
      </p:grpSpPr>
      <p:sp>
        <p:nvSpPr>
          <p:cNvPr id="12" name="TextBox 11"/>
          <p:cNvSpPr txBox="1"/>
          <p:nvPr userDrawn="1"/>
        </p:nvSpPr>
        <p:spPr>
          <a:xfrm>
            <a:off x="304800" y="3376960"/>
            <a:ext cx="11438467" cy="1499840"/>
          </a:xfrm>
          <a:prstGeom prst="rect">
            <a:avLst/>
          </a:prstGeom>
          <a:noFill/>
          <a:ln>
            <a:noFill/>
          </a:ln>
        </p:spPr>
        <p:txBody>
          <a:bodyPr vert="horz" wrap="square" lIns="243840" tIns="182880" rIns="121920" bIns="60960" rtlCol="0" anchor="t" anchorCtr="0">
            <a:noAutofit/>
          </a:bodyPr>
          <a:lstStyle/>
          <a:p>
            <a:pPr>
              <a:lnSpc>
                <a:spcPct val="90000"/>
              </a:lnSpc>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a:lnSpc>
                <a:spcPct val="90000"/>
              </a:lnSpc>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lnSpc>
                <a:spcPct val="90000"/>
              </a:lnSpc>
              <a:spcAft>
                <a:spcPts val="800"/>
              </a:spcAft>
            </a:pPr>
            <a:endParaRPr lang="en-US" sz="1100" dirty="0" smtClean="0">
              <a:solidFill>
                <a:srgbClr val="3F3F3F">
                  <a:alpha val="87000"/>
                </a:srgbClr>
              </a:solidFill>
              <a:latin typeface="Segoe UI" panose="020B0502040204020203" pitchFamily="34" charset="0"/>
              <a:cs typeface="Segoe UI" panose="020B0502040204020203" pitchFamily="34" charset="0"/>
            </a:endParaRPr>
          </a:p>
        </p:txBody>
      </p:sp>
      <p:sp>
        <p:nvSpPr>
          <p:cNvPr id="2" name="TextBox 1"/>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r>
              <a:rPr lang="en-US" sz="1467" b="1" dirty="0" smtClean="0">
                <a:solidFill>
                  <a:prstClr val="black"/>
                </a:solidFill>
              </a:rPr>
              <a:t>Conditions and Terms of Use</a:t>
            </a:r>
            <a:endParaRPr lang="en-US" sz="1467" dirty="0">
              <a:solidFill>
                <a:prstClr val="black"/>
              </a:solidFill>
            </a:endParaRPr>
          </a:p>
        </p:txBody>
      </p:sp>
      <p:sp>
        <p:nvSpPr>
          <p:cNvPr id="6" name="TextBox 5"/>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r>
              <a:rPr lang="en-US" sz="1467" b="1" dirty="0" smtClean="0">
                <a:solidFill>
                  <a:prstClr val="black"/>
                </a:solidFill>
              </a:rPr>
              <a:t>Copyright and Trademarks</a:t>
            </a:r>
          </a:p>
        </p:txBody>
      </p:sp>
      <p:sp>
        <p:nvSpPr>
          <p:cNvPr id="7" name="TextBox 6"/>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r>
              <a:rPr lang="en-US" sz="1067" dirty="0" smtClean="0">
                <a:solidFill>
                  <a:srgbClr val="277EB5"/>
                </a:solidFill>
              </a:rPr>
              <a:t>Microsoft Confidential</a:t>
            </a:r>
          </a:p>
        </p:txBody>
      </p:sp>
      <p:sp>
        <p:nvSpPr>
          <p:cNvPr id="8" name="TextBox 7"/>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r>
              <a:rPr lang="en-US" sz="1067" smtClean="0">
                <a:solidFill>
                  <a:srgbClr val="277EB5"/>
                </a:solidFill>
              </a:rPr>
              <a:t>© 2015 </a:t>
            </a:r>
            <a:r>
              <a:rPr lang="en-US" sz="1067" dirty="0" smtClean="0">
                <a:solidFill>
                  <a:srgbClr val="277EB5"/>
                </a:solidFill>
              </a:rPr>
              <a:t>Microsoft Corporation. All rights reserved.</a:t>
            </a:r>
          </a:p>
        </p:txBody>
      </p:sp>
      <p:sp>
        <p:nvSpPr>
          <p:cNvPr id="10" name="TextBox 9"/>
          <p:cNvSpPr txBox="1"/>
          <p:nvPr userDrawn="1"/>
        </p:nvSpPr>
        <p:spPr>
          <a:xfrm>
            <a:off x="304800" y="707073"/>
            <a:ext cx="11438467" cy="2438400"/>
          </a:xfrm>
          <a:prstGeom prst="rect">
            <a:avLst/>
          </a:prstGeom>
          <a:noFill/>
          <a:ln>
            <a:noFill/>
          </a:ln>
        </p:spPr>
        <p:txBody>
          <a:bodyPr vert="horz" wrap="square" lIns="243840" tIns="182880" rIns="121920" bIns="60960" rtlCol="0" anchor="t" anchorCtr="0">
            <a:normAutofit/>
          </a:bodyPr>
          <a:lstStyle/>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endParaRPr lang="en-US" sz="1200" dirty="0">
              <a:solidFill>
                <a:srgbClr val="3F3F3F">
                  <a:alpha val="87000"/>
                </a:srgbClr>
              </a:solidFill>
              <a:latin typeface="Segoe UI" panose="020B0502040204020203" pitchFamily="34" charset="0"/>
              <a:cs typeface="Segoe UI" panose="020B0502040204020203" pitchFamily="34" charset="0"/>
            </a:endParaRPr>
          </a:p>
          <a:p>
            <a:pPr>
              <a:spcAft>
                <a:spcPts val="800"/>
              </a:spcAft>
            </a:pPr>
            <a:endParaRPr lang="en-US" sz="1100" dirty="0" smtClean="0">
              <a:solidFill>
                <a:srgbClr val="3F3F3F">
                  <a:alpha val="87000"/>
                </a:srgb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8687080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416856385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949440" cy="2286000"/>
          </a:xfrm>
          <a:solidFill>
            <a:srgbClr val="0A5BBA">
              <a:alpha val="90000"/>
            </a:srgbClr>
          </a:solidFill>
        </p:spPr>
        <p:txBody>
          <a:bodyPr lIns="91440" tIns="91440">
            <a:noAutofit/>
          </a:bodyPr>
          <a:lstStyle>
            <a:lvl1pPr marL="0" indent="0">
              <a:lnSpc>
                <a:spcPct val="100000"/>
              </a:lnSpc>
              <a:buNone/>
              <a:defRPr sz="36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Course Title</a:t>
            </a:r>
          </a:p>
        </p:txBody>
      </p:sp>
    </p:spTree>
    <p:extLst>
      <p:ext uri="{BB962C8B-B14F-4D97-AF65-F5344CB8AC3E}">
        <p14:creationId xmlns:p14="http://schemas.microsoft.com/office/powerpoint/2010/main" val="4213870083"/>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userDrawn="1"/>
        </p:nvSpPr>
        <p:spPr>
          <a:xfrm>
            <a:off x="304800" y="3376960"/>
            <a:ext cx="11684000" cy="2235200"/>
          </a:xfrm>
          <a:prstGeom prst="rect">
            <a:avLst/>
          </a:prstGeom>
          <a:noFill/>
          <a:ln>
            <a:noFill/>
          </a:ln>
        </p:spPr>
        <p:txBody>
          <a:bodyPr vert="horz" wrap="square" lIns="243840" tIns="182880" rIns="121920" bIns="60960" rtlCol="0" anchor="t" anchorCtr="0">
            <a:noAutofit/>
          </a:bodyPr>
          <a:lstStyle/>
          <a:p>
            <a:pPr defTabSz="609585">
              <a:lnSpc>
                <a:spcPct val="90000"/>
              </a:lnSpc>
              <a:spcAft>
                <a:spcPts val="800"/>
              </a:spcAft>
            </a:pPr>
            <a:r>
              <a:rPr lang="en-US" sz="1333" dirty="0">
                <a:solidFill>
                  <a:srgbClr val="000000">
                    <a:alpha val="87000"/>
                  </a:srgbClr>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609585">
              <a:lnSpc>
                <a:spcPct val="90000"/>
              </a:lnSpc>
              <a:spcAft>
                <a:spcPts val="800"/>
              </a:spcAft>
            </a:pPr>
            <a:r>
              <a:rPr lang="en-US" sz="1333" dirty="0">
                <a:solidFill>
                  <a:srgbClr val="000000">
                    <a:alpha val="87000"/>
                  </a:srgbClr>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609585">
              <a:lnSpc>
                <a:spcPct val="90000"/>
              </a:lnSpc>
              <a:spcAft>
                <a:spcPts val="800"/>
              </a:spcAft>
            </a:pPr>
            <a:r>
              <a:rPr lang="en-US" sz="1333" dirty="0">
                <a:solidFill>
                  <a:srgbClr val="000000">
                    <a:alpha val="87000"/>
                  </a:srgbClr>
                </a:solidFill>
              </a:rPr>
              <a:t>For more information, see Use of Microsoft Copyrighted Content at</a:t>
            </a:r>
          </a:p>
          <a:p>
            <a:pPr algn="ctr" defTabSz="609585">
              <a:lnSpc>
                <a:spcPct val="90000"/>
              </a:lnSpc>
              <a:spcAft>
                <a:spcPts val="800"/>
              </a:spcAft>
            </a:pPr>
            <a:r>
              <a:rPr lang="en-US" sz="1333" dirty="0">
                <a:solidFill>
                  <a:srgbClr val="000000">
                    <a:alpha val="87000"/>
                  </a:srgbClr>
                </a:solidFill>
                <a:hlinkClick r:id="rId2"/>
              </a:rPr>
              <a:t>http://www.microsoft.com/about/legal/permissions/</a:t>
            </a:r>
            <a:endParaRPr lang="en-US" sz="1333" dirty="0">
              <a:solidFill>
                <a:srgbClr val="000000">
                  <a:alpha val="87000"/>
                </a:srgbClr>
              </a:solidFill>
            </a:endParaRPr>
          </a:p>
        </p:txBody>
      </p:sp>
      <p:sp>
        <p:nvSpPr>
          <p:cNvPr id="7" name="TextBox 6"/>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Conditions and Terms of Use</a:t>
            </a:r>
            <a:endParaRPr lang="en-US" sz="1467" dirty="0">
              <a:solidFill>
                <a:srgbClr val="000000"/>
              </a:solidFill>
            </a:endParaRPr>
          </a:p>
        </p:txBody>
      </p:sp>
      <p:sp>
        <p:nvSpPr>
          <p:cNvPr id="8" name="TextBox 7"/>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Copyright and Trademarks</a:t>
            </a:r>
          </a:p>
        </p:txBody>
      </p:sp>
      <p:sp>
        <p:nvSpPr>
          <p:cNvPr id="9" name="TextBox 8"/>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Microsoft Confidential</a:t>
            </a:r>
          </a:p>
        </p:txBody>
      </p:sp>
      <p:sp>
        <p:nvSpPr>
          <p:cNvPr id="10" name="TextBox 9"/>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 2013 Microsoft Corporation. All rights reserved.</a:t>
            </a:r>
          </a:p>
        </p:txBody>
      </p:sp>
      <p:sp>
        <p:nvSpPr>
          <p:cNvPr id="11" name="TextBox 10"/>
          <p:cNvSpPr txBox="1"/>
          <p:nvPr userDrawn="1"/>
        </p:nvSpPr>
        <p:spPr>
          <a:xfrm>
            <a:off x="304800" y="613936"/>
            <a:ext cx="11684000" cy="2438400"/>
          </a:xfrm>
          <a:prstGeom prst="rect">
            <a:avLst/>
          </a:prstGeom>
          <a:noFill/>
          <a:ln>
            <a:noFill/>
          </a:ln>
        </p:spPr>
        <p:txBody>
          <a:bodyPr vert="horz" wrap="square" lIns="243840" tIns="182880" rIns="121920" bIns="60960" rtlCol="0" anchor="t" anchorCtr="0">
            <a:normAutofit lnSpcReduction="10000"/>
          </a:bodyPr>
          <a:lstStyle/>
          <a:p>
            <a:pPr defTabSz="609585">
              <a:spcAft>
                <a:spcPts val="800"/>
              </a:spcAft>
            </a:pPr>
            <a:r>
              <a:rPr lang="en-US" sz="1333" dirty="0">
                <a:solidFill>
                  <a:srgbClr val="000000">
                    <a:alpha val="87000"/>
                  </a:srgbClr>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609585">
              <a:spcAft>
                <a:spcPts val="800"/>
              </a:spcAft>
            </a:pPr>
            <a:r>
              <a:rPr lang="en-US" sz="1333" dirty="0">
                <a:solidFill>
                  <a:srgbClr val="000000">
                    <a:alpha val="87000"/>
                  </a:srgbClr>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609585">
              <a:spcAft>
                <a:spcPts val="800"/>
              </a:spcAft>
            </a:pPr>
            <a:r>
              <a:rPr lang="en-US" sz="1333" dirty="0">
                <a:solidFill>
                  <a:srgbClr val="000000">
                    <a:alpha val="87000"/>
                  </a:srgbClr>
                </a:solidFill>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609585">
              <a:spcAft>
                <a:spcPts val="800"/>
              </a:spcAft>
            </a:pPr>
            <a:endParaRPr lang="en-US" sz="1333" dirty="0">
              <a:solidFill>
                <a:srgbClr val="000000">
                  <a:alpha val="87000"/>
                </a:srgbClr>
              </a:solidFill>
            </a:endParaRPr>
          </a:p>
        </p:txBody>
      </p:sp>
    </p:spTree>
    <p:extLst>
      <p:ext uri="{BB962C8B-B14F-4D97-AF65-F5344CB8AC3E}">
        <p14:creationId xmlns:p14="http://schemas.microsoft.com/office/powerpoint/2010/main" val="13871495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D8E4473-413B-4614-B4AE-3693BB85D35B}" type="datetime1">
              <a:rPr lang="en-US" smtClean="0">
                <a:solidFill>
                  <a:prstClr val="black">
                    <a:tint val="75000"/>
                  </a:prstClr>
                </a:solidFill>
              </a:rPr>
              <a:t>8/17/2015</a:t>
            </a:fld>
            <a:endParaRPr lang="en-US">
              <a:solidFill>
                <a:prstClr val="black">
                  <a:tint val="75000"/>
                </a:prstClr>
              </a:solidFill>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
        <p:nvSpPr>
          <p:cNvPr id="7" name="Text Placeholder 6"/>
          <p:cNvSpPr>
            <a:spLocks noGrp="1"/>
          </p:cNvSpPr>
          <p:nvPr>
            <p:ph type="body" sz="quarter" idx="13"/>
          </p:nvPr>
        </p:nvSpPr>
        <p:spPr>
          <a:xfrm>
            <a:off x="402336" y="1143000"/>
            <a:ext cx="11173968" cy="4956048"/>
          </a:xfrm>
        </p:spPr>
        <p:txBody>
          <a:bodyPr/>
          <a:lstStyle>
            <a:lvl2pPr>
              <a:buSzPct val="90000"/>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3"/>
          <p:cNvSpPr txBox="1">
            <a:spLocks/>
          </p:cNvSpPr>
          <p:nvPr userDrawn="1"/>
        </p:nvSpPr>
        <p:spPr>
          <a:xfrm>
            <a:off x="4673600" y="6355080"/>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0706292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rgbClr val="0A5BBA"/>
                </a:solidFill>
                <a:latin typeface="Segoe UI Light" panose="020B0502040204020203" pitchFamily="34" charset="0"/>
                <a:cs typeface="Segoe UI Light" panose="020B0502040204020203" pitchFamily="34" charset="0"/>
              </a:defRPr>
            </a:lvl1pPr>
          </a:lstStyle>
          <a:p>
            <a:r>
              <a:rPr lang="en-US" dirty="0" smtClean="0"/>
              <a:t>Notes Continued</a:t>
            </a:r>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5467810"/>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rIns="91440" anchor="t" anchorCtr="0">
            <a:normAutofit/>
          </a:bodyPr>
          <a:lstStyle>
            <a:lvl1pPr>
              <a:defRPr sz="2800" baseline="0">
                <a:solidFill>
                  <a:schemeClr val="bg1"/>
                </a:solidFill>
                <a:latin typeface="Segoe UI Light" panose="020B0502040204020203" pitchFamily="34" charset="0"/>
              </a:defRPr>
            </a:lvl1pPr>
          </a:lstStyle>
          <a:p>
            <a:r>
              <a:rPr lang="en-US" dirty="0" smtClean="0"/>
              <a:t>Module #: Module Title</a:t>
            </a:r>
            <a:endParaRPr lang="en-US" dirty="0"/>
          </a:p>
        </p:txBody>
      </p:sp>
      <p:sp>
        <p:nvSpPr>
          <p:cNvPr id="9" name="Text Placeholder 18"/>
          <p:cNvSpPr>
            <a:spLocks noGrp="1"/>
          </p:cNvSpPr>
          <p:nvPr>
            <p:ph type="body" sz="quarter" idx="16" hasCustomPrompt="1"/>
          </p:nvPr>
        </p:nvSpPr>
        <p:spPr>
          <a:xfrm>
            <a:off x="0" y="3200400"/>
            <a:ext cx="4572000" cy="704088"/>
          </a:xfrm>
          <a:prstGeom prst="rect">
            <a:avLst/>
          </a:prstGeom>
          <a:solidFill>
            <a:srgbClr val="002050">
              <a:alpha val="89804"/>
            </a:srgbClr>
          </a:solidFill>
        </p:spPr>
        <p:txBody>
          <a:bodyPr vert="horz" lIns="91440" tIns="91440">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Module Overview</a:t>
            </a:r>
          </a:p>
        </p:txBody>
      </p:sp>
    </p:spTree>
    <p:extLst>
      <p:ext uri="{BB962C8B-B14F-4D97-AF65-F5344CB8AC3E}">
        <p14:creationId xmlns:p14="http://schemas.microsoft.com/office/powerpoint/2010/main" val="4087458054"/>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anchor="t" anchorCtr="0">
            <a:normAutofit/>
          </a:bodyPr>
          <a:lstStyle>
            <a:lvl1pPr>
              <a:defRPr sz="2400">
                <a:solidFill>
                  <a:schemeClr val="bg1"/>
                </a:solidFill>
                <a:latin typeface="Segoe UI Light" panose="020B0502040204020203" pitchFamily="34" charset="0"/>
              </a:defRPr>
            </a:lvl1pPr>
          </a:lstStyle>
          <a:p>
            <a:r>
              <a:rPr lang="en-US" dirty="0" smtClean="0"/>
              <a:t>Module #: Module Title</a:t>
            </a:r>
            <a:endParaRPr lang="en-US" dirty="0"/>
          </a:p>
        </p:txBody>
      </p:sp>
      <p:sp>
        <p:nvSpPr>
          <p:cNvPr id="16" name="Text Placeholder 14"/>
          <p:cNvSpPr>
            <a:spLocks noGrp="1"/>
          </p:cNvSpPr>
          <p:nvPr>
            <p:ph type="body" sz="quarter" idx="12" hasCustomPrompt="1"/>
          </p:nvPr>
        </p:nvSpPr>
        <p:spPr>
          <a:xfrm>
            <a:off x="0" y="3200400"/>
            <a:ext cx="4572000" cy="1828800"/>
          </a:xfrm>
          <a:solidFill>
            <a:srgbClr val="002050"/>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smtClean="0"/>
              <a:t>Section #: Section Title</a:t>
            </a:r>
          </a:p>
        </p:txBody>
      </p:sp>
      <p:sp>
        <p:nvSpPr>
          <p:cNvPr id="18" name="Text Placeholder 14"/>
          <p:cNvSpPr>
            <a:spLocks noGrp="1"/>
          </p:cNvSpPr>
          <p:nvPr>
            <p:ph type="body" sz="quarter" idx="14" hasCustomPrompt="1"/>
          </p:nvPr>
        </p:nvSpPr>
        <p:spPr>
          <a:xfrm>
            <a:off x="4572000" y="3200400"/>
            <a:ext cx="4572000" cy="1828800"/>
          </a:xfrm>
          <a:solidFill>
            <a:srgbClr val="129038"/>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smtClean="0"/>
              <a:t>Lesson: Lesson Title</a:t>
            </a:r>
          </a:p>
        </p:txBody>
      </p:sp>
    </p:spTree>
    <p:extLst>
      <p:ext uri="{BB962C8B-B14F-4D97-AF65-F5344CB8AC3E}">
        <p14:creationId xmlns:p14="http://schemas.microsoft.com/office/powerpoint/2010/main" val="3700771373"/>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smtClean="0"/>
              <a:t>Add single point here</a:t>
            </a:r>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53028694"/>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Demonstration: Title of Demo</a:t>
            </a:r>
          </a:p>
        </p:txBody>
      </p:sp>
    </p:spTree>
    <p:extLst>
      <p:ext uri="{BB962C8B-B14F-4D97-AF65-F5344CB8AC3E}">
        <p14:creationId xmlns:p14="http://schemas.microsoft.com/office/powerpoint/2010/main" val="218653234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rgbClr val="0A5BBA"/>
                </a:solidFill>
                <a:latin typeface="Segoe UI Light" panose="020B0502040204020203" pitchFamily="34" charset="0"/>
                <a:cs typeface="Segoe UI Light" panose="020B0502040204020203" pitchFamily="34" charset="0"/>
              </a:defRPr>
            </a:lvl1pPr>
          </a:lstStyle>
          <a:p>
            <a:r>
              <a:rPr lang="en-US" dirty="0" smtClean="0"/>
              <a:t>Notes Continued</a:t>
            </a:r>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94874690"/>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Lab: Title of Lab</a:t>
            </a:r>
          </a:p>
        </p:txBody>
      </p:sp>
    </p:spTree>
    <p:extLst>
      <p:ext uri="{BB962C8B-B14F-4D97-AF65-F5344CB8AC3E}">
        <p14:creationId xmlns:p14="http://schemas.microsoft.com/office/powerpoint/2010/main" val="189543026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9" name="Text Placeholder 18"/>
          <p:cNvSpPr>
            <a:spLocks noGrp="1"/>
          </p:cNvSpPr>
          <p:nvPr>
            <p:ph type="body" sz="quarter" idx="16" hasCustomPrompt="1"/>
          </p:nvPr>
        </p:nvSpPr>
        <p:spPr>
          <a:xfrm>
            <a:off x="0" y="3429000"/>
            <a:ext cx="3048000" cy="1143000"/>
          </a:xfrm>
          <a:prstGeom prst="rect">
            <a:avLst/>
          </a:prstGeom>
          <a:solidFill>
            <a:srgbClr val="002050">
              <a:alpha val="90000"/>
            </a:srgbClr>
          </a:solidFill>
        </p:spPr>
        <p:txBody>
          <a:bodyPr vert="horz" lIns="91440" tIns="9144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2708155867"/>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rgbClr val="15AEEF">
              <a:alpha val="89804"/>
            </a:srgbClr>
          </a:solidFill>
        </p:spPr>
        <p:txBody>
          <a:bodyPr vert="horz" lIns="91440" tIns="91440">
            <a:normAutofit/>
          </a:bodyPr>
          <a:lstStyle>
            <a:lvl1pPr marL="0" indent="0">
              <a:lnSpc>
                <a:spcPct val="100000"/>
              </a:lnSpc>
              <a:buFontTx/>
              <a:buNone/>
              <a:defRPr sz="1600" baseline="0">
                <a:solidFill>
                  <a:schemeClr val="tx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1"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995408727"/>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8" name="Text Placeholder 18"/>
          <p:cNvSpPr>
            <a:spLocks noGrp="1"/>
          </p:cNvSpPr>
          <p:nvPr>
            <p:ph type="body" sz="quarter" idx="16" hasCustomPrompt="1"/>
          </p:nvPr>
        </p:nvSpPr>
        <p:spPr>
          <a:xfrm>
            <a:off x="9144000" y="3429000"/>
            <a:ext cx="3048000" cy="1143000"/>
          </a:xfrm>
          <a:prstGeom prst="rect">
            <a:avLst/>
          </a:prstGeom>
          <a:solidFill>
            <a:srgbClr val="002050">
              <a:alpha val="90000"/>
            </a:srgbClr>
          </a:solidFill>
        </p:spPr>
        <p:txBody>
          <a:bodyPr vert="horz" lIns="182880" tIns="13716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2" name="Text Placeholder 9"/>
          <p:cNvSpPr>
            <a:spLocks noGrp="1"/>
          </p:cNvSpPr>
          <p:nvPr>
            <p:ph type="body" sz="quarter" idx="13"/>
          </p:nvPr>
        </p:nvSpPr>
        <p:spPr>
          <a:xfrm>
            <a:off x="609600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24293165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18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06E3FC57-B96F-4261-AC52-8316316858EB}" type="datetime1">
              <a:rPr lang="en-US" smtClean="0"/>
              <a:t>8/17/2015</a:t>
            </a:fld>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5172497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87131DD3-04EA-4EF6-8CC9-30713945038C}" type="datetime1">
              <a:rPr lang="en-US" smtClean="0"/>
              <a:t>8/17/2015</a:t>
            </a:fld>
            <a:endParaRPr lang="en-US" dirty="0"/>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Segoe UI" panose="020B0502040204020203" pitchFamily="34" charset="0"/>
                <a:cs typeface="Segoe UI" panose="020B0502040204020203" pitchFamily="34" charset="0"/>
              </a:defRPr>
            </a:lvl1pPr>
          </a:lstStyle>
          <a:p>
            <a:pPr lvl="0"/>
            <a:r>
              <a:rPr lang="en-US" dirty="0"/>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7"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1666356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alpha val="89804"/>
            </a:srgbClr>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3" name="Slide Number Placeholder 4"/>
          <p:cNvSpPr>
            <a:spLocks noGrp="1"/>
          </p:cNvSpPr>
          <p:nvPr>
            <p:ph type="sldNum" sz="quarter" idx="17"/>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6613620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1800">
                <a:solidFill>
                  <a:srgbClr val="3F3F3F"/>
                </a:solidFill>
              </a:defRPr>
            </a:lvl1pPr>
            <a:lvl2pPr>
              <a:defRPr sz="1600">
                <a:solidFill>
                  <a:srgbClr val="3F3F3F"/>
                </a:solidFill>
              </a:defRPr>
            </a:lvl2pPr>
            <a:lvl3pPr>
              <a:lnSpc>
                <a:spcPct val="100000"/>
              </a:lnSpc>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81B3AB2F-2891-42C6-B337-428F802F50D2}" type="datetime1">
              <a:rPr lang="en-US" smtClean="0"/>
              <a:t>8/17/2015</a:t>
            </a:fld>
            <a:endParaRPr lang="en-US" dirty="0"/>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4" name="Slide Number Placeholder 4"/>
          <p:cNvSpPr>
            <a:spLocks noGrp="1"/>
          </p:cNvSpPr>
          <p:nvPr>
            <p:ph type="sldNum" sz="quarter" idx="18"/>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8968675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15AEEF">
              <a:alpha val="89804"/>
            </a:srgb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89804"/>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37E23DC6-7CA1-43E4-85E8-A49DADF0EA2F}" type="datetime1">
              <a:rPr lang="en-US" smtClean="0"/>
              <a:t>8/17/2015</a:t>
            </a:fld>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Light" panose="020B0502040204020203" pitchFamily="34" charset="0"/>
                <a:cs typeface="Segoe UI Light" panose="020B0502040204020203" pitchFamily="34" charset="0"/>
              </a:rPr>
              <a:t>Microsoft Confidential</a:t>
            </a:r>
            <a:endParaRPr lang="en-US" sz="1000" dirty="0">
              <a:latin typeface="Segoe UI Light" panose="020B0502040204020203" pitchFamily="34" charset="0"/>
              <a:cs typeface="Segoe UI Light" panose="020B0502040204020203" pitchFamily="34" charset="0"/>
            </a:endParaRPr>
          </a:p>
        </p:txBody>
      </p:sp>
      <p:sp>
        <p:nvSpPr>
          <p:cNvPr id="13" name="Slide Number Placeholder 4"/>
          <p:cNvSpPr>
            <a:spLocks noGrp="1"/>
          </p:cNvSpPr>
          <p:nvPr>
            <p:ph type="sldNum" sz="quarter" idx="16"/>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23845798"/>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07027D77-150F-4BD0-8C3C-0AF466363AA9}" type="datetime1">
              <a:rPr lang="en-US" smtClean="0"/>
              <a:t>8/17/2015</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800">
                <a:solidFill>
                  <a:srgbClr val="3F3F3F"/>
                </a:solidFill>
              </a:defRPr>
            </a:lvl1pPr>
            <a:lvl2pPr>
              <a:defRPr sz="1600">
                <a:solidFill>
                  <a:srgbClr val="3F3F3F"/>
                </a:solidFill>
              </a:defRPr>
            </a:lvl2pPr>
            <a:lvl3pPr>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9" name="Text Placeholder 14"/>
          <p:cNvSpPr>
            <a:spLocks noGrp="1"/>
          </p:cNvSpPr>
          <p:nvPr>
            <p:ph type="body" sz="quarter" idx="12"/>
          </p:nvPr>
        </p:nvSpPr>
        <p:spPr>
          <a:xfrm>
            <a:off x="9144000" y="1143000"/>
            <a:ext cx="3048000" cy="2286000"/>
          </a:xfrm>
          <a:solidFill>
            <a:srgbClr val="002050"/>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14"/>
          <p:cNvSpPr>
            <a:spLocks noGrp="1"/>
          </p:cNvSpPr>
          <p:nvPr>
            <p:ph type="body" sz="quarter" idx="16"/>
          </p:nvPr>
        </p:nvSpPr>
        <p:spPr>
          <a:xfrm>
            <a:off x="9144000" y="3429000"/>
            <a:ext cx="3048000" cy="2286000"/>
          </a:xfrm>
          <a:solidFill>
            <a:srgbClr val="15AEEF"/>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364960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rIns="91440" anchor="t" anchorCtr="0">
            <a:normAutofit/>
          </a:bodyPr>
          <a:lstStyle>
            <a:lvl1pPr>
              <a:defRPr sz="2800" baseline="0">
                <a:solidFill>
                  <a:schemeClr val="bg1"/>
                </a:solidFill>
                <a:latin typeface="Segoe UI Light" panose="020B0502040204020203" pitchFamily="34" charset="0"/>
              </a:defRPr>
            </a:lvl1pPr>
          </a:lstStyle>
          <a:p>
            <a:r>
              <a:rPr lang="en-US" dirty="0" smtClean="0"/>
              <a:t>Module #: Module Title</a:t>
            </a:r>
            <a:endParaRPr lang="en-US" dirty="0"/>
          </a:p>
        </p:txBody>
      </p:sp>
      <p:sp>
        <p:nvSpPr>
          <p:cNvPr id="9" name="Text Placeholder 18"/>
          <p:cNvSpPr>
            <a:spLocks noGrp="1"/>
          </p:cNvSpPr>
          <p:nvPr>
            <p:ph type="body" sz="quarter" idx="16" hasCustomPrompt="1"/>
          </p:nvPr>
        </p:nvSpPr>
        <p:spPr>
          <a:xfrm>
            <a:off x="0" y="3200400"/>
            <a:ext cx="4572000" cy="704088"/>
          </a:xfrm>
          <a:prstGeom prst="rect">
            <a:avLst/>
          </a:prstGeom>
          <a:solidFill>
            <a:srgbClr val="002050">
              <a:alpha val="89804"/>
            </a:srgbClr>
          </a:solidFill>
        </p:spPr>
        <p:txBody>
          <a:bodyPr vert="horz" lIns="91440" tIns="91440">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Module Overview</a:t>
            </a:r>
          </a:p>
        </p:txBody>
      </p:sp>
    </p:spTree>
    <p:extLst>
      <p:ext uri="{BB962C8B-B14F-4D97-AF65-F5344CB8AC3E}">
        <p14:creationId xmlns:p14="http://schemas.microsoft.com/office/powerpoint/2010/main" val="2888504914"/>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3" name="Date Placeholder 2"/>
          <p:cNvSpPr>
            <a:spLocks noGrp="1"/>
          </p:cNvSpPr>
          <p:nvPr>
            <p:ph type="dt" sz="half" idx="10"/>
          </p:nvPr>
        </p:nvSpPr>
        <p:spPr/>
        <p:txBody>
          <a:bodyPr/>
          <a:lstStyle>
            <a:lvl1pPr>
              <a:defRPr>
                <a:solidFill>
                  <a:srgbClr val="3F3F3F"/>
                </a:solidFill>
              </a:defRPr>
            </a:lvl1pPr>
          </a:lstStyle>
          <a:p>
            <a:fld id="{8AE9CEB5-C76B-4C9F-91B1-C44CCB9B5E4A}" type="datetime1">
              <a:rPr lang="en-US" smtClean="0"/>
              <a:t>8/17/2015</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rgbClr val="15AEEF"/>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18"/>
          <p:cNvSpPr>
            <a:spLocks noGrp="1"/>
          </p:cNvSpPr>
          <p:nvPr>
            <p:ph type="body" sz="quarter" idx="13"/>
          </p:nvPr>
        </p:nvSpPr>
        <p:spPr>
          <a:xfrm>
            <a:off x="9144000" y="3429000"/>
            <a:ext cx="3048000" cy="2286000"/>
          </a:xfrm>
          <a:solidFill>
            <a:srgbClr val="0E715F"/>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20"/>
          <p:cNvSpPr>
            <a:spLocks noGrp="1"/>
          </p:cNvSpPr>
          <p:nvPr>
            <p:ph type="body" sz="quarter" idx="14"/>
          </p:nvPr>
        </p:nvSpPr>
        <p:spPr>
          <a:xfrm>
            <a:off x="3048000" y="3429000"/>
            <a:ext cx="3048000" cy="2286000"/>
          </a:xfrm>
          <a:solidFill>
            <a:srgbClr val="002050"/>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Picture Placeholder 22"/>
          <p:cNvSpPr>
            <a:spLocks noGrp="1"/>
          </p:cNvSpPr>
          <p:nvPr>
            <p:ph type="pic" sz="quarter" idx="15"/>
          </p:nvPr>
        </p:nvSpPr>
        <p:spPr>
          <a:xfrm>
            <a:off x="3048000" y="1143000"/>
            <a:ext cx="3048000" cy="2286000"/>
          </a:xfrm>
        </p:spPr>
        <p:txBody>
          <a:bodyPr/>
          <a:lstStyle/>
          <a:p>
            <a:r>
              <a:rPr lang="en-US" smtClean="0"/>
              <a:t>Click icon to add picture</a:t>
            </a:r>
            <a:endParaRPr lang="en-US"/>
          </a:p>
        </p:txBody>
      </p:sp>
      <p:sp>
        <p:nvSpPr>
          <p:cNvPr id="24" name="Picture Placeholder 22"/>
          <p:cNvSpPr>
            <a:spLocks noGrp="1"/>
          </p:cNvSpPr>
          <p:nvPr>
            <p:ph type="pic" sz="quarter" idx="16"/>
          </p:nvPr>
        </p:nvSpPr>
        <p:spPr>
          <a:xfrm>
            <a:off x="9144000" y="1143000"/>
            <a:ext cx="3048000" cy="2286000"/>
          </a:xfrm>
        </p:spPr>
        <p:txBody>
          <a:bodyPr/>
          <a:lstStyle/>
          <a:p>
            <a:r>
              <a:rPr lang="en-US" smtClean="0"/>
              <a:t>Click icon to add picture</a:t>
            </a:r>
            <a:endParaRPr lang="en-US"/>
          </a:p>
        </p:txBody>
      </p:sp>
      <p:sp>
        <p:nvSpPr>
          <p:cNvPr id="25" name="Picture Placeholder 22"/>
          <p:cNvSpPr>
            <a:spLocks noGrp="1"/>
          </p:cNvSpPr>
          <p:nvPr>
            <p:ph type="pic" sz="quarter" idx="17"/>
          </p:nvPr>
        </p:nvSpPr>
        <p:spPr>
          <a:xfrm>
            <a:off x="6096000" y="3429000"/>
            <a:ext cx="3048000" cy="2286000"/>
          </a:xfrm>
        </p:spPr>
        <p:txBody>
          <a:bodyPr/>
          <a:lstStyle/>
          <a:p>
            <a:r>
              <a:rPr lang="en-US" smtClean="0"/>
              <a:t>Click icon to add picture</a:t>
            </a:r>
            <a:endParaRPr lang="en-US" dirty="0"/>
          </a:p>
        </p:txBody>
      </p:sp>
    </p:spTree>
    <p:extLst>
      <p:ext uri="{BB962C8B-B14F-4D97-AF65-F5344CB8AC3E}">
        <p14:creationId xmlns:p14="http://schemas.microsoft.com/office/powerpoint/2010/main" val="92885302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smtClean="0"/>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smtClean="0"/>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4FEC87DF-A149-49F5-842C-834A45BAEF8C}" type="datetime1">
              <a:rPr lang="en-US" smtClean="0"/>
              <a:t>8/17/2015</a:t>
            </a:fld>
            <a:endParaRPr lang="en-US" dirty="0"/>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1" name="Slide Number Placeholder 4"/>
          <p:cNvSpPr>
            <a:spLocks noGrp="1"/>
          </p:cNvSpPr>
          <p:nvPr>
            <p:ph type="sldNum" sz="quarter" idx="15"/>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2888135"/>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229475419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584612631"/>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C3CC787E-0B51-4ABE-9B68-E4A5E64C82D6}" type="datetime1">
              <a:rPr lang="en-US" smtClean="0">
                <a:solidFill>
                  <a:prstClr val="white"/>
                </a:solidFill>
              </a:rPr>
              <a:t>8/17/2015</a:t>
            </a:fld>
            <a:endParaRPr lang="en-US" dirty="0">
              <a:solidFill>
                <a:prstClr val="white"/>
              </a:solidFill>
            </a:endParaRPr>
          </a:p>
        </p:txBody>
      </p:sp>
      <p:sp>
        <p:nvSpPr>
          <p:cNvPr id="8"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9468231"/>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smtClean="0"/>
              <a:t>Click icon to add picture</a:t>
            </a:r>
            <a:endParaRPr lang="en-US"/>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6ED6E993-F01C-4F5C-82E8-D27A62799F46}" type="datetime1">
              <a:rPr lang="en-US" smtClean="0">
                <a:solidFill>
                  <a:prstClr val="white"/>
                </a:solidFill>
              </a:rPr>
              <a:t>8/17/2015</a:t>
            </a:fld>
            <a:endParaRPr lang="en-US" dirty="0">
              <a:solidFill>
                <a:prstClr val="white"/>
              </a:solidFill>
            </a:endParaRP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169446"/>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1413899726"/>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2491854309"/>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312252358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402504695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anchor="t" anchorCtr="0">
            <a:normAutofit/>
          </a:bodyPr>
          <a:lstStyle>
            <a:lvl1pPr>
              <a:defRPr sz="2400">
                <a:solidFill>
                  <a:schemeClr val="bg1"/>
                </a:solidFill>
                <a:latin typeface="Segoe UI Light" panose="020B0502040204020203" pitchFamily="34" charset="0"/>
              </a:defRPr>
            </a:lvl1pPr>
          </a:lstStyle>
          <a:p>
            <a:r>
              <a:rPr lang="en-US" dirty="0" smtClean="0"/>
              <a:t>Module #: Module Title</a:t>
            </a:r>
            <a:endParaRPr lang="en-US" dirty="0"/>
          </a:p>
        </p:txBody>
      </p:sp>
      <p:sp>
        <p:nvSpPr>
          <p:cNvPr id="16" name="Text Placeholder 14"/>
          <p:cNvSpPr>
            <a:spLocks noGrp="1"/>
          </p:cNvSpPr>
          <p:nvPr>
            <p:ph type="body" sz="quarter" idx="12" hasCustomPrompt="1"/>
          </p:nvPr>
        </p:nvSpPr>
        <p:spPr>
          <a:xfrm>
            <a:off x="0" y="3200400"/>
            <a:ext cx="4572000" cy="1828800"/>
          </a:xfrm>
          <a:solidFill>
            <a:srgbClr val="002050"/>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smtClean="0"/>
              <a:t>Section #: Section Title</a:t>
            </a:r>
          </a:p>
        </p:txBody>
      </p:sp>
      <p:sp>
        <p:nvSpPr>
          <p:cNvPr id="18" name="Text Placeholder 14"/>
          <p:cNvSpPr>
            <a:spLocks noGrp="1"/>
          </p:cNvSpPr>
          <p:nvPr>
            <p:ph type="body" sz="quarter" idx="14" hasCustomPrompt="1"/>
          </p:nvPr>
        </p:nvSpPr>
        <p:spPr>
          <a:xfrm>
            <a:off x="4572000" y="3200400"/>
            <a:ext cx="4572000" cy="1828800"/>
          </a:xfrm>
          <a:solidFill>
            <a:srgbClr val="129038"/>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smtClean="0"/>
              <a:t>Lesson: Lesson Title</a:t>
            </a:r>
          </a:p>
        </p:txBody>
      </p:sp>
    </p:spTree>
    <p:extLst>
      <p:ext uri="{BB962C8B-B14F-4D97-AF65-F5344CB8AC3E}">
        <p14:creationId xmlns:p14="http://schemas.microsoft.com/office/powerpoint/2010/main" val="2279646472"/>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1800" baseline="0">
                <a:solidFill>
                  <a:schemeClr val="tx1"/>
                </a:solidFill>
                <a:latin typeface="Segoe UI" panose="020B0502040204020203" pitchFamily="34" charset="0"/>
                <a:cs typeface="Segoe UI" panose="020B0502040204020203" pitchFamily="34" charset="0"/>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Section Title</a:t>
            </a:r>
            <a:endParaRPr lang="en-US" dirty="0"/>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smtClean="0"/>
              <a:t>Enter header here.</a:t>
            </a:r>
            <a:endParaRPr lang="en-US" dirty="0"/>
          </a:p>
        </p:txBody>
      </p:sp>
    </p:spTree>
    <p:extLst>
      <p:ext uri="{BB962C8B-B14F-4D97-AF65-F5344CB8AC3E}">
        <p14:creationId xmlns:p14="http://schemas.microsoft.com/office/powerpoint/2010/main" val="1270963614"/>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EULA">
    <p:bg>
      <p:bgPr>
        <a:solidFill>
          <a:schemeClr val="bg1"/>
        </a:solidFill>
        <a:effectLst/>
      </p:bgPr>
    </p:bg>
    <p:spTree>
      <p:nvGrpSpPr>
        <p:cNvPr id="1" name=""/>
        <p:cNvGrpSpPr/>
        <p:nvPr/>
      </p:nvGrpSpPr>
      <p:grpSpPr>
        <a:xfrm>
          <a:off x="0" y="0"/>
          <a:ext cx="0" cy="0"/>
          <a:chOff x="0" y="0"/>
          <a:chExt cx="0" cy="0"/>
        </a:xfrm>
      </p:grpSpPr>
      <p:sp>
        <p:nvSpPr>
          <p:cNvPr id="12" name="TextBox 11"/>
          <p:cNvSpPr txBox="1"/>
          <p:nvPr userDrawn="1"/>
        </p:nvSpPr>
        <p:spPr>
          <a:xfrm>
            <a:off x="304800" y="3376960"/>
            <a:ext cx="11438467" cy="1499840"/>
          </a:xfrm>
          <a:prstGeom prst="rect">
            <a:avLst/>
          </a:prstGeom>
          <a:noFill/>
          <a:ln>
            <a:noFill/>
          </a:ln>
        </p:spPr>
        <p:txBody>
          <a:bodyPr vert="horz" wrap="square" lIns="243840" tIns="182880" rIns="121920" bIns="60960" rtlCol="0" anchor="t" anchorCtr="0">
            <a:noAutofit/>
          </a:bodyPr>
          <a:lstStyle/>
          <a:p>
            <a:pPr>
              <a:lnSpc>
                <a:spcPct val="90000"/>
              </a:lnSpc>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a:lnSpc>
                <a:spcPct val="90000"/>
              </a:lnSpc>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lnSpc>
                <a:spcPct val="90000"/>
              </a:lnSpc>
              <a:spcAft>
                <a:spcPts val="800"/>
              </a:spcAft>
            </a:pPr>
            <a:endParaRPr lang="en-US" sz="1100" dirty="0" smtClean="0">
              <a:solidFill>
                <a:srgbClr val="3F3F3F">
                  <a:alpha val="87000"/>
                </a:srgbClr>
              </a:solidFill>
              <a:latin typeface="Segoe UI" panose="020B0502040204020203" pitchFamily="34" charset="0"/>
              <a:cs typeface="Segoe UI" panose="020B0502040204020203" pitchFamily="34" charset="0"/>
            </a:endParaRPr>
          </a:p>
        </p:txBody>
      </p:sp>
      <p:sp>
        <p:nvSpPr>
          <p:cNvPr id="2" name="TextBox 1"/>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r>
              <a:rPr lang="en-US" sz="1467" b="1" dirty="0" smtClean="0">
                <a:solidFill>
                  <a:prstClr val="black"/>
                </a:solidFill>
              </a:rPr>
              <a:t>Conditions and Terms of Use</a:t>
            </a:r>
            <a:endParaRPr lang="en-US" sz="1467" dirty="0">
              <a:solidFill>
                <a:prstClr val="black"/>
              </a:solidFill>
            </a:endParaRPr>
          </a:p>
        </p:txBody>
      </p:sp>
      <p:sp>
        <p:nvSpPr>
          <p:cNvPr id="6" name="TextBox 5"/>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r>
              <a:rPr lang="en-US" sz="1467" b="1" dirty="0" smtClean="0">
                <a:solidFill>
                  <a:prstClr val="black"/>
                </a:solidFill>
              </a:rPr>
              <a:t>Copyright and Trademarks</a:t>
            </a:r>
          </a:p>
        </p:txBody>
      </p:sp>
      <p:sp>
        <p:nvSpPr>
          <p:cNvPr id="7" name="TextBox 6"/>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r>
              <a:rPr lang="en-US" sz="1067" dirty="0" smtClean="0">
                <a:solidFill>
                  <a:srgbClr val="277EB5"/>
                </a:solidFill>
              </a:rPr>
              <a:t>Microsoft Confidential</a:t>
            </a:r>
          </a:p>
        </p:txBody>
      </p:sp>
      <p:sp>
        <p:nvSpPr>
          <p:cNvPr id="8" name="TextBox 7"/>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r>
              <a:rPr lang="en-US" sz="1067" smtClean="0">
                <a:solidFill>
                  <a:srgbClr val="277EB5"/>
                </a:solidFill>
              </a:rPr>
              <a:t>© 2015 </a:t>
            </a:r>
            <a:r>
              <a:rPr lang="en-US" sz="1067" dirty="0" smtClean="0">
                <a:solidFill>
                  <a:srgbClr val="277EB5"/>
                </a:solidFill>
              </a:rPr>
              <a:t>Microsoft Corporation. All rights reserved.</a:t>
            </a:r>
          </a:p>
        </p:txBody>
      </p:sp>
      <p:sp>
        <p:nvSpPr>
          <p:cNvPr id="10" name="TextBox 9"/>
          <p:cNvSpPr txBox="1"/>
          <p:nvPr userDrawn="1"/>
        </p:nvSpPr>
        <p:spPr>
          <a:xfrm>
            <a:off x="304800" y="707073"/>
            <a:ext cx="11438467" cy="2438400"/>
          </a:xfrm>
          <a:prstGeom prst="rect">
            <a:avLst/>
          </a:prstGeom>
          <a:noFill/>
          <a:ln>
            <a:noFill/>
          </a:ln>
        </p:spPr>
        <p:txBody>
          <a:bodyPr vert="horz" wrap="square" lIns="243840" tIns="182880" rIns="121920" bIns="60960" rtlCol="0" anchor="t" anchorCtr="0">
            <a:normAutofit/>
          </a:bodyPr>
          <a:lstStyle/>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endParaRPr lang="en-US" sz="1200" dirty="0">
              <a:solidFill>
                <a:srgbClr val="3F3F3F">
                  <a:alpha val="87000"/>
                </a:srgbClr>
              </a:solidFill>
              <a:latin typeface="Segoe UI" panose="020B0502040204020203" pitchFamily="34" charset="0"/>
              <a:cs typeface="Segoe UI" panose="020B0502040204020203" pitchFamily="34" charset="0"/>
            </a:endParaRPr>
          </a:p>
          <a:p>
            <a:pPr>
              <a:spcAft>
                <a:spcPts val="800"/>
              </a:spcAft>
            </a:pPr>
            <a:endParaRPr lang="en-US" sz="1100" dirty="0" smtClean="0">
              <a:solidFill>
                <a:srgbClr val="3F3F3F">
                  <a:alpha val="87000"/>
                </a:srgb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77151371"/>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184810490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smtClean="0"/>
              <a:t>Add single point here</a:t>
            </a:r>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789596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Demonstration: Title of Demo</a:t>
            </a:r>
          </a:p>
        </p:txBody>
      </p:sp>
    </p:spTree>
    <p:extLst>
      <p:ext uri="{BB962C8B-B14F-4D97-AF65-F5344CB8AC3E}">
        <p14:creationId xmlns:p14="http://schemas.microsoft.com/office/powerpoint/2010/main" val="386849981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Lab: Title of Lab</a:t>
            </a:r>
          </a:p>
        </p:txBody>
      </p:sp>
    </p:spTree>
    <p:extLst>
      <p:ext uri="{BB962C8B-B14F-4D97-AF65-F5344CB8AC3E}">
        <p14:creationId xmlns:p14="http://schemas.microsoft.com/office/powerpoint/2010/main" val="21725301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2C3A81-EE8C-4651-A036-ADBA7316F1C8}" type="datetime1">
              <a:rPr lang="en-US" smtClean="0">
                <a:solidFill>
                  <a:prstClr val="black">
                    <a:tint val="75000"/>
                  </a:prstClr>
                </a:solidFill>
              </a:rPr>
              <a:t>8/17/2015</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Microsoft Confidential</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80173375"/>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 id="2147483772" r:id="rId18"/>
    <p:sldLayoutId id="2147483773" r:id="rId19"/>
    <p:sldLayoutId id="2147483774" r:id="rId20"/>
    <p:sldLayoutId id="2147483775" r:id="rId21"/>
    <p:sldLayoutId id="2147483776" r:id="rId22"/>
    <p:sldLayoutId id="2147483777" r:id="rId23"/>
    <p:sldLayoutId id="2147483778" r:id="rId24"/>
    <p:sldLayoutId id="2147483779" r:id="rId25"/>
    <p:sldLayoutId id="2147483780" r:id="rId26"/>
    <p:sldLayoutId id="2147483781" r:id="rId27"/>
    <p:sldLayoutId id="2147483782" r:id="rId28"/>
    <p:sldLayoutId id="2147483783" r:id="rId29"/>
    <p:sldLayoutId id="2147483784" r:id="rId30"/>
    <p:sldLayoutId id="2147483785" r:id="rId31"/>
  </p:sldLayoutIdLst>
  <p:hf hdr="0" dt="0"/>
  <p:txStyles>
    <p:titleStyle>
      <a:lvl1pPr algn="l" defTabSz="914400"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spcAft>
          <a:spcPts val="300"/>
        </a:spcAft>
        <a:buFont typeface="Arial" panose="020B0604020202020204" pitchFamily="34" charset="0"/>
        <a:buChar char="•"/>
        <a:defRPr sz="1800" kern="1200">
          <a:solidFill>
            <a:srgbClr val="3F3F3F"/>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spcAft>
          <a:spcPts val="300"/>
        </a:spcAft>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spcAft>
          <a:spcPts val="300"/>
        </a:spcAft>
        <a:buFont typeface="Wingdings" panose="05000000000000000000" pitchFamily="2" charset="2"/>
        <a:buChar char="§"/>
        <a:defRPr sz="1400" kern="1200">
          <a:solidFill>
            <a:srgbClr val="3F3F3F"/>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spcAft>
          <a:spcPts val="300"/>
        </a:spcAft>
        <a:buFont typeface="Arial" panose="020B0604020202020204" pitchFamily="34" charset="0"/>
        <a:buChar char="•"/>
        <a:defRPr sz="1400" kern="1200">
          <a:solidFill>
            <a:srgbClr val="3F3F3F"/>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spcAft>
          <a:spcPts val="300"/>
        </a:spcAft>
        <a:buFont typeface="Courier New" panose="02070309020205020404" pitchFamily="49" charset="0"/>
        <a:buChar char="o"/>
        <a:defRPr sz="1400" kern="1200">
          <a:solidFill>
            <a:srgbClr val="3F3F3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903F50-555B-4489-AB86-49ABD23DB69B}" type="datetime1">
              <a:rPr lang="en-US" smtClean="0">
                <a:solidFill>
                  <a:prstClr val="black">
                    <a:tint val="75000"/>
                  </a:prstClr>
                </a:solidFill>
              </a:rPr>
              <a:t>8/17/2015</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Microsoft Confidential</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28027538"/>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 id="2147483804" r:id="rId18"/>
    <p:sldLayoutId id="2147483805" r:id="rId19"/>
    <p:sldLayoutId id="2147483806" r:id="rId20"/>
    <p:sldLayoutId id="2147483807" r:id="rId21"/>
    <p:sldLayoutId id="2147483808" r:id="rId22"/>
    <p:sldLayoutId id="2147483809" r:id="rId23"/>
    <p:sldLayoutId id="2147483810" r:id="rId24"/>
    <p:sldLayoutId id="2147483811" r:id="rId25"/>
    <p:sldLayoutId id="2147483812" r:id="rId26"/>
    <p:sldLayoutId id="2147483813" r:id="rId27"/>
    <p:sldLayoutId id="2147483814" r:id="rId28"/>
    <p:sldLayoutId id="2147483815" r:id="rId29"/>
    <p:sldLayoutId id="2147483816" r:id="rId30"/>
    <p:sldLayoutId id="2147483817" r:id="rId31"/>
  </p:sldLayoutIdLst>
  <p:hf hdr="0" dt="0"/>
  <p:txStyles>
    <p:titleStyle>
      <a:lvl1pPr algn="l" defTabSz="914400"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spcAft>
          <a:spcPts val="300"/>
        </a:spcAft>
        <a:buFont typeface="Arial" panose="020B0604020202020204" pitchFamily="34" charset="0"/>
        <a:buChar char="•"/>
        <a:defRPr sz="1800" kern="1200">
          <a:solidFill>
            <a:srgbClr val="3F3F3F"/>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spcAft>
          <a:spcPts val="300"/>
        </a:spcAft>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spcAft>
          <a:spcPts val="300"/>
        </a:spcAft>
        <a:buFont typeface="Wingdings" panose="05000000000000000000" pitchFamily="2" charset="2"/>
        <a:buChar char="§"/>
        <a:defRPr sz="1400" kern="1200">
          <a:solidFill>
            <a:srgbClr val="3F3F3F"/>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spcAft>
          <a:spcPts val="300"/>
        </a:spcAft>
        <a:buFont typeface="Arial" panose="020B0604020202020204" pitchFamily="34" charset="0"/>
        <a:buChar char="•"/>
        <a:defRPr sz="1400" kern="1200">
          <a:solidFill>
            <a:srgbClr val="3F3F3F"/>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spcAft>
          <a:spcPts val="300"/>
        </a:spcAft>
        <a:buFont typeface="Courier New" panose="02070309020205020404" pitchFamily="49" charset="0"/>
        <a:buChar char="o"/>
        <a:defRPr sz="1400" kern="1200">
          <a:solidFill>
            <a:srgbClr val="3F3F3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en-us/legal/intellectualproperty/Permissions/default.aspx" TargetMode="External"/><Relationship Id="rId2" Type="http://schemas.openxmlformats.org/officeDocument/2006/relationships/notesSlide" Target="../notesSlides/notesSlide2.xml"/><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hyperlink" Target="http://scenario05.contoso.com/"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SharePoint Customizations</a:t>
            </a:r>
            <a:br>
              <a:rPr lang="en-US" dirty="0" smtClean="0"/>
            </a:br>
            <a:r>
              <a:rPr lang="en-US" dirty="0" smtClean="0"/>
              <a:t>Hands-on Troubleshooting</a:t>
            </a:r>
            <a:endParaRPr lang="en-US" dirty="0"/>
          </a:p>
        </p:txBody>
      </p:sp>
    </p:spTree>
    <p:extLst>
      <p:ext uri="{BB962C8B-B14F-4D97-AF65-F5344CB8AC3E}">
        <p14:creationId xmlns:p14="http://schemas.microsoft.com/office/powerpoint/2010/main" val="13193638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5478" y="4804516"/>
            <a:ext cx="11039789" cy="1243417"/>
          </a:xfrm>
          <a:prstGeom prst="rect">
            <a:avLst/>
          </a:prstGeom>
        </p:spPr>
        <p:txBody>
          <a:bodyPr wrap="square">
            <a:spAutoFit/>
          </a:bodyPr>
          <a:lstStyle/>
          <a:p>
            <a:pPr algn="ctr">
              <a:lnSpc>
                <a:spcPct val="90000"/>
              </a:lnSpc>
              <a:spcAft>
                <a:spcPts val="400"/>
              </a:spcAft>
            </a:pPr>
            <a:r>
              <a:rPr lang="en-US" sz="1200" dirty="0">
                <a:solidFill>
                  <a:srgbClr val="3F3F3F">
                    <a:alpha val="87000"/>
                  </a:srgbClr>
                </a:solidFill>
                <a:latin typeface="Segoe UI" panose="020B0502040204020203" pitchFamily="34" charset="0"/>
                <a:cs typeface="Segoe UI" panose="020B0502040204020203" pitchFamily="34" charset="0"/>
              </a:rPr>
              <a:t>For more information, see Use of Microsoft Copyrighted Content at</a:t>
            </a:r>
          </a:p>
          <a:p>
            <a:pPr algn="ctr">
              <a:lnSpc>
                <a:spcPct val="90000"/>
              </a:lnSpc>
              <a:spcAft>
                <a:spcPts val="800"/>
              </a:spcAft>
            </a:pPr>
            <a:r>
              <a:rPr lang="en-US" sz="1200" dirty="0">
                <a:solidFill>
                  <a:srgbClr val="3F3F3F">
                    <a:alpha val="87000"/>
                  </a:srgbClr>
                </a:solidFill>
                <a:latin typeface="Segoe UI" panose="020B0502040204020203" pitchFamily="34" charset="0"/>
                <a:cs typeface="Segoe UI" panose="020B0502040204020203" pitchFamily="34" charset="0"/>
                <a:hlinkClick r:id="rId3"/>
              </a:rPr>
              <a:t>http://www.microsoft.com/en-us/legal/intellectualproperty/Permissions/default.aspx</a:t>
            </a:r>
            <a:endParaRPr lang="en-US" sz="1200" dirty="0">
              <a:solidFill>
                <a:srgbClr val="3F3F3F">
                  <a:alpha val="87000"/>
                </a:srgbClr>
              </a:solidFill>
              <a:latin typeface="Segoe UI" panose="020B0502040204020203" pitchFamily="34" charset="0"/>
              <a:cs typeface="Segoe UI" panose="020B0502040204020203" pitchFamily="34" charset="0"/>
            </a:endParaRPr>
          </a:p>
          <a:p>
            <a:pPr>
              <a:lnSpc>
                <a:spcPct val="90000"/>
              </a:lnSpc>
            </a:pPr>
            <a:r>
              <a:rPr lang="en-US" sz="1200" dirty="0" smtClean="0">
                <a:solidFill>
                  <a:srgbClr val="3F3F3F">
                    <a:alpha val="87000"/>
                  </a:srgbClr>
                </a:solidFill>
                <a:latin typeface="Segoe UI" panose="020B0502040204020203" pitchFamily="34" charset="0"/>
                <a:cs typeface="Segoe UI" panose="020B0502040204020203" pitchFamily="34" charset="0"/>
              </a:rPr>
              <a:t>Active Directory, Excel, Microsoft</a:t>
            </a:r>
            <a:r>
              <a:rPr lang="en-US" sz="1200" dirty="0">
                <a:solidFill>
                  <a:srgbClr val="3F3F3F">
                    <a:alpha val="87000"/>
                  </a:srgbClr>
                </a:solidFill>
                <a:latin typeface="Segoe UI" panose="020B0502040204020203" pitchFamily="34" charset="0"/>
                <a:cs typeface="Segoe UI" panose="020B0502040204020203" pitchFamily="34" charset="0"/>
              </a:rPr>
              <a:t>, </a:t>
            </a:r>
            <a:r>
              <a:rPr lang="en-US" sz="1200" dirty="0" smtClean="0">
                <a:solidFill>
                  <a:srgbClr val="3F3F3F">
                    <a:alpha val="87000"/>
                  </a:srgbClr>
                </a:solidFill>
                <a:latin typeface="Segoe UI" panose="020B0502040204020203" pitchFamily="34" charset="0"/>
                <a:cs typeface="Segoe UI" panose="020B0502040204020203" pitchFamily="34" charset="0"/>
              </a:rPr>
              <a:t>Microsoft Corporate Logo, Office 365, SharePoint, SQL Server, Visio, Windows</a:t>
            </a:r>
            <a:r>
              <a:rPr lang="en-US" sz="1200" dirty="0">
                <a:solidFill>
                  <a:srgbClr val="3F3F3F">
                    <a:alpha val="87000"/>
                  </a:srgbClr>
                </a:solidFill>
                <a:latin typeface="Segoe UI" panose="020B0502040204020203" pitchFamily="34" charset="0"/>
                <a:cs typeface="Segoe UI" panose="020B0502040204020203" pitchFamily="34" charset="0"/>
              </a:rPr>
              <a:t>, </a:t>
            </a:r>
            <a:r>
              <a:rPr lang="en-US" sz="1200" dirty="0" smtClean="0">
                <a:solidFill>
                  <a:srgbClr val="3F3F3F">
                    <a:alpha val="87000"/>
                  </a:srgbClr>
                </a:solidFill>
                <a:latin typeface="Segoe UI" panose="020B0502040204020203" pitchFamily="34" charset="0"/>
                <a:cs typeface="Segoe UI" panose="020B0502040204020203" pitchFamily="34" charset="0"/>
              </a:rPr>
              <a:t>Windows PowerShell and Windows Server are </a:t>
            </a:r>
            <a:r>
              <a:rPr lang="en-US" sz="1200" dirty="0">
                <a:solidFill>
                  <a:srgbClr val="3F3F3F">
                    <a:alpha val="87000"/>
                  </a:srgbClr>
                </a:solidFill>
                <a:latin typeface="Segoe UI" panose="020B0502040204020203" pitchFamily="34" charset="0"/>
                <a:cs typeface="Segoe UI" panose="020B0502040204020203" pitchFamily="34" charset="0"/>
              </a:rPr>
              <a:t>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195621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View this Presentation</a:t>
            </a:r>
            <a:endParaRPr lang="en-US" dirty="0"/>
          </a:p>
        </p:txBody>
      </p:sp>
      <p:sp>
        <p:nvSpPr>
          <p:cNvPr id="5" name="Slide Number Placeholder 4"/>
          <p:cNvSpPr>
            <a:spLocks noGrp="1"/>
          </p:cNvSpPr>
          <p:nvPr>
            <p:ph type="sldNum" sz="quarter" idx="12"/>
          </p:nvPr>
        </p:nvSpPr>
        <p:spPr/>
        <p:txBody>
          <a:bodyPr/>
          <a:lstStyle/>
          <a:p>
            <a:fld id="{74A398B2-5A34-1A4A-811E-F4027282568C}" type="slidenum">
              <a:rPr lang="en-US" smtClean="0">
                <a:solidFill>
                  <a:prstClr val="black">
                    <a:tint val="75000"/>
                  </a:prstClr>
                </a:solidFill>
              </a:rPr>
              <a:pPr/>
              <a:t>3</a:t>
            </a:fld>
            <a:endParaRPr lang="en-US" dirty="0">
              <a:solidFill>
                <a:prstClr val="black">
                  <a:tint val="75000"/>
                </a:prstClr>
              </a:solidFill>
            </a:endParaRPr>
          </a:p>
        </p:txBody>
      </p:sp>
      <p:sp>
        <p:nvSpPr>
          <p:cNvPr id="3" name="Content Placeholder 2"/>
          <p:cNvSpPr>
            <a:spLocks noGrp="1"/>
          </p:cNvSpPr>
          <p:nvPr>
            <p:ph type="body" sz="quarter" idx="13"/>
          </p:nvPr>
        </p:nvSpPr>
        <p:spPr/>
        <p:txBody>
          <a:bodyPr/>
          <a:lstStyle/>
          <a:p>
            <a:r>
              <a:rPr lang="en-US" dirty="0"/>
              <a:t>To switch to </a:t>
            </a:r>
            <a:r>
              <a:rPr lang="en-US" b="1" dirty="0" smtClean="0"/>
              <a:t>Notes Page </a:t>
            </a:r>
            <a:r>
              <a:rPr lang="en-US" dirty="0" smtClean="0"/>
              <a:t>view:</a:t>
            </a:r>
          </a:p>
          <a:p>
            <a:pPr lvl="1"/>
            <a:r>
              <a:rPr lang="en-US" dirty="0" smtClean="0"/>
              <a:t>On </a:t>
            </a:r>
            <a:r>
              <a:rPr lang="en-US" dirty="0"/>
              <a:t>the ribbon, click the </a:t>
            </a:r>
            <a:r>
              <a:rPr lang="en-US" b="1" dirty="0"/>
              <a:t>View </a:t>
            </a:r>
            <a:r>
              <a:rPr lang="en-US" dirty="0"/>
              <a:t>tab, and then click </a:t>
            </a:r>
            <a:r>
              <a:rPr lang="en-US" b="1" dirty="0"/>
              <a:t>Notes </a:t>
            </a:r>
            <a:r>
              <a:rPr lang="en-US" b="1" dirty="0" smtClean="0"/>
              <a:t>Page</a:t>
            </a:r>
            <a:endParaRPr lang="en-US" dirty="0" smtClean="0"/>
          </a:p>
          <a:p>
            <a:r>
              <a:rPr lang="en-US" dirty="0"/>
              <a:t>To navigate through </a:t>
            </a:r>
            <a:r>
              <a:rPr lang="en-US" dirty="0" smtClean="0"/>
              <a:t>notes, </a:t>
            </a:r>
            <a:r>
              <a:rPr lang="en-US" dirty="0"/>
              <a:t>use the Page Up and Page Down </a:t>
            </a:r>
            <a:r>
              <a:rPr lang="en-US" dirty="0" smtClean="0"/>
              <a:t>keys</a:t>
            </a:r>
            <a:endParaRPr lang="en-US" dirty="0"/>
          </a:p>
          <a:p>
            <a:pPr lvl="1"/>
            <a:r>
              <a:rPr lang="en-US" dirty="0"/>
              <a:t>Zoom in or zoom out, if </a:t>
            </a:r>
            <a:r>
              <a:rPr lang="en-US" dirty="0" smtClean="0"/>
              <a:t>required</a:t>
            </a:r>
            <a:endParaRPr lang="en-US" dirty="0"/>
          </a:p>
          <a:p>
            <a:r>
              <a:rPr lang="en-US" dirty="0" smtClean="0"/>
              <a:t>In the </a:t>
            </a:r>
            <a:r>
              <a:rPr lang="en-US" b="1" dirty="0" smtClean="0"/>
              <a:t>Notes Page </a:t>
            </a:r>
            <a:r>
              <a:rPr lang="en-US" dirty="0" smtClean="0"/>
              <a:t>view, you can:</a:t>
            </a:r>
          </a:p>
          <a:p>
            <a:pPr lvl="1"/>
            <a:r>
              <a:rPr lang="en-US" dirty="0" smtClean="0"/>
              <a:t>Read any supporting </a:t>
            </a:r>
            <a:r>
              <a:rPr lang="en-US" dirty="0"/>
              <a:t>text—now or after the delivery</a:t>
            </a:r>
          </a:p>
          <a:p>
            <a:pPr lvl="1"/>
            <a:r>
              <a:rPr lang="en-US" dirty="0" smtClean="0"/>
              <a:t>Add </a:t>
            </a:r>
            <a:r>
              <a:rPr lang="en-US" dirty="0"/>
              <a:t>notes to your copy of the presentation, if </a:t>
            </a:r>
            <a:r>
              <a:rPr lang="en-US" dirty="0" smtClean="0"/>
              <a:t>required</a:t>
            </a:r>
          </a:p>
          <a:p>
            <a:r>
              <a:rPr lang="en-US" dirty="0" smtClean="0"/>
              <a:t>Take the presentation files home with you</a:t>
            </a:r>
          </a:p>
          <a:p>
            <a:endParaRPr lang="en-US" dirty="0"/>
          </a:p>
        </p:txBody>
      </p:sp>
    </p:spTree>
    <p:extLst>
      <p:ext uri="{BB962C8B-B14F-4D97-AF65-F5344CB8AC3E}">
        <p14:creationId xmlns:p14="http://schemas.microsoft.com/office/powerpoint/2010/main" val="1909166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a-DK" dirty="0" smtClean="0"/>
              <a:t>Scenario </a:t>
            </a:r>
            <a:r>
              <a:rPr lang="da-DK" dirty="0" smtClean="0"/>
              <a:t>05</a:t>
            </a:r>
            <a:r>
              <a:rPr lang="da-DK" dirty="0" smtClean="0"/>
              <a:t/>
            </a:r>
            <a:br>
              <a:rPr lang="da-DK" dirty="0" smtClean="0"/>
            </a:br>
            <a:r>
              <a:rPr lang="da-DK" dirty="0" err="1" smtClean="0"/>
              <a:t>Corporate</a:t>
            </a:r>
            <a:r>
              <a:rPr lang="da-DK" dirty="0" smtClean="0"/>
              <a:t> Bran</a:t>
            </a:r>
            <a:r>
              <a:rPr lang="da-DK" dirty="0" smtClean="0"/>
              <a:t>ding</a:t>
            </a:r>
            <a:endParaRPr lang="en-US" dirty="0"/>
          </a:p>
        </p:txBody>
      </p:sp>
      <p:sp>
        <p:nvSpPr>
          <p:cNvPr id="8" name="Text Placeholder 7"/>
          <p:cNvSpPr>
            <a:spLocks noGrp="1"/>
          </p:cNvSpPr>
          <p:nvPr>
            <p:ph type="body" sz="quarter" idx="16"/>
          </p:nvPr>
        </p:nvSpPr>
        <p:spPr/>
        <p:txBody>
          <a:bodyPr/>
          <a:lstStyle/>
          <a:p>
            <a:endParaRPr lang="en-US" dirty="0"/>
          </a:p>
        </p:txBody>
      </p:sp>
    </p:spTree>
    <p:extLst>
      <p:ext uri="{BB962C8B-B14F-4D97-AF65-F5344CB8AC3E}">
        <p14:creationId xmlns:p14="http://schemas.microsoft.com/office/powerpoint/2010/main" val="13770661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a-DK" dirty="0" smtClean="0"/>
              <a:t>Scenario Presentation</a:t>
            </a:r>
            <a:endParaRPr lang="en-US" dirty="0"/>
          </a:p>
        </p:txBody>
      </p:sp>
      <p:sp>
        <p:nvSpPr>
          <p:cNvPr id="5" name="Text Placeholder 4"/>
          <p:cNvSpPr>
            <a:spLocks noGrp="1"/>
          </p:cNvSpPr>
          <p:nvPr>
            <p:ph type="body" sz="quarter" idx="13"/>
          </p:nvPr>
        </p:nvSpPr>
        <p:spPr/>
        <p:txBody>
          <a:bodyPr/>
          <a:lstStyle/>
          <a:p>
            <a:pPr marL="0" indent="0">
              <a:buNone/>
            </a:pPr>
            <a:r>
              <a:rPr lang="da-DK" sz="2400" dirty="0" smtClean="0"/>
              <a:t>Introduction</a:t>
            </a:r>
            <a:endParaRPr lang="en-US" sz="2400" dirty="0"/>
          </a:p>
          <a:p>
            <a:r>
              <a:rPr lang="da-DK" dirty="0" smtClean="0">
                <a:latin typeface="Segoe UI Light" panose="020B0502040204020203" pitchFamily="34" charset="0"/>
                <a:cs typeface="Segoe UI Light" panose="020B0502040204020203" pitchFamily="34" charset="0"/>
              </a:rPr>
              <a:t>Access the </a:t>
            </a:r>
            <a:r>
              <a:rPr lang="da-DK" dirty="0" err="1" smtClean="0">
                <a:latin typeface="Segoe UI Light" panose="020B0502040204020203" pitchFamily="34" charset="0"/>
                <a:cs typeface="Segoe UI Light" panose="020B0502040204020203" pitchFamily="34" charset="0"/>
              </a:rPr>
              <a:t>problematic</a:t>
            </a:r>
            <a:r>
              <a:rPr lang="da-DK" dirty="0" smtClean="0">
                <a:latin typeface="Segoe UI Light" panose="020B0502040204020203" pitchFamily="34" charset="0"/>
                <a:cs typeface="Segoe UI Light" panose="020B0502040204020203" pitchFamily="34" charset="0"/>
              </a:rPr>
              <a:t> site by </a:t>
            </a:r>
            <a:r>
              <a:rPr lang="da-DK" dirty="0" err="1" smtClean="0">
                <a:latin typeface="Segoe UI Light" panose="020B0502040204020203" pitchFamily="34" charset="0"/>
                <a:cs typeface="Segoe UI Light" panose="020B0502040204020203" pitchFamily="34" charset="0"/>
              </a:rPr>
              <a:t>going</a:t>
            </a:r>
            <a:r>
              <a:rPr lang="da-DK" dirty="0" smtClean="0">
                <a:latin typeface="Segoe UI Light" panose="020B0502040204020203" pitchFamily="34" charset="0"/>
                <a:cs typeface="Segoe UI Light" panose="020B0502040204020203" pitchFamily="34" charset="0"/>
              </a:rPr>
              <a:t> to </a:t>
            </a:r>
            <a:r>
              <a:rPr lang="da-DK" dirty="0" smtClean="0">
                <a:latin typeface="Segoe UI Light" panose="020B0502040204020203" pitchFamily="34" charset="0"/>
                <a:cs typeface="Segoe UI Light" panose="020B0502040204020203" pitchFamily="34" charset="0"/>
                <a:hlinkClick r:id="rId2"/>
              </a:rPr>
              <a:t>http://scenario05.contoso.com</a:t>
            </a:r>
            <a:r>
              <a:rPr lang="da-DK" dirty="0" smtClean="0">
                <a:latin typeface="Segoe UI Light" panose="020B0502040204020203" pitchFamily="34" charset="0"/>
                <a:cs typeface="Segoe UI Light" panose="020B0502040204020203" pitchFamily="34" charset="0"/>
              </a:rPr>
              <a:t> </a:t>
            </a:r>
          </a:p>
          <a:p>
            <a:r>
              <a:rPr lang="da-DK" dirty="0" smtClean="0">
                <a:latin typeface="Segoe UI Light" panose="020B0502040204020203" pitchFamily="34" charset="0"/>
                <a:cs typeface="Segoe UI Light" panose="020B0502040204020203" pitchFamily="34" charset="0"/>
              </a:rPr>
              <a:t>The branding is </a:t>
            </a:r>
            <a:r>
              <a:rPr lang="da-DK" dirty="0" err="1" smtClean="0">
                <a:latin typeface="Segoe UI Light" panose="020B0502040204020203" pitchFamily="34" charset="0"/>
                <a:cs typeface="Segoe UI Light" panose="020B0502040204020203" pitchFamily="34" charset="0"/>
              </a:rPr>
              <a:t>working</a:t>
            </a:r>
            <a:r>
              <a:rPr lang="da-DK" dirty="0" smtClean="0">
                <a:latin typeface="Segoe UI Light" panose="020B0502040204020203" pitchFamily="34" charset="0"/>
                <a:cs typeface="Segoe UI Light" panose="020B0502040204020203" pitchFamily="34" charset="0"/>
              </a:rPr>
              <a:t> in the </a:t>
            </a:r>
            <a:r>
              <a:rPr lang="da-DK" dirty="0" err="1" smtClean="0">
                <a:latin typeface="Segoe UI Light" panose="020B0502040204020203" pitchFamily="34" charset="0"/>
                <a:cs typeface="Segoe UI Light" panose="020B0502040204020203" pitchFamily="34" charset="0"/>
              </a:rPr>
              <a:t>development</a:t>
            </a:r>
            <a:r>
              <a:rPr lang="da-DK" dirty="0" smtClean="0">
                <a:latin typeface="Segoe UI Light" panose="020B0502040204020203" pitchFamily="34" charset="0"/>
                <a:cs typeface="Segoe UI Light" panose="020B0502040204020203" pitchFamily="34" charset="0"/>
              </a:rPr>
              <a:t> </a:t>
            </a:r>
            <a:r>
              <a:rPr lang="da-DK" dirty="0" err="1" smtClean="0">
                <a:latin typeface="Segoe UI Light" panose="020B0502040204020203" pitchFamily="34" charset="0"/>
                <a:cs typeface="Segoe UI Light" panose="020B0502040204020203" pitchFamily="34" charset="0"/>
              </a:rPr>
              <a:t>environment</a:t>
            </a:r>
            <a:r>
              <a:rPr lang="da-DK" dirty="0" smtClean="0">
                <a:latin typeface="Segoe UI Light" panose="020B0502040204020203" pitchFamily="34" charset="0"/>
                <a:cs typeface="Segoe UI Light" panose="020B0502040204020203" pitchFamily="34" charset="0"/>
              </a:rPr>
              <a:t>, but </a:t>
            </a:r>
            <a:r>
              <a:rPr lang="da-DK" dirty="0" err="1" smtClean="0">
                <a:latin typeface="Segoe UI Light" panose="020B0502040204020203" pitchFamily="34" charset="0"/>
                <a:cs typeface="Segoe UI Light" panose="020B0502040204020203" pitchFamily="34" charset="0"/>
              </a:rPr>
              <a:t>after</a:t>
            </a:r>
            <a:r>
              <a:rPr lang="da-DK" dirty="0" smtClean="0">
                <a:latin typeface="Segoe UI Light" panose="020B0502040204020203" pitchFamily="34" charset="0"/>
                <a:cs typeface="Segoe UI Light" panose="020B0502040204020203" pitchFamily="34" charset="0"/>
              </a:rPr>
              <a:t> </a:t>
            </a:r>
            <a:r>
              <a:rPr lang="da-DK" dirty="0" err="1" smtClean="0">
                <a:latin typeface="Segoe UI Light" panose="020B0502040204020203" pitchFamily="34" charset="0"/>
                <a:cs typeface="Segoe UI Light" panose="020B0502040204020203" pitchFamily="34" charset="0"/>
              </a:rPr>
              <a:t>deploying</a:t>
            </a:r>
            <a:r>
              <a:rPr lang="da-DK" dirty="0" smtClean="0">
                <a:latin typeface="Segoe UI Light" panose="020B0502040204020203" pitchFamily="34" charset="0"/>
                <a:cs typeface="Segoe UI Light" panose="020B0502040204020203" pitchFamily="34" charset="0"/>
              </a:rPr>
              <a:t> to </a:t>
            </a:r>
            <a:r>
              <a:rPr lang="da-DK" dirty="0" err="1" smtClean="0">
                <a:latin typeface="Segoe UI Light" panose="020B0502040204020203" pitchFamily="34" charset="0"/>
                <a:cs typeface="Segoe UI Light" panose="020B0502040204020203" pitchFamily="34" charset="0"/>
              </a:rPr>
              <a:t>production</a:t>
            </a:r>
            <a:r>
              <a:rPr lang="da-DK" dirty="0" smtClean="0">
                <a:latin typeface="Segoe UI Light" panose="020B0502040204020203" pitchFamily="34" charset="0"/>
                <a:cs typeface="Segoe UI Light" panose="020B0502040204020203" pitchFamily="34" charset="0"/>
              </a:rPr>
              <a:t>, it is not </a:t>
            </a:r>
            <a:r>
              <a:rPr lang="da-DK" dirty="0" err="1" smtClean="0">
                <a:latin typeface="Segoe UI Light" panose="020B0502040204020203" pitchFamily="34" charset="0"/>
                <a:cs typeface="Segoe UI Light" panose="020B0502040204020203" pitchFamily="34" charset="0"/>
              </a:rPr>
              <a:t>working</a:t>
            </a:r>
            <a:r>
              <a:rPr lang="da-DK" dirty="0" smtClean="0">
                <a:latin typeface="Segoe UI Light" panose="020B0502040204020203" pitchFamily="34" charset="0"/>
                <a:cs typeface="Segoe UI Light" panose="020B0502040204020203" pitchFamily="34" charset="0"/>
              </a:rPr>
              <a:t>. </a:t>
            </a:r>
            <a:r>
              <a:rPr lang="da-DK" dirty="0" err="1" smtClean="0">
                <a:latin typeface="Segoe UI Light" panose="020B0502040204020203" pitchFamily="34" charset="0"/>
                <a:cs typeface="Segoe UI Light" panose="020B0502040204020203" pitchFamily="34" charset="0"/>
              </a:rPr>
              <a:t>You</a:t>
            </a:r>
            <a:r>
              <a:rPr lang="da-DK" dirty="0" smtClean="0">
                <a:latin typeface="Segoe UI Light" panose="020B0502040204020203" pitchFamily="34" charset="0"/>
                <a:cs typeface="Segoe UI Light" panose="020B0502040204020203" pitchFamily="34" charset="0"/>
              </a:rPr>
              <a:t> have </a:t>
            </a:r>
            <a:r>
              <a:rPr lang="da-DK" dirty="0" err="1" smtClean="0">
                <a:latin typeface="Segoe UI Light" panose="020B0502040204020203" pitchFamily="34" charset="0"/>
                <a:cs typeface="Segoe UI Light" panose="020B0502040204020203" pitchFamily="34" charset="0"/>
              </a:rPr>
              <a:t>verified</a:t>
            </a:r>
            <a:r>
              <a:rPr lang="da-DK" dirty="0" smtClean="0">
                <a:latin typeface="Segoe UI Light" panose="020B0502040204020203" pitchFamily="34" charset="0"/>
                <a:cs typeface="Segoe UI Light" panose="020B0502040204020203" pitchFamily="34" charset="0"/>
              </a:rPr>
              <a:t> </a:t>
            </a:r>
            <a:r>
              <a:rPr lang="da-DK" dirty="0" err="1" smtClean="0">
                <a:latin typeface="Segoe UI Light" panose="020B0502040204020203" pitchFamily="34" charset="0"/>
                <a:cs typeface="Segoe UI Light" panose="020B0502040204020203" pitchFamily="34" charset="0"/>
              </a:rPr>
              <a:t>that</a:t>
            </a:r>
            <a:r>
              <a:rPr lang="da-DK" dirty="0" smtClean="0">
                <a:latin typeface="Segoe UI Light" panose="020B0502040204020203" pitchFamily="34" charset="0"/>
                <a:cs typeface="Segoe UI Light" panose="020B0502040204020203" pitchFamily="34" charset="0"/>
              </a:rPr>
              <a:t> the files </a:t>
            </a:r>
            <a:r>
              <a:rPr lang="da-DK" dirty="0" err="1" smtClean="0">
                <a:latin typeface="Segoe UI Light" panose="020B0502040204020203" pitchFamily="34" charset="0"/>
                <a:cs typeface="Segoe UI Light" panose="020B0502040204020203" pitchFamily="34" charset="0"/>
              </a:rPr>
              <a:t>are</a:t>
            </a:r>
            <a:r>
              <a:rPr lang="da-DK" dirty="0" smtClean="0">
                <a:latin typeface="Segoe UI Light" panose="020B0502040204020203" pitchFamily="34" charset="0"/>
                <a:cs typeface="Segoe UI Light" panose="020B0502040204020203" pitchFamily="34" charset="0"/>
              </a:rPr>
              <a:t> on the server.</a:t>
            </a:r>
            <a:endParaRPr lang="da-DK" dirty="0"/>
          </a:p>
          <a:p>
            <a:pPr marL="0" indent="0">
              <a:buNone/>
            </a:pPr>
            <a:r>
              <a:rPr lang="da-DK" sz="2400" dirty="0"/>
              <a:t>Objectives</a:t>
            </a:r>
          </a:p>
          <a:p>
            <a:r>
              <a:rPr lang="da-DK" dirty="0" smtClean="0">
                <a:latin typeface="Segoe UI Light" panose="020B0502040204020203" pitchFamily="34" charset="0"/>
                <a:cs typeface="Segoe UI Light" panose="020B0502040204020203" pitchFamily="34" charset="0"/>
              </a:rPr>
              <a:t>Lab 1</a:t>
            </a:r>
          </a:p>
          <a:p>
            <a:pPr lvl="1"/>
            <a:r>
              <a:rPr lang="en-US" dirty="0">
                <a:latin typeface="Segoe UI Light" panose="020B0502040204020203" pitchFamily="34" charset="0"/>
                <a:cs typeface="Segoe UI Light" panose="020B0502040204020203" pitchFamily="34" charset="0"/>
              </a:rPr>
              <a:t>1.	Figure out why the top bar is not changing color</a:t>
            </a:r>
          </a:p>
          <a:p>
            <a:pPr lvl="1"/>
            <a:r>
              <a:rPr lang="en-US" dirty="0">
                <a:latin typeface="Segoe UI Light" panose="020B0502040204020203" pitchFamily="34" charset="0"/>
                <a:cs typeface="Segoe UI Light" panose="020B0502040204020203" pitchFamily="34" charset="0"/>
              </a:rPr>
              <a:t>2.	Present a possible cause</a:t>
            </a:r>
          </a:p>
          <a:p>
            <a:pPr lvl="1"/>
            <a:r>
              <a:rPr lang="en-US" dirty="0">
                <a:latin typeface="Segoe UI Light" panose="020B0502040204020203" pitchFamily="34" charset="0"/>
                <a:cs typeface="Segoe UI Light" panose="020B0502040204020203" pitchFamily="34" charset="0"/>
              </a:rPr>
              <a:t>3.	Implement a solution (you can change the deployed files directly on the server)</a:t>
            </a:r>
          </a:p>
          <a:p>
            <a:r>
              <a:rPr lang="en-US" dirty="0" smtClean="0">
                <a:latin typeface="Segoe UI Light" panose="020B0502040204020203" pitchFamily="34" charset="0"/>
                <a:cs typeface="Segoe UI Light" panose="020B0502040204020203" pitchFamily="34" charset="0"/>
              </a:rPr>
              <a:t>Lab 2</a:t>
            </a:r>
          </a:p>
          <a:p>
            <a:pPr lvl="1"/>
            <a:r>
              <a:rPr lang="en-US" dirty="0">
                <a:latin typeface="Segoe UI Light" panose="020B0502040204020203" pitchFamily="34" charset="0"/>
                <a:cs typeface="Segoe UI Light" panose="020B0502040204020203" pitchFamily="34" charset="0"/>
              </a:rPr>
              <a:t>1.	Determine how the existing solution changes color</a:t>
            </a:r>
          </a:p>
          <a:p>
            <a:pPr lvl="1"/>
            <a:r>
              <a:rPr lang="en-US" dirty="0">
                <a:latin typeface="Segoe UI Light" panose="020B0502040204020203" pitchFamily="34" charset="0"/>
                <a:cs typeface="Segoe UI Light" panose="020B0502040204020203" pitchFamily="34" charset="0"/>
              </a:rPr>
              <a:t>2.	Modify the files to have it look similar to the picture below</a:t>
            </a:r>
          </a:p>
          <a:p>
            <a:pPr lvl="1"/>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90217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Scenario </a:t>
            </a:r>
            <a:r>
              <a:rPr lang="da-DK" dirty="0" err="1" smtClean="0"/>
              <a:t>Answers</a:t>
            </a:r>
            <a:r>
              <a:rPr lang="da-DK" dirty="0" smtClean="0"/>
              <a:t> (Lab 1)</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6</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pPr marL="342900" indent="-342900">
              <a:buFont typeface="+mj-lt"/>
              <a:buAutoNum type="arabicPeriod"/>
            </a:pPr>
            <a:r>
              <a:rPr lang="en-US" dirty="0" smtClean="0"/>
              <a:t>The </a:t>
            </a:r>
            <a:r>
              <a:rPr lang="en-US" dirty="0"/>
              <a:t>solution has a User Control, which is loading on the pages through a Delegate Control. The control loads fine and contains a reference to a JavaScript file – but the reference points to a location in the 14 hive. The request will receive a 404 and therefore the script to change the color and text will not be executed.</a:t>
            </a:r>
          </a:p>
          <a:p>
            <a:pPr marL="342900" indent="-342900">
              <a:buFont typeface="+mj-lt"/>
              <a:buAutoNum type="arabicPeriod"/>
            </a:pPr>
            <a:r>
              <a:rPr lang="en-US" dirty="0" smtClean="0"/>
              <a:t>The </a:t>
            </a:r>
            <a:r>
              <a:rPr lang="en-US" dirty="0"/>
              <a:t>solution is to either change the User Control to point to the 15 hive or redeploy the solution to both 14 and 15 hive using the </a:t>
            </a:r>
            <a:r>
              <a:rPr lang="en-US" dirty="0" err="1"/>
              <a:t>CompatibilityLevel</a:t>
            </a:r>
            <a:r>
              <a:rPr lang="en-US" dirty="0"/>
              <a:t> parameter of the Install-</a:t>
            </a:r>
            <a:r>
              <a:rPr lang="en-US" dirty="0" err="1"/>
              <a:t>SPSolution</a:t>
            </a:r>
            <a:r>
              <a:rPr lang="en-US" dirty="0"/>
              <a:t> </a:t>
            </a:r>
            <a:r>
              <a:rPr lang="en-US" dirty="0" err="1"/>
              <a:t>CmdLet</a:t>
            </a:r>
            <a:r>
              <a:rPr lang="en-US" dirty="0" smtClean="0"/>
              <a:t>.</a:t>
            </a:r>
          </a:p>
          <a:p>
            <a:pPr marL="800100" lvl="1" indent="-342900">
              <a:buFont typeface="+mj-lt"/>
              <a:buAutoNum type="arabicPeriod"/>
            </a:pPr>
            <a:endParaRPr lang="en-US" dirty="0"/>
          </a:p>
        </p:txBody>
      </p:sp>
    </p:spTree>
    <p:extLst>
      <p:ext uri="{BB962C8B-B14F-4D97-AF65-F5344CB8AC3E}">
        <p14:creationId xmlns:p14="http://schemas.microsoft.com/office/powerpoint/2010/main" val="2197483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Scenario </a:t>
            </a:r>
            <a:r>
              <a:rPr lang="da-DK" dirty="0" err="1" smtClean="0"/>
              <a:t>Answers</a:t>
            </a:r>
            <a:r>
              <a:rPr lang="da-DK" dirty="0" smtClean="0"/>
              <a:t> (Lab 2)</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7</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pPr marL="342900" indent="-342900">
              <a:buFont typeface="+mj-lt"/>
              <a:buAutoNum type="arabicPeriod"/>
            </a:pPr>
            <a:r>
              <a:rPr lang="en-US" dirty="0" smtClean="0"/>
              <a:t>The </a:t>
            </a:r>
            <a:r>
              <a:rPr lang="en-US" dirty="0"/>
              <a:t>solution uses JavaScript to change the color. The objective here is to add addition JavaScript to modify the rest of the </a:t>
            </a:r>
            <a:r>
              <a:rPr lang="en-US" dirty="0" err="1"/>
              <a:t>SuiteBar</a:t>
            </a:r>
            <a:r>
              <a:rPr lang="en-US" dirty="0"/>
              <a:t> to match the picture. This will require finding the right colors (color picker) and finding the right CSS class and Html elements to manipulate (Html </a:t>
            </a:r>
            <a:r>
              <a:rPr lang="en-US" dirty="0" err="1"/>
              <a:t>dom</a:t>
            </a:r>
            <a:r>
              <a:rPr lang="en-US" dirty="0"/>
              <a:t> and </a:t>
            </a:r>
            <a:r>
              <a:rPr lang="en-US" dirty="0" err="1"/>
              <a:t>Css</a:t>
            </a:r>
            <a:r>
              <a:rPr lang="en-US" dirty="0"/>
              <a:t> navigator) as well as implement the JavaScript, which might require some JavaScript </a:t>
            </a:r>
            <a:r>
              <a:rPr lang="en-US" dirty="0" smtClean="0"/>
              <a:t>debugging.</a:t>
            </a:r>
            <a:br>
              <a:rPr lang="en-US" dirty="0" smtClean="0"/>
            </a:br>
            <a:r>
              <a:rPr lang="en-US" dirty="0" smtClean="0"/>
              <a:t>Some </a:t>
            </a:r>
            <a:r>
              <a:rPr lang="en-US" dirty="0"/>
              <a:t>of the testing can also be done using the Console of the Developer </a:t>
            </a:r>
            <a:r>
              <a:rPr lang="en-US" dirty="0" smtClean="0"/>
              <a:t>Tools.</a:t>
            </a:r>
            <a:endParaRPr lang="en-US" dirty="0"/>
          </a:p>
          <a:p>
            <a:pPr marL="342900" indent="-342900">
              <a:buFont typeface="+mj-lt"/>
              <a:buAutoNum type="arabicPeriod"/>
            </a:pPr>
            <a:r>
              <a:rPr lang="en-US" dirty="0" smtClean="0"/>
              <a:t>Modifying </a:t>
            </a:r>
            <a:r>
              <a:rPr lang="en-US" dirty="0"/>
              <a:t>the JavaScript file on the server should make the changes apply. In a real scenario, the files should of course be redeployed using an updated Farm Solution</a:t>
            </a:r>
          </a:p>
          <a:p>
            <a:pPr marL="800100" lvl="1" indent="-342900">
              <a:buFont typeface="+mj-lt"/>
              <a:buAutoNum type="arabicPeriod"/>
            </a:pPr>
            <a:endParaRPr lang="en-US" dirty="0"/>
          </a:p>
        </p:txBody>
      </p:sp>
    </p:spTree>
    <p:extLst>
      <p:ext uri="{BB962C8B-B14F-4D97-AF65-F5344CB8AC3E}">
        <p14:creationId xmlns:p14="http://schemas.microsoft.com/office/powerpoint/2010/main" val="1543694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Discussion Points</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8</a:t>
            </a:fld>
            <a:endParaRPr lang="en-US">
              <a:solidFill>
                <a:prstClr val="black">
                  <a:tint val="75000"/>
                </a:prstClr>
              </a:solidFill>
            </a:endParaRPr>
          </a:p>
        </p:txBody>
      </p:sp>
      <p:sp>
        <p:nvSpPr>
          <p:cNvPr id="4" name="Text Placeholder 3"/>
          <p:cNvSpPr>
            <a:spLocks noGrp="1"/>
          </p:cNvSpPr>
          <p:nvPr>
            <p:ph type="body" sz="quarter" idx="13"/>
          </p:nvPr>
        </p:nvSpPr>
        <p:spPr>
          <a:xfrm>
            <a:off x="402336" y="1143000"/>
            <a:ext cx="6711897" cy="4956048"/>
          </a:xfrm>
        </p:spPr>
        <p:txBody>
          <a:bodyPr/>
          <a:lstStyle/>
          <a:p>
            <a:pPr marL="0" indent="0">
              <a:buNone/>
            </a:pPr>
            <a:r>
              <a:rPr lang="da-DK" dirty="0" smtClean="0"/>
              <a:t>[This section can contain discussion points and lessons to be learn from solving the scenario. Discussing alternative tools and paths to solve the issue is also relevant.]</a:t>
            </a:r>
            <a:endParaRPr lang="en-US" dirty="0"/>
          </a:p>
        </p:txBody>
      </p:sp>
      <p:pic>
        <p:nvPicPr>
          <p:cNvPr id="5" name="Picture 4"/>
          <p:cNvPicPr>
            <a:picLocks noChangeAspect="1"/>
          </p:cNvPicPr>
          <p:nvPr/>
        </p:nvPicPr>
        <p:blipFill>
          <a:blip r:embed="rId3"/>
          <a:stretch>
            <a:fillRect/>
          </a:stretch>
        </p:blipFill>
        <p:spPr>
          <a:xfrm>
            <a:off x="8039177" y="987552"/>
            <a:ext cx="1622905" cy="3082030"/>
          </a:xfrm>
          <a:prstGeom prst="rect">
            <a:avLst/>
          </a:prstGeom>
        </p:spPr>
      </p:pic>
    </p:spTree>
    <p:extLst>
      <p:ext uri="{BB962C8B-B14F-4D97-AF65-F5344CB8AC3E}">
        <p14:creationId xmlns:p14="http://schemas.microsoft.com/office/powerpoint/2010/main" val="1450997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3416602537"/>
      </p:ext>
    </p:extLst>
  </p:cSld>
  <p:clrMapOvr>
    <a:masterClrMapping/>
  </p:clrMapOvr>
  <p:timing>
    <p:tnLst>
      <p:par>
        <p:cTn id="1" dur="indefinite" restart="never" nodeType="tmRoot"/>
      </p:par>
    </p:tnLst>
  </p:timing>
</p:sld>
</file>

<file path=ppt/theme/theme1.xml><?xml version="1.0" encoding="utf-8"?>
<a:theme xmlns:a="http://schemas.openxmlformats.org/drawingml/2006/main" name="WS_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haredContentType xmlns="Microsoft.SharePoint.Taxonomy.ContentTypeSync" SourceId="e385fb40-52d4-4fae-9c5b-3e8ff8a5878e" ContentTypeId="0x01010079CA57CA2DAD654DAB031774EE67465801" PreviousValue="false"/>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_dlc_DocId xmlns="230e9df3-be65-4c73-a93b-d1236ebd677e">CPS030-718-246</_dlc_DocId>
    <_dlc_DocIdUrl xmlns="230e9df3-be65-4c73-a93b-d1236ebd677e">
      <Url>https://microsoft.sharepoint.com/teams/CampusProjectSites030/dzzsao7hza/_layouts/15/DocIdRedir.aspx?ID=CPS030-718-246</Url>
      <Description>CPS030-718-246</Description>
    </_dlc_DocIdUrl>
    <DocumentDescription xmlns="230e9df3-be65-4c73-a93b-d1236ebd677e" xsi:nil="true"/>
    <bc28b5f076654a3b96073bbbebfeb8c9 xmlns="230e9df3-be65-4c73-a93b-d1236ebd677e">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cb91f272-ce4d-4a7e-9bbf-78b58e3d188d</TermId>
        </TermInfo>
      </Terms>
    </bc28b5f076654a3b96073bbbebfeb8c9>
    <MSProductsTaxHTField0 xmlns="230e9df3-be65-4c73-a93b-d1236ebd677e">
      <Terms xmlns="http://schemas.microsoft.com/office/infopath/2007/PartnerControls"/>
    </MSProductsTaxHTField0>
    <m74a2925250f485f9486ed3f97e2a6b3 xmlns="230e9df3-be65-4c73-a93b-d1236ebd677e">
      <Terms xmlns="http://schemas.microsoft.com/office/infopath/2007/PartnerControls"/>
    </m74a2925250f485f9486ed3f97e2a6b3>
    <oad7af80ad0f4ba99bb03b3894ab533c xmlns="230e9df3-be65-4c73-a93b-d1236ebd677e">
      <Terms xmlns="http://schemas.microsoft.com/office/infopath/2007/PartnerControls"/>
    </oad7af80ad0f4ba99bb03b3894ab533c>
    <Authors xmlns="230e9df3-be65-4c73-a93b-d1236ebd677e">
      <UserInfo>
        <DisplayName/>
        <AccountId xsi:nil="true"/>
        <AccountType/>
      </UserInfo>
    </Authors>
    <DerivedFromID xmlns="230e9df3-be65-4c73-a93b-d1236ebd677e">Original</DerivedFromID>
    <TaxCatchAll xmlns="230e9df3-be65-4c73-a93b-d1236ebd677e">
      <Value>272</Value>
    </TaxCatchAll>
  </documentManagement>
</p:properties>
</file>

<file path=customXml/item4.xml><?xml version="1.0" encoding="utf-8"?>
<ct:contentTypeSchema xmlns:ct="http://schemas.microsoft.com/office/2006/metadata/contentType" xmlns:ma="http://schemas.microsoft.com/office/2006/metadata/properties/metaAttributes" ct:_="" ma:_="" ma:contentTypeName="Campus – Individual IP" ma:contentTypeID="0x01010079CA57CA2DAD654DAB031774EE6746580100BF33FFFB79D9DA4E83D1DB827802D1A1" ma:contentTypeVersion="39" ma:contentTypeDescription="This content type is produced by an individual or team as part of a team collaboration effort, such as customer engagement. Reuse this type of content at your own risk." ma:contentTypeScope="" ma:versionID="08bb1bcd90a638ede75738531e3091f7">
  <xsd:schema xmlns:xsd="http://www.w3.org/2001/XMLSchema" xmlns:xs="http://www.w3.org/2001/XMLSchema" xmlns:p="http://schemas.microsoft.com/office/2006/metadata/properties" xmlns:ns2="230e9df3-be65-4c73-a93b-d1236ebd677e" targetNamespace="http://schemas.microsoft.com/office/2006/metadata/properties" ma:root="true" ma:fieldsID="3b903c73d7499ed86d7414e3200f1271" ns2:_="">
    <xsd:import namespace="230e9df3-be65-4c73-a93b-d1236ebd677e"/>
    <xsd:element name="properties">
      <xsd:complexType>
        <xsd:sequence>
          <xsd:element name="documentManagement">
            <xsd:complexType>
              <xsd:all>
                <xsd:element ref="ns2:DerivedFromID" minOccurs="0"/>
                <xsd:element ref="ns2:DocumentDescription" minOccurs="0"/>
                <xsd:element ref="ns2:Authors" minOccurs="0"/>
                <xsd:element ref="ns2:_dlc_DocIdUrl" minOccurs="0"/>
                <xsd:element ref="ns2:_dlc_DocIdPersistId" minOccurs="0"/>
                <xsd:element ref="ns2:MSProductsTaxHTField0" minOccurs="0"/>
                <xsd:element ref="ns2:TaxCatchAll" minOccurs="0"/>
                <xsd:element ref="ns2:TaxCatchAllLabel" minOccurs="0"/>
                <xsd:element ref="ns2:m74a2925250f485f9486ed3f97e2a6b3" minOccurs="0"/>
                <xsd:element ref="ns2:oad7af80ad0f4ba99bb03b3894ab533c" minOccurs="0"/>
                <xsd:element ref="ns2:bc28b5f076654a3b96073bbbebfeb8c9" minOccurs="0"/>
                <xsd:element ref="ns2:_dlc_Doc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erivedFromID" ma:index="2" nillable="true" ma:displayName="Derived from ID" ma:default="Original" ma:description="Holds the Document Id if the document is derived from an existing document in Campus." ma:internalName="DerivedFromID">
      <xsd:simpleType>
        <xsd:restriction base="dms:Text">
          <xsd:maxLength value="255"/>
        </xsd:restriction>
      </xsd:simpleType>
    </xsd:element>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Authors" ma:index="4" nillable="true" ma:displayName="Authors" ma:description="The individuals who contributed to the creation of this content. Includes both primary and secondary authors." ma:list="UserInfo" ma:SharePointGroup="0" ma:internalName="Authors"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MSProductsTaxHTField0" ma:index="13" nillable="true" ma:taxonomy="true" ma:internalName="MSProductsTaxHTField0" ma:taxonomyFieldName="MSProducts" ma:displayName="MS Products" ma:default="" ma:fieldId="{ee77c2ea-e1b9-4a90-85df-76a95e6ae936}"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TaxCatchAll" ma:index="14" nillable="true" ma:displayName="Taxonomy Catch All Column" ma:hidden="true" ma:list="{1c4f5508-5e58-4013-951f-32711031a382}" ma:internalName="TaxCatchAll" ma:showField="CatchAllData" ma:web="be64cf0b-c41c-4198-9870-831cd54d476f">
      <xsd:complexType>
        <xsd:complexContent>
          <xsd:extension base="dms:MultiChoiceLookup">
            <xsd:sequence>
              <xsd:element name="Value" type="dms:Lookup" maxOccurs="unbounded" minOccurs="0" nillable="true"/>
            </xsd:sequence>
          </xsd:extension>
        </xsd:complexContent>
      </xsd:complexType>
    </xsd:element>
    <xsd:element name="TaxCatchAllLabel" ma:index="15" nillable="true" ma:displayName="Taxonomy Catch All Column1" ma:hidden="true" ma:list="{1c4f5508-5e58-4013-951f-32711031a382}" ma:internalName="TaxCatchAllLabel" ma:readOnly="true" ma:showField="CatchAllDataLabel" ma:web="be64cf0b-c41c-4198-9870-831cd54d476f">
      <xsd:complexType>
        <xsd:complexContent>
          <xsd:extension base="dms:MultiChoiceLookup">
            <xsd:sequence>
              <xsd:element name="Value" type="dms:Lookup" maxOccurs="unbounded" minOccurs="0" nillable="true"/>
            </xsd:sequence>
          </xsd:extension>
        </xsd:complexContent>
      </xsd:complexType>
    </xsd:element>
    <xsd:element name="m74a2925250f485f9486ed3f97e2a6b3" ma:index="17" nillable="true" ma:taxonomy="true" ma:internalName="m74a2925250f485f9486ed3f97e2a6b3" ma:taxonomyFieldName="VerticalIndustries" ma:displayName="Vertical Industries" ma:readOnly="false" ma:default="" ma:fieldId="{674a2925-250f-485f-9486-ed3f97e2a6b3}" ma:taxonomyMulti="true" ma:sspId="e385fb40-52d4-4fae-9c5b-3e8ff8a5878e" ma:termSetId="91b0d1e0-9f22-4aab-a1ef-fa1358a21588" ma:anchorId="00000000-0000-0000-0000-000000000000" ma:open="false" ma:isKeyword="false">
      <xsd:complexType>
        <xsd:sequence>
          <xsd:element ref="pc:Terms" minOccurs="0" maxOccurs="1"/>
        </xsd:sequence>
      </xsd:complexType>
    </xsd:element>
    <xsd:element name="oad7af80ad0f4ba99bb03b3894ab533c" ma:index="19" nillable="true" ma:taxonomy="true" ma:internalName="oad7af80ad0f4ba99bb03b3894ab533c" ma:taxonomyFieldName="ServicesIPTypes" ma:displayName="Services IP Type" ma:default="" ma:fieldId="{8ad7af80-ad0f-4ba9-9bb0-3b3894ab533c}" ma:taxonomyMulti="true" ma:sspId="e385fb40-52d4-4fae-9c5b-3e8ff8a5878e" ma:termSetId="030f38bb-a2c5-4da9-8933-47d85a151cf1" ma:anchorId="00000000-0000-0000-0000-000000000000" ma:open="false" ma:isKeyword="false">
      <xsd:complexType>
        <xsd:sequence>
          <xsd:element ref="pc:Terms" minOccurs="0" maxOccurs="1"/>
        </xsd:sequence>
      </xsd:complexType>
    </xsd:element>
    <xsd:element name="bc28b5f076654a3b96073bbbebfeb8c9" ma:index="21" nillable="true" ma:taxonomy="true" ma:internalName="bc28b5f076654a3b96073bbbebfeb8c9" ma:taxonomyFieldName="MSLanguage" ma:displayName="MS Language" ma:default="" ma:fieldId="{bc28b5f0-7665-4a3b-9607-3bbbebfeb8c9}" ma:taxonomyMulti="true" ma:sspId="e385fb40-52d4-4fae-9c5b-3e8ff8a5878e" ma:termSetId="2851bb56-f3b7-4d07-b1ba-07ede7d3b149" ma:anchorId="00000000-0000-0000-0000-000000000000" ma:open="false" ma:isKeyword="false">
      <xsd:complexType>
        <xsd:sequence>
          <xsd:element ref="pc:Terms" minOccurs="0" maxOccurs="1"/>
        </xsd:sequence>
      </xsd:complexType>
    </xsd:element>
    <xsd:element name="_dlc_DocId" ma:index="22" nillable="true" ma:displayName="Document ID Value" ma:description="The value of the document ID assigned to this item." ma:internalName="_dlc_DocId"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3"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76357F2-F7D0-45D2-8331-D95E48B9D936}"/>
</file>

<file path=customXml/itemProps2.xml><?xml version="1.0" encoding="utf-8"?>
<ds:datastoreItem xmlns:ds="http://schemas.openxmlformats.org/officeDocument/2006/customXml" ds:itemID="{C2F4349C-E75B-45C2-9390-51AACC3127FB}"/>
</file>

<file path=customXml/itemProps3.xml><?xml version="1.0" encoding="utf-8"?>
<ds:datastoreItem xmlns:ds="http://schemas.openxmlformats.org/officeDocument/2006/customXml" ds:itemID="{19896733-15D4-4950-9D64-541D762A2FB3}"/>
</file>

<file path=customXml/itemProps4.xml><?xml version="1.0" encoding="utf-8"?>
<ds:datastoreItem xmlns:ds="http://schemas.openxmlformats.org/officeDocument/2006/customXml" ds:itemID="{DC8985CD-893E-4257-A3C6-CDCAC2EA0B92}"/>
</file>

<file path=customXml/itemProps5.xml><?xml version="1.0" encoding="utf-8"?>
<ds:datastoreItem xmlns:ds="http://schemas.openxmlformats.org/officeDocument/2006/customXml" ds:itemID="{A8ED8A4E-D10F-465B-A33C-DD7FC191A8CD}"/>
</file>

<file path=docProps/app.xml><?xml version="1.0" encoding="utf-8"?>
<Properties xmlns="http://schemas.openxmlformats.org/officeDocument/2006/extended-properties" xmlns:vt="http://schemas.openxmlformats.org/officeDocument/2006/docPropsVTypes">
  <Template/>
  <TotalTime>12456</TotalTime>
  <Words>536</Words>
  <Application>Microsoft Office PowerPoint</Application>
  <PresentationFormat>Widescreen</PresentationFormat>
  <Paragraphs>62</Paragraphs>
  <Slides>9</Slides>
  <Notes>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9</vt:i4>
      </vt:variant>
    </vt:vector>
  </HeadingPairs>
  <TitlesOfParts>
    <vt:vector size="20" baseType="lpstr">
      <vt:lpstr>Arial</vt:lpstr>
      <vt:lpstr>Calibri</vt:lpstr>
      <vt:lpstr>Courier New</vt:lpstr>
      <vt:lpstr>Segoe Pro Light</vt:lpstr>
      <vt:lpstr>Segoe Pro Semibold</vt:lpstr>
      <vt:lpstr>Segoe UI</vt:lpstr>
      <vt:lpstr>Segoe UI Light</vt:lpstr>
      <vt:lpstr>Times New Roman</vt:lpstr>
      <vt:lpstr>Wingdings</vt:lpstr>
      <vt:lpstr>WS_1_Office Theme</vt:lpstr>
      <vt:lpstr>1_Office Theme</vt:lpstr>
      <vt:lpstr>PowerPoint Presentation</vt:lpstr>
      <vt:lpstr>PowerPoint Presentation</vt:lpstr>
      <vt:lpstr>How to View this Presentation</vt:lpstr>
      <vt:lpstr>Scenario 05 Corporate Branding</vt:lpstr>
      <vt:lpstr>Scenario Presentation</vt:lpstr>
      <vt:lpstr>Scenario Answers (Lab 1)</vt:lpstr>
      <vt:lpstr>Scenario Answers (Lab 2)</vt:lpstr>
      <vt:lpstr>Discussion Points</vt:lpstr>
      <vt:lpstr>PowerPoint Presentation</vt:lpstr>
    </vt:vector>
  </TitlesOfParts>
  <Company>Microsoft 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madsd@microsoft.com</dc:creator>
  <cp:lastModifiedBy>Mads Damgård</cp:lastModifiedBy>
  <cp:revision>822</cp:revision>
  <dcterms:created xsi:type="dcterms:W3CDTF">2013-09-16T15:58:20Z</dcterms:created>
  <dcterms:modified xsi:type="dcterms:W3CDTF">2015-08-17T15:13:38Z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0x01010079CA57CA2DAD654DAB031774EE6746580100BF33FFFB79D9DA4E83D1DB827802D1A1</vt:lpwstr>
  </property>
  <property fmtid="{D5CDD505-2E9C-101B-9397-08002B2CF9AE}" pid="3" name="_dlc_DocIdItemGuid">
    <vt:lpwstr>0f18b899-736a-4100-a7be-741322d43b7b</vt:lpwstr>
  </property>
  <property fmtid="{D5CDD505-2E9C-101B-9397-08002B2CF9AE}" pid="4" name="VerticalIndustries">
    <vt:lpwstr/>
  </property>
  <property fmtid="{D5CDD505-2E9C-101B-9397-08002B2CF9AE}" pid="5" name="MSLanguage">
    <vt:lpwstr>272;#English|cb91f272-ce4d-4a7e-9bbf-78b58e3d188d</vt:lpwstr>
  </property>
  <property fmtid="{D5CDD505-2E9C-101B-9397-08002B2CF9AE}" pid="6" name="MSProducts">
    <vt:lpwstr/>
  </property>
  <property fmtid="{D5CDD505-2E9C-101B-9397-08002B2CF9AE}" pid="7" name="ServicesIPTypes">
    <vt:lpwstr/>
  </property>
</Properties>
</file>