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6"/>
    <p:sldMasterId id="2147483730" r:id="rId7"/>
  </p:sldMasterIdLst>
  <p:notesMasterIdLst>
    <p:notesMasterId r:id="rId22"/>
  </p:notesMasterIdLst>
  <p:sldIdLst>
    <p:sldId id="257" r:id="rId8"/>
    <p:sldId id="258" r:id="rId9"/>
    <p:sldId id="284" r:id="rId10"/>
    <p:sldId id="285" r:id="rId11"/>
    <p:sldId id="288" r:id="rId12"/>
    <p:sldId id="287" r:id="rId13"/>
    <p:sldId id="289" r:id="rId14"/>
    <p:sldId id="291" r:id="rId15"/>
    <p:sldId id="293" r:id="rId16"/>
    <p:sldId id="294" r:id="rId17"/>
    <p:sldId id="295" r:id="rId18"/>
    <p:sldId id="296" r:id="rId19"/>
    <p:sldId id="292"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351679-14EC-4B9E-ACCB-A508C7FDBC91}">
          <p14:sldIdLst>
            <p14:sldId id="257"/>
            <p14:sldId id="258"/>
          </p14:sldIdLst>
        </p14:section>
        <p14:section name="Introduction" id="{955D5370-CDDF-4115-B139-F1182D95E7A5}">
          <p14:sldIdLst>
            <p14:sldId id="284"/>
            <p14:sldId id="285"/>
            <p14:sldId id="288"/>
            <p14:sldId id="287"/>
            <p14:sldId id="289"/>
            <p14:sldId id="291"/>
            <p14:sldId id="293"/>
            <p14:sldId id="294"/>
            <p14:sldId id="295"/>
            <p14:sldId id="296"/>
            <p14:sldId id="292"/>
            <p14:sldId id="28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ankar Panda (Spectrum Consultants India Pvt)" initials="DP(CIP" lastIdx="4" clrIdx="0">
    <p:extLst>
      <p:ext uri="{19B8F6BF-5375-455C-9EA6-DF929625EA0E}">
        <p15:presenceInfo xmlns:p15="http://schemas.microsoft.com/office/powerpoint/2012/main" userId="S-1-5-21-2146773085-903363285-719344707-15024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355" autoAdjust="0"/>
    <p:restoredTop sz="87572" autoAdjust="0"/>
  </p:normalViewPr>
  <p:slideViewPr>
    <p:cSldViewPr snapToGrid="0">
      <p:cViewPr varScale="1">
        <p:scale>
          <a:sx n="51" d="100"/>
          <a:sy n="51" d="100"/>
        </p:scale>
        <p:origin x="130" y="43"/>
      </p:cViewPr>
      <p:guideLst>
        <p:guide orient="horz" pos="2160"/>
        <p:guide pos="3840"/>
      </p:guideLst>
    </p:cSldViewPr>
  </p:slideViewPr>
  <p:notesTextViewPr>
    <p:cViewPr>
      <p:scale>
        <a:sx n="1" d="1"/>
        <a:sy n="1" d="1"/>
      </p:scale>
      <p:origin x="0" y="0"/>
    </p:cViewPr>
  </p:notesTextViewPr>
  <p:notesViewPr>
    <p:cSldViewPr snapToGrid="0">
      <p:cViewPr>
        <p:scale>
          <a:sx n="75" d="100"/>
          <a:sy n="75" d="100"/>
        </p:scale>
        <p:origin x="-4008" y="-3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jp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186C0E-AC4C-4962-BFAE-E38C724D5D99}" type="doc">
      <dgm:prSet loTypeId="urn:microsoft.com/office/officeart/2005/8/layout/pList1" loCatId="list" qsTypeId="urn:microsoft.com/office/officeart/2005/8/quickstyle/simple1" qsCatId="simple" csTypeId="urn:microsoft.com/office/officeart/2005/8/colors/accent2_1" csCatId="accent2" phldr="1"/>
      <dgm:spPr/>
      <dgm:t>
        <a:bodyPr/>
        <a:lstStyle/>
        <a:p>
          <a:endParaRPr lang="en-US"/>
        </a:p>
      </dgm:t>
    </dgm:pt>
    <dgm:pt modelId="{BC143FBC-7EEB-4783-83C5-2E09441D328A}">
      <dgm:prSet phldrT="[Text]"/>
      <dgm:spPr/>
      <dgm:t>
        <a:bodyPr/>
        <a:lstStyle/>
        <a:p>
          <a:r>
            <a:rPr lang="en-US" dirty="0" smtClean="0">
              <a:solidFill>
                <a:schemeClr val="tx1"/>
              </a:solidFill>
            </a:rPr>
            <a:t>Hours</a:t>
          </a:r>
          <a:endParaRPr lang="en-US" dirty="0">
            <a:solidFill>
              <a:schemeClr val="tx1"/>
            </a:solidFill>
          </a:endParaRPr>
        </a:p>
      </dgm:t>
    </dgm:pt>
    <dgm:pt modelId="{7936DF8A-AD03-47D0-BD5C-0146074625B1}" type="parTrans" cxnId="{B7F2D9D5-CC5E-4FA5-AB8B-42D152DD1432}">
      <dgm:prSet/>
      <dgm:spPr/>
      <dgm:t>
        <a:bodyPr/>
        <a:lstStyle/>
        <a:p>
          <a:endParaRPr lang="en-US"/>
        </a:p>
      </dgm:t>
    </dgm:pt>
    <dgm:pt modelId="{1E65A3F0-B0C7-40FA-9C2B-1C4A87910743}" type="sibTrans" cxnId="{B7F2D9D5-CC5E-4FA5-AB8B-42D152DD1432}">
      <dgm:prSet/>
      <dgm:spPr/>
      <dgm:t>
        <a:bodyPr/>
        <a:lstStyle/>
        <a:p>
          <a:endParaRPr lang="en-US"/>
        </a:p>
      </dgm:t>
    </dgm:pt>
    <dgm:pt modelId="{57D49A6E-1006-4004-882D-C529345D1C61}">
      <dgm:prSet phldrT="[Text]"/>
      <dgm:spPr/>
      <dgm:t>
        <a:bodyPr/>
        <a:lstStyle/>
        <a:p>
          <a:r>
            <a:rPr lang="en-US" dirty="0" smtClean="0">
              <a:solidFill>
                <a:schemeClr val="tx1"/>
              </a:solidFill>
            </a:rPr>
            <a:t>Restrooms</a:t>
          </a:r>
          <a:endParaRPr lang="en-US" dirty="0">
            <a:solidFill>
              <a:schemeClr val="tx1"/>
            </a:solidFill>
          </a:endParaRPr>
        </a:p>
      </dgm:t>
    </dgm:pt>
    <dgm:pt modelId="{0FF54C67-5D4D-4711-881C-7AAC2BC8542A}" type="parTrans" cxnId="{2D202C76-8E54-4579-B9AC-4EAEDDD022E6}">
      <dgm:prSet/>
      <dgm:spPr/>
      <dgm:t>
        <a:bodyPr/>
        <a:lstStyle/>
        <a:p>
          <a:endParaRPr lang="en-US"/>
        </a:p>
      </dgm:t>
    </dgm:pt>
    <dgm:pt modelId="{52EEE32B-331C-4716-9203-C38757342F91}" type="sibTrans" cxnId="{2D202C76-8E54-4579-B9AC-4EAEDDD022E6}">
      <dgm:prSet/>
      <dgm:spPr/>
      <dgm:t>
        <a:bodyPr/>
        <a:lstStyle/>
        <a:p>
          <a:endParaRPr lang="en-US"/>
        </a:p>
      </dgm:t>
    </dgm:pt>
    <dgm:pt modelId="{201E7A3B-C6E2-4465-B865-085E7047BFC2}">
      <dgm:prSet phldrT="[Text]"/>
      <dgm:spPr/>
      <dgm:t>
        <a:bodyPr/>
        <a:lstStyle/>
        <a:p>
          <a:r>
            <a:rPr lang="en-US" dirty="0" smtClean="0">
              <a:solidFill>
                <a:schemeClr val="tx1"/>
              </a:solidFill>
            </a:rPr>
            <a:t>Meals</a:t>
          </a:r>
          <a:endParaRPr lang="en-US" dirty="0">
            <a:solidFill>
              <a:schemeClr val="tx1"/>
            </a:solidFill>
          </a:endParaRPr>
        </a:p>
      </dgm:t>
    </dgm:pt>
    <dgm:pt modelId="{2AD9828B-84E0-46E6-BD78-095E57622215}" type="parTrans" cxnId="{DFA8518C-1781-49F1-92B5-67D7F38AEF72}">
      <dgm:prSet/>
      <dgm:spPr/>
      <dgm:t>
        <a:bodyPr/>
        <a:lstStyle/>
        <a:p>
          <a:endParaRPr lang="en-US"/>
        </a:p>
      </dgm:t>
    </dgm:pt>
    <dgm:pt modelId="{FB286B5D-57F7-4A3E-895F-3B5645830D82}" type="sibTrans" cxnId="{DFA8518C-1781-49F1-92B5-67D7F38AEF72}">
      <dgm:prSet/>
      <dgm:spPr/>
      <dgm:t>
        <a:bodyPr/>
        <a:lstStyle/>
        <a:p>
          <a:endParaRPr lang="en-US"/>
        </a:p>
      </dgm:t>
    </dgm:pt>
    <dgm:pt modelId="{750D14F7-6D7A-4D7E-812A-A164129FF00B}">
      <dgm:prSet phldrT="[Text]"/>
      <dgm:spPr/>
      <dgm:t>
        <a:bodyPr/>
        <a:lstStyle/>
        <a:p>
          <a:r>
            <a:rPr lang="en-US" dirty="0" smtClean="0">
              <a:solidFill>
                <a:schemeClr val="tx1"/>
              </a:solidFill>
            </a:rPr>
            <a:t>Devices</a:t>
          </a:r>
          <a:endParaRPr lang="en-US" dirty="0">
            <a:solidFill>
              <a:schemeClr val="tx1"/>
            </a:solidFill>
          </a:endParaRPr>
        </a:p>
      </dgm:t>
    </dgm:pt>
    <dgm:pt modelId="{916B0F61-275D-4C69-AD7D-1C062AFF7B53}" type="parTrans" cxnId="{AA0FC426-1510-4974-B4EA-31B7ECF616EB}">
      <dgm:prSet/>
      <dgm:spPr/>
      <dgm:t>
        <a:bodyPr/>
        <a:lstStyle/>
        <a:p>
          <a:endParaRPr lang="en-US"/>
        </a:p>
      </dgm:t>
    </dgm:pt>
    <dgm:pt modelId="{A6B5C3FD-9BAA-4C22-9E37-1657B3D3AC91}" type="sibTrans" cxnId="{AA0FC426-1510-4974-B4EA-31B7ECF616EB}">
      <dgm:prSet/>
      <dgm:spPr/>
      <dgm:t>
        <a:bodyPr/>
        <a:lstStyle/>
        <a:p>
          <a:endParaRPr lang="en-US"/>
        </a:p>
      </dgm:t>
    </dgm:pt>
    <dgm:pt modelId="{EBE42E02-C862-4B44-A097-FE7B08D7B59C}" type="pres">
      <dgm:prSet presAssocID="{0B186C0E-AC4C-4962-BFAE-E38C724D5D99}" presName="Name0" presStyleCnt="0">
        <dgm:presLayoutVars>
          <dgm:dir/>
          <dgm:resizeHandles val="exact"/>
        </dgm:presLayoutVars>
      </dgm:prSet>
      <dgm:spPr/>
      <dgm:t>
        <a:bodyPr/>
        <a:lstStyle/>
        <a:p>
          <a:endParaRPr lang="en-US"/>
        </a:p>
      </dgm:t>
    </dgm:pt>
    <dgm:pt modelId="{C00F9021-0224-4029-B37B-89BC994FD327}" type="pres">
      <dgm:prSet presAssocID="{BC143FBC-7EEB-4783-83C5-2E09441D328A}" presName="compNode" presStyleCnt="0"/>
      <dgm:spPr/>
    </dgm:pt>
    <dgm:pt modelId="{EABB0266-C890-4A2C-B340-00B7560E1891}" type="pres">
      <dgm:prSet presAssocID="{BC143FBC-7EEB-4783-83C5-2E09441D328A}" presName="pictRect" presStyleLbl="node1" presStyleIdx="0" presStyleCnt="4"/>
      <dgm:spPr>
        <a:blipFill rotWithShape="1">
          <a:blip xmlns:r="http://schemas.openxmlformats.org/officeDocument/2006/relationships" r:embed="rId1"/>
          <a:stretch>
            <a:fillRect/>
          </a:stretch>
        </a:blipFill>
      </dgm:spPr>
    </dgm:pt>
    <dgm:pt modelId="{970482E2-9D27-41D2-92DD-0FC12575E2B8}" type="pres">
      <dgm:prSet presAssocID="{BC143FBC-7EEB-4783-83C5-2E09441D328A}" presName="textRect" presStyleLbl="revTx" presStyleIdx="0" presStyleCnt="4">
        <dgm:presLayoutVars>
          <dgm:bulletEnabled val="1"/>
        </dgm:presLayoutVars>
      </dgm:prSet>
      <dgm:spPr/>
      <dgm:t>
        <a:bodyPr/>
        <a:lstStyle/>
        <a:p>
          <a:endParaRPr lang="en-US"/>
        </a:p>
      </dgm:t>
    </dgm:pt>
    <dgm:pt modelId="{FC922125-C394-4E5C-9CBF-01D727B5446D}" type="pres">
      <dgm:prSet presAssocID="{1E65A3F0-B0C7-40FA-9C2B-1C4A87910743}" presName="sibTrans" presStyleLbl="sibTrans2D1" presStyleIdx="0" presStyleCnt="0"/>
      <dgm:spPr/>
      <dgm:t>
        <a:bodyPr/>
        <a:lstStyle/>
        <a:p>
          <a:endParaRPr lang="en-US"/>
        </a:p>
      </dgm:t>
    </dgm:pt>
    <dgm:pt modelId="{E201A633-4E2B-4AD9-B185-7B531974A708}" type="pres">
      <dgm:prSet presAssocID="{57D49A6E-1006-4004-882D-C529345D1C61}" presName="compNode" presStyleCnt="0"/>
      <dgm:spPr/>
    </dgm:pt>
    <dgm:pt modelId="{3A2D653E-865A-4826-AD5E-A21CE359750E}" type="pres">
      <dgm:prSet presAssocID="{57D49A6E-1006-4004-882D-C529345D1C61}" presName="pictRect" presStyleLbl="node1" presStyleIdx="1" presStyleCnt="4"/>
      <dgm:spPr>
        <a:blipFill rotWithShape="1">
          <a:blip xmlns:r="http://schemas.openxmlformats.org/officeDocument/2006/relationships" r:embed="rId2"/>
          <a:stretch>
            <a:fillRect/>
          </a:stretch>
        </a:blipFill>
      </dgm:spPr>
    </dgm:pt>
    <dgm:pt modelId="{4FC3448B-A65C-44E4-BF57-4CB3640E0A66}" type="pres">
      <dgm:prSet presAssocID="{57D49A6E-1006-4004-882D-C529345D1C61}" presName="textRect" presStyleLbl="revTx" presStyleIdx="1" presStyleCnt="4">
        <dgm:presLayoutVars>
          <dgm:bulletEnabled val="1"/>
        </dgm:presLayoutVars>
      </dgm:prSet>
      <dgm:spPr/>
      <dgm:t>
        <a:bodyPr/>
        <a:lstStyle/>
        <a:p>
          <a:endParaRPr lang="en-US"/>
        </a:p>
      </dgm:t>
    </dgm:pt>
    <dgm:pt modelId="{E9C986E1-4B0F-41DC-A75B-4F2128F4A579}" type="pres">
      <dgm:prSet presAssocID="{52EEE32B-331C-4716-9203-C38757342F91}" presName="sibTrans" presStyleLbl="sibTrans2D1" presStyleIdx="0" presStyleCnt="0"/>
      <dgm:spPr/>
      <dgm:t>
        <a:bodyPr/>
        <a:lstStyle/>
        <a:p>
          <a:endParaRPr lang="en-US"/>
        </a:p>
      </dgm:t>
    </dgm:pt>
    <dgm:pt modelId="{8D8D9DA6-03CC-4C4A-926C-C496FB1C7BF1}" type="pres">
      <dgm:prSet presAssocID="{201E7A3B-C6E2-4465-B865-085E7047BFC2}" presName="compNode" presStyleCnt="0"/>
      <dgm:spPr/>
    </dgm:pt>
    <dgm:pt modelId="{B596AEDC-B590-4FFC-81A1-F1C473C83A52}" type="pres">
      <dgm:prSet presAssocID="{201E7A3B-C6E2-4465-B865-085E7047BFC2}" presName="pict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dgm:spPr>
      <dgm:t>
        <a:bodyPr/>
        <a:lstStyle/>
        <a:p>
          <a:endParaRPr lang="en-US"/>
        </a:p>
      </dgm:t>
    </dgm:pt>
    <dgm:pt modelId="{071525E2-77D8-4743-8588-8D42742E87DA}" type="pres">
      <dgm:prSet presAssocID="{201E7A3B-C6E2-4465-B865-085E7047BFC2}" presName="textRect" presStyleLbl="revTx" presStyleIdx="2" presStyleCnt="4">
        <dgm:presLayoutVars>
          <dgm:bulletEnabled val="1"/>
        </dgm:presLayoutVars>
      </dgm:prSet>
      <dgm:spPr/>
      <dgm:t>
        <a:bodyPr/>
        <a:lstStyle/>
        <a:p>
          <a:endParaRPr lang="en-US"/>
        </a:p>
      </dgm:t>
    </dgm:pt>
    <dgm:pt modelId="{8ECB8573-B607-42DD-AD82-E363BC297680}" type="pres">
      <dgm:prSet presAssocID="{FB286B5D-57F7-4A3E-895F-3B5645830D82}" presName="sibTrans" presStyleLbl="sibTrans2D1" presStyleIdx="0" presStyleCnt="0"/>
      <dgm:spPr/>
      <dgm:t>
        <a:bodyPr/>
        <a:lstStyle/>
        <a:p>
          <a:endParaRPr lang="en-US"/>
        </a:p>
      </dgm:t>
    </dgm:pt>
    <dgm:pt modelId="{484375E1-3AD3-4D30-8AB6-9DBA17B7AAFD}" type="pres">
      <dgm:prSet presAssocID="{750D14F7-6D7A-4D7E-812A-A164129FF00B}" presName="compNode" presStyleCnt="0"/>
      <dgm:spPr/>
    </dgm:pt>
    <dgm:pt modelId="{34D7395F-CA8C-4679-99DB-E995243295C9}" type="pres">
      <dgm:prSet presAssocID="{750D14F7-6D7A-4D7E-812A-A164129FF00B}" presName="pict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4000" b="-4000"/>
          </a:stretch>
        </a:blipFill>
      </dgm:spPr>
    </dgm:pt>
    <dgm:pt modelId="{A73C5556-485C-46E6-84B6-B5292D93BC8C}" type="pres">
      <dgm:prSet presAssocID="{750D14F7-6D7A-4D7E-812A-A164129FF00B}" presName="textRect" presStyleLbl="revTx" presStyleIdx="3" presStyleCnt="4">
        <dgm:presLayoutVars>
          <dgm:bulletEnabled val="1"/>
        </dgm:presLayoutVars>
      </dgm:prSet>
      <dgm:spPr/>
      <dgm:t>
        <a:bodyPr/>
        <a:lstStyle/>
        <a:p>
          <a:endParaRPr lang="en-US"/>
        </a:p>
      </dgm:t>
    </dgm:pt>
  </dgm:ptLst>
  <dgm:cxnLst>
    <dgm:cxn modelId="{B3E4580F-FA48-4AE3-B8F1-35963ACDF2F0}" type="presOf" srcId="{52EEE32B-331C-4716-9203-C38757342F91}" destId="{E9C986E1-4B0F-41DC-A75B-4F2128F4A579}" srcOrd="0" destOrd="0" presId="urn:microsoft.com/office/officeart/2005/8/layout/pList1"/>
    <dgm:cxn modelId="{FD1F1FD3-FCA5-4779-B9A0-9903204C9066}" type="presOf" srcId="{750D14F7-6D7A-4D7E-812A-A164129FF00B}" destId="{A73C5556-485C-46E6-84B6-B5292D93BC8C}" srcOrd="0" destOrd="0" presId="urn:microsoft.com/office/officeart/2005/8/layout/pList1"/>
    <dgm:cxn modelId="{2BEBD15C-65DF-4CD0-9176-86FDCCA1D623}" type="presOf" srcId="{1E65A3F0-B0C7-40FA-9C2B-1C4A87910743}" destId="{FC922125-C394-4E5C-9CBF-01D727B5446D}" srcOrd="0" destOrd="0" presId="urn:microsoft.com/office/officeart/2005/8/layout/pList1"/>
    <dgm:cxn modelId="{2D202C76-8E54-4579-B9AC-4EAEDDD022E6}" srcId="{0B186C0E-AC4C-4962-BFAE-E38C724D5D99}" destId="{57D49A6E-1006-4004-882D-C529345D1C61}" srcOrd="1" destOrd="0" parTransId="{0FF54C67-5D4D-4711-881C-7AAC2BC8542A}" sibTransId="{52EEE32B-331C-4716-9203-C38757342F91}"/>
    <dgm:cxn modelId="{B7F2D9D5-CC5E-4FA5-AB8B-42D152DD1432}" srcId="{0B186C0E-AC4C-4962-BFAE-E38C724D5D99}" destId="{BC143FBC-7EEB-4783-83C5-2E09441D328A}" srcOrd="0" destOrd="0" parTransId="{7936DF8A-AD03-47D0-BD5C-0146074625B1}" sibTransId="{1E65A3F0-B0C7-40FA-9C2B-1C4A87910743}"/>
    <dgm:cxn modelId="{636ACF18-46F9-435E-85C6-AF03723E0D5D}" type="presOf" srcId="{0B186C0E-AC4C-4962-BFAE-E38C724D5D99}" destId="{EBE42E02-C862-4B44-A097-FE7B08D7B59C}" srcOrd="0" destOrd="0" presId="urn:microsoft.com/office/officeart/2005/8/layout/pList1"/>
    <dgm:cxn modelId="{AA0FC426-1510-4974-B4EA-31B7ECF616EB}" srcId="{0B186C0E-AC4C-4962-BFAE-E38C724D5D99}" destId="{750D14F7-6D7A-4D7E-812A-A164129FF00B}" srcOrd="3" destOrd="0" parTransId="{916B0F61-275D-4C69-AD7D-1C062AFF7B53}" sibTransId="{A6B5C3FD-9BAA-4C22-9E37-1657B3D3AC91}"/>
    <dgm:cxn modelId="{1569D010-3229-4CD2-BADF-A76C06B6C76B}" type="presOf" srcId="{57D49A6E-1006-4004-882D-C529345D1C61}" destId="{4FC3448B-A65C-44E4-BF57-4CB3640E0A66}" srcOrd="0" destOrd="0" presId="urn:microsoft.com/office/officeart/2005/8/layout/pList1"/>
    <dgm:cxn modelId="{DFA8518C-1781-49F1-92B5-67D7F38AEF72}" srcId="{0B186C0E-AC4C-4962-BFAE-E38C724D5D99}" destId="{201E7A3B-C6E2-4465-B865-085E7047BFC2}" srcOrd="2" destOrd="0" parTransId="{2AD9828B-84E0-46E6-BD78-095E57622215}" sibTransId="{FB286B5D-57F7-4A3E-895F-3B5645830D82}"/>
    <dgm:cxn modelId="{0F275D07-25B5-432E-897A-E86EC060DF21}" type="presOf" srcId="{BC143FBC-7EEB-4783-83C5-2E09441D328A}" destId="{970482E2-9D27-41D2-92DD-0FC12575E2B8}" srcOrd="0" destOrd="0" presId="urn:microsoft.com/office/officeart/2005/8/layout/pList1"/>
    <dgm:cxn modelId="{D1E22389-3321-4C13-8C2A-590773497424}" type="presOf" srcId="{201E7A3B-C6E2-4465-B865-085E7047BFC2}" destId="{071525E2-77D8-4743-8588-8D42742E87DA}" srcOrd="0" destOrd="0" presId="urn:microsoft.com/office/officeart/2005/8/layout/pList1"/>
    <dgm:cxn modelId="{0A05DA3B-2060-4C06-A116-235D14A4B515}" type="presOf" srcId="{FB286B5D-57F7-4A3E-895F-3B5645830D82}" destId="{8ECB8573-B607-42DD-AD82-E363BC297680}" srcOrd="0" destOrd="0" presId="urn:microsoft.com/office/officeart/2005/8/layout/pList1"/>
    <dgm:cxn modelId="{FD7D25B7-305F-4023-B92F-42BF33D61BD1}" type="presParOf" srcId="{EBE42E02-C862-4B44-A097-FE7B08D7B59C}" destId="{C00F9021-0224-4029-B37B-89BC994FD327}" srcOrd="0" destOrd="0" presId="urn:microsoft.com/office/officeart/2005/8/layout/pList1"/>
    <dgm:cxn modelId="{E4ED14D6-5253-4424-8BC4-2B2D61003E9C}" type="presParOf" srcId="{C00F9021-0224-4029-B37B-89BC994FD327}" destId="{EABB0266-C890-4A2C-B340-00B7560E1891}" srcOrd="0" destOrd="0" presId="urn:microsoft.com/office/officeart/2005/8/layout/pList1"/>
    <dgm:cxn modelId="{1E8FAC41-B449-4379-8337-40F4D25B97BD}" type="presParOf" srcId="{C00F9021-0224-4029-B37B-89BC994FD327}" destId="{970482E2-9D27-41D2-92DD-0FC12575E2B8}" srcOrd="1" destOrd="0" presId="urn:microsoft.com/office/officeart/2005/8/layout/pList1"/>
    <dgm:cxn modelId="{42FA6803-785C-49A7-B691-D7B52FB82340}" type="presParOf" srcId="{EBE42E02-C862-4B44-A097-FE7B08D7B59C}" destId="{FC922125-C394-4E5C-9CBF-01D727B5446D}" srcOrd="1" destOrd="0" presId="urn:microsoft.com/office/officeart/2005/8/layout/pList1"/>
    <dgm:cxn modelId="{459A1C2A-534D-4B29-BF8C-C4F50A8825D1}" type="presParOf" srcId="{EBE42E02-C862-4B44-A097-FE7B08D7B59C}" destId="{E201A633-4E2B-4AD9-B185-7B531974A708}" srcOrd="2" destOrd="0" presId="urn:microsoft.com/office/officeart/2005/8/layout/pList1"/>
    <dgm:cxn modelId="{0D23E6FB-65B4-4CB4-B2E2-F7DFAF492BDF}" type="presParOf" srcId="{E201A633-4E2B-4AD9-B185-7B531974A708}" destId="{3A2D653E-865A-4826-AD5E-A21CE359750E}" srcOrd="0" destOrd="0" presId="urn:microsoft.com/office/officeart/2005/8/layout/pList1"/>
    <dgm:cxn modelId="{293D1C8C-40D1-4A9E-82ED-A1DB66B52B53}" type="presParOf" srcId="{E201A633-4E2B-4AD9-B185-7B531974A708}" destId="{4FC3448B-A65C-44E4-BF57-4CB3640E0A66}" srcOrd="1" destOrd="0" presId="urn:microsoft.com/office/officeart/2005/8/layout/pList1"/>
    <dgm:cxn modelId="{4A73B831-B075-4729-8020-2DB38A8724D8}" type="presParOf" srcId="{EBE42E02-C862-4B44-A097-FE7B08D7B59C}" destId="{E9C986E1-4B0F-41DC-A75B-4F2128F4A579}" srcOrd="3" destOrd="0" presId="urn:microsoft.com/office/officeart/2005/8/layout/pList1"/>
    <dgm:cxn modelId="{0A88B434-2D9C-4ECF-865E-C42463A65234}" type="presParOf" srcId="{EBE42E02-C862-4B44-A097-FE7B08D7B59C}" destId="{8D8D9DA6-03CC-4C4A-926C-C496FB1C7BF1}" srcOrd="4" destOrd="0" presId="urn:microsoft.com/office/officeart/2005/8/layout/pList1"/>
    <dgm:cxn modelId="{71873D0C-FC80-4A72-8270-1A53A94BA21D}" type="presParOf" srcId="{8D8D9DA6-03CC-4C4A-926C-C496FB1C7BF1}" destId="{B596AEDC-B590-4FFC-81A1-F1C473C83A52}" srcOrd="0" destOrd="0" presId="urn:microsoft.com/office/officeart/2005/8/layout/pList1"/>
    <dgm:cxn modelId="{96B5DED9-AF4F-438B-A952-8B7518891182}" type="presParOf" srcId="{8D8D9DA6-03CC-4C4A-926C-C496FB1C7BF1}" destId="{071525E2-77D8-4743-8588-8D42742E87DA}" srcOrd="1" destOrd="0" presId="urn:microsoft.com/office/officeart/2005/8/layout/pList1"/>
    <dgm:cxn modelId="{6C590332-63CA-400E-9E45-577AD649210C}" type="presParOf" srcId="{EBE42E02-C862-4B44-A097-FE7B08D7B59C}" destId="{8ECB8573-B607-42DD-AD82-E363BC297680}" srcOrd="5" destOrd="0" presId="urn:microsoft.com/office/officeart/2005/8/layout/pList1"/>
    <dgm:cxn modelId="{3C00F676-20EF-4490-B116-1B39AECAE329}" type="presParOf" srcId="{EBE42E02-C862-4B44-A097-FE7B08D7B59C}" destId="{484375E1-3AD3-4D30-8AB6-9DBA17B7AAFD}" srcOrd="6" destOrd="0" presId="urn:microsoft.com/office/officeart/2005/8/layout/pList1"/>
    <dgm:cxn modelId="{3E9B9B2B-7F8E-47AD-8DB6-D5A6A60DAE77}" type="presParOf" srcId="{484375E1-3AD3-4D30-8AB6-9DBA17B7AAFD}" destId="{34D7395F-CA8C-4679-99DB-E995243295C9}" srcOrd="0" destOrd="0" presId="urn:microsoft.com/office/officeart/2005/8/layout/pList1"/>
    <dgm:cxn modelId="{F87E306A-F922-4794-98B2-4BB76B21C4F7}" type="presParOf" srcId="{484375E1-3AD3-4D30-8AB6-9DBA17B7AAFD}" destId="{A73C5556-485C-46E6-84B6-B5292D93BC8C}"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B0266-C890-4A2C-B340-00B7560E1891}">
      <dsp:nvSpPr>
        <dsp:cNvPr id="0" name=""/>
        <dsp:cNvSpPr/>
      </dsp:nvSpPr>
      <dsp:spPr>
        <a:xfrm>
          <a:off x="4618" y="1159022"/>
          <a:ext cx="2197840" cy="1514312"/>
        </a:xfrm>
        <a:prstGeom prst="roundRect">
          <a:avLst/>
        </a:prstGeom>
        <a:blipFill rotWithShape="1">
          <a:blip xmlns:r="http://schemas.openxmlformats.org/officeDocument/2006/relationships" r:embed="rId1"/>
          <a:stretch>
            <a:fillRect/>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0482E2-9D27-41D2-92DD-0FC12575E2B8}">
      <dsp:nvSpPr>
        <dsp:cNvPr id="0" name=""/>
        <dsp:cNvSpPr/>
      </dsp:nvSpPr>
      <dsp:spPr>
        <a:xfrm>
          <a:off x="4618" y="2673335"/>
          <a:ext cx="2197840" cy="815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lvl="0" algn="ctr" defTabSz="1377950">
            <a:lnSpc>
              <a:spcPct val="90000"/>
            </a:lnSpc>
            <a:spcBef>
              <a:spcPct val="0"/>
            </a:spcBef>
            <a:spcAft>
              <a:spcPct val="35000"/>
            </a:spcAft>
          </a:pPr>
          <a:r>
            <a:rPr lang="en-US" sz="3100" kern="1200" dirty="0" smtClean="0">
              <a:solidFill>
                <a:schemeClr val="tx1"/>
              </a:solidFill>
            </a:rPr>
            <a:t>Hours</a:t>
          </a:r>
          <a:endParaRPr lang="en-US" sz="3100" kern="1200" dirty="0">
            <a:solidFill>
              <a:schemeClr val="tx1"/>
            </a:solidFill>
          </a:endParaRPr>
        </a:p>
      </dsp:txBody>
      <dsp:txXfrm>
        <a:off x="4618" y="2673335"/>
        <a:ext cx="2197840" cy="815398"/>
      </dsp:txXfrm>
    </dsp:sp>
    <dsp:sp modelId="{3A2D653E-865A-4826-AD5E-A21CE359750E}">
      <dsp:nvSpPr>
        <dsp:cNvPr id="0" name=""/>
        <dsp:cNvSpPr/>
      </dsp:nvSpPr>
      <dsp:spPr>
        <a:xfrm>
          <a:off x="2422335" y="1159022"/>
          <a:ext cx="2197840" cy="1514312"/>
        </a:xfrm>
        <a:prstGeom prst="roundRect">
          <a:avLst/>
        </a:prstGeom>
        <a:blipFill rotWithShape="1">
          <a:blip xmlns:r="http://schemas.openxmlformats.org/officeDocument/2006/relationships" r:embed="rId2"/>
          <a:stretch>
            <a:fillRect/>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C3448B-A65C-44E4-BF57-4CB3640E0A66}">
      <dsp:nvSpPr>
        <dsp:cNvPr id="0" name=""/>
        <dsp:cNvSpPr/>
      </dsp:nvSpPr>
      <dsp:spPr>
        <a:xfrm>
          <a:off x="2422335" y="2673335"/>
          <a:ext cx="2197840" cy="815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lvl="0" algn="ctr" defTabSz="1377950">
            <a:lnSpc>
              <a:spcPct val="90000"/>
            </a:lnSpc>
            <a:spcBef>
              <a:spcPct val="0"/>
            </a:spcBef>
            <a:spcAft>
              <a:spcPct val="35000"/>
            </a:spcAft>
          </a:pPr>
          <a:r>
            <a:rPr lang="en-US" sz="3100" kern="1200" dirty="0" smtClean="0">
              <a:solidFill>
                <a:schemeClr val="tx1"/>
              </a:solidFill>
            </a:rPr>
            <a:t>Restrooms</a:t>
          </a:r>
          <a:endParaRPr lang="en-US" sz="3100" kern="1200" dirty="0">
            <a:solidFill>
              <a:schemeClr val="tx1"/>
            </a:solidFill>
          </a:endParaRPr>
        </a:p>
      </dsp:txBody>
      <dsp:txXfrm>
        <a:off x="2422335" y="2673335"/>
        <a:ext cx="2197840" cy="815398"/>
      </dsp:txXfrm>
    </dsp:sp>
    <dsp:sp modelId="{B596AEDC-B590-4FFC-81A1-F1C473C83A52}">
      <dsp:nvSpPr>
        <dsp:cNvPr id="0" name=""/>
        <dsp:cNvSpPr/>
      </dsp:nvSpPr>
      <dsp:spPr>
        <a:xfrm>
          <a:off x="4840053" y="1159022"/>
          <a:ext cx="2197840" cy="1514312"/>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1525E2-77D8-4743-8588-8D42742E87DA}">
      <dsp:nvSpPr>
        <dsp:cNvPr id="0" name=""/>
        <dsp:cNvSpPr/>
      </dsp:nvSpPr>
      <dsp:spPr>
        <a:xfrm>
          <a:off x="4840053" y="2673335"/>
          <a:ext cx="2197840" cy="815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lvl="0" algn="ctr" defTabSz="1377950">
            <a:lnSpc>
              <a:spcPct val="90000"/>
            </a:lnSpc>
            <a:spcBef>
              <a:spcPct val="0"/>
            </a:spcBef>
            <a:spcAft>
              <a:spcPct val="35000"/>
            </a:spcAft>
          </a:pPr>
          <a:r>
            <a:rPr lang="en-US" sz="3100" kern="1200" dirty="0" smtClean="0">
              <a:solidFill>
                <a:schemeClr val="tx1"/>
              </a:solidFill>
            </a:rPr>
            <a:t>Meals</a:t>
          </a:r>
          <a:endParaRPr lang="en-US" sz="3100" kern="1200" dirty="0">
            <a:solidFill>
              <a:schemeClr val="tx1"/>
            </a:solidFill>
          </a:endParaRPr>
        </a:p>
      </dsp:txBody>
      <dsp:txXfrm>
        <a:off x="4840053" y="2673335"/>
        <a:ext cx="2197840" cy="815398"/>
      </dsp:txXfrm>
    </dsp:sp>
    <dsp:sp modelId="{34D7395F-CA8C-4679-99DB-E995243295C9}">
      <dsp:nvSpPr>
        <dsp:cNvPr id="0" name=""/>
        <dsp:cNvSpPr/>
      </dsp:nvSpPr>
      <dsp:spPr>
        <a:xfrm>
          <a:off x="7257770" y="1159022"/>
          <a:ext cx="2197840" cy="1514312"/>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4000" b="-4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C5556-485C-46E6-84B6-B5292D93BC8C}">
      <dsp:nvSpPr>
        <dsp:cNvPr id="0" name=""/>
        <dsp:cNvSpPr/>
      </dsp:nvSpPr>
      <dsp:spPr>
        <a:xfrm>
          <a:off x="7257770" y="2673335"/>
          <a:ext cx="2197840" cy="815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lvl="0" algn="ctr" defTabSz="1377950">
            <a:lnSpc>
              <a:spcPct val="90000"/>
            </a:lnSpc>
            <a:spcBef>
              <a:spcPct val="0"/>
            </a:spcBef>
            <a:spcAft>
              <a:spcPct val="35000"/>
            </a:spcAft>
          </a:pPr>
          <a:r>
            <a:rPr lang="en-US" sz="3100" kern="1200" dirty="0" smtClean="0">
              <a:solidFill>
                <a:schemeClr val="tx1"/>
              </a:solidFill>
            </a:rPr>
            <a:t>Devices</a:t>
          </a:r>
          <a:endParaRPr lang="en-US" sz="3100" kern="1200" dirty="0">
            <a:solidFill>
              <a:schemeClr val="tx1"/>
            </a:solidFill>
          </a:endParaRPr>
        </a:p>
      </dsp:txBody>
      <dsp:txXfrm>
        <a:off x="7257770" y="2673335"/>
        <a:ext cx="2197840" cy="815398"/>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4048" y="484632"/>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4048" y="3913632"/>
            <a:ext cx="6099048" cy="4773168"/>
          </a:xfrm>
          <a:prstGeom prst="rect">
            <a:avLst/>
          </a:prstGeom>
          <a:ln w="3175">
            <a:solidFill>
              <a:schemeClr val="tx1"/>
            </a:solidFill>
          </a:ln>
        </p:spPr>
        <p:txBody>
          <a:bodyPr vert="horz" lIns="91440" tIns="45720" rIns="91440" bIns="45720" rtlCol="0"/>
          <a:lstStyle/>
          <a:p>
            <a:pPr marL="171442" marR="0" lvl="0" indent="-171442" algn="l" defTabSz="914354" rtl="0" eaLnBrk="1" fontAlgn="auto" latinLnBrk="0" hangingPunct="1">
              <a:lnSpc>
                <a:spcPct val="114000"/>
              </a:lnSpc>
              <a:spcBef>
                <a:spcPts val="0"/>
              </a:spcBef>
              <a:spcAft>
                <a:spcPts val="0"/>
              </a:spcAft>
              <a:buClrTx/>
              <a:buSzPct val="116000"/>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Click to edit Master text styles</a:t>
            </a:r>
          </a:p>
          <a:p>
            <a:pPr marL="344470" marR="0" lvl="1" indent="-171442" algn="l" defTabSz="914354" rtl="0" eaLnBrk="1" fontAlgn="auto" latinLnBrk="0" hangingPunct="1">
              <a:lnSpc>
                <a:spcPct val="114000"/>
              </a:lnSpc>
              <a:spcBef>
                <a:spcPts val="0"/>
              </a:spcBef>
              <a:spcAft>
                <a:spcPts val="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Second level</a:t>
            </a:r>
          </a:p>
          <a:p>
            <a:pPr marL="515914" marR="0" lvl="2" indent="-171442" algn="l" defTabSz="914354" rtl="0" eaLnBrk="1" fontAlgn="auto" latinLnBrk="0" hangingPunct="1">
              <a:lnSpc>
                <a:spcPct val="114000"/>
              </a:lnSpc>
              <a:spcBef>
                <a:spcPts val="0"/>
              </a:spcBef>
              <a:spcAft>
                <a:spcPts val="0"/>
              </a:spcAft>
              <a:buClrTx/>
              <a:buSzTx/>
              <a:buFont typeface="Wingdings" panose="05000000000000000000" pitchFamily="2" charset="2"/>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Third level</a:t>
            </a:r>
          </a:p>
          <a:p>
            <a:pPr marL="688940" marR="0" lvl="3" indent="-171442" algn="l" defTabSz="914354"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Fourth level</a:t>
            </a:r>
          </a:p>
          <a:p>
            <a:pPr marL="857208" marR="0" lvl="4" indent="-171442" algn="l" defTabSz="914354" rtl="0" eaLnBrk="1" fontAlgn="auto" latinLnBrk="0" hangingPunct="1">
              <a:lnSpc>
                <a:spcPct val="114000"/>
              </a:lnSpc>
              <a:spcBef>
                <a:spcPts val="0"/>
              </a:spcBef>
              <a:spcAft>
                <a:spcPts val="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Fifth level</a:t>
            </a:r>
            <a:endPara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vl1pPr>
          </a:lstStyle>
          <a:p>
            <a:fld id="{1489DB6A-E92B-415B-AFB4-9C72D4A9006D}" type="slidenum">
              <a:rPr lang="en-US" smtClean="0"/>
              <a:t>‹#›</a:t>
            </a:fld>
            <a:endParaRPr lang="en-US" dirty="0"/>
          </a:p>
        </p:txBody>
      </p:sp>
      <p:sp>
        <p:nvSpPr>
          <p:cNvPr id="9" name="TextBox 8"/>
          <p:cNvSpPr txBox="1"/>
          <p:nvPr/>
        </p:nvSpPr>
        <p:spPr>
          <a:xfrm>
            <a:off x="9525" y="8858250"/>
            <a:ext cx="4844956" cy="41549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latin typeface="Segoe UI" pitchFamily="34" charset="0"/>
                <a:cs typeface="Segoe UI" pitchFamily="34" charset="0"/>
              </a:rPr>
              <a:t>© 2015 Microsoft Corporation                                 Microsoft Confidential </a:t>
            </a:r>
          </a:p>
          <a:p>
            <a:pPr algn="l"/>
            <a:endParaRPr lang="en-US" sz="1050" dirty="0">
              <a:latin typeface="Segoe UI" pitchFamily="34" charset="0"/>
              <a:cs typeface="Segoe UI" pitchFamily="34" charset="0"/>
            </a:endParaRPr>
          </a:p>
        </p:txBody>
      </p:sp>
    </p:spTree>
    <p:extLst>
      <p:ext uri="{BB962C8B-B14F-4D97-AF65-F5344CB8AC3E}">
        <p14:creationId xmlns:p14="http://schemas.microsoft.com/office/powerpoint/2010/main" val="1334292120"/>
      </p:ext>
    </p:extLst>
  </p:cSld>
  <p:clrMap bg1="lt1" tx1="dk1" bg2="lt2" tx2="dk2" accent1="accent1" accent2="accent2" accent3="accent3" accent4="accent4" accent5="accent5" accent6="accent6" hlink="hlink" folHlink="folHlink"/>
  <p:notesStyle>
    <a:lvl1pPr marL="171442" marR="0" indent="-171442" algn="l" defTabSz="914354" rtl="0" eaLnBrk="1" fontAlgn="auto" latinLnBrk="0" hangingPunct="1">
      <a:lnSpc>
        <a:spcPct val="114000"/>
      </a:lnSpc>
      <a:spcBef>
        <a:spcPts val="0"/>
      </a:spcBef>
      <a:spcAft>
        <a:spcPts val="0"/>
      </a:spcAft>
      <a:buClrTx/>
      <a:buSzPct val="116000"/>
      <a:buFont typeface="Arial" panose="020B0604020202020204" pitchFamily="34" charset="0"/>
      <a:buChar char="•"/>
      <a:tabLst/>
      <a:def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defRPr>
    </a:lvl1pPr>
    <a:lvl2pPr marL="344470" marR="0" indent="-171442" algn="l" defTabSz="914354" rtl="0" eaLnBrk="1" fontAlgn="auto" latinLnBrk="0" hangingPunct="1">
      <a:lnSpc>
        <a:spcPct val="114000"/>
      </a:lnSpc>
      <a:spcBef>
        <a:spcPts val="0"/>
      </a:spcBef>
      <a:spcAft>
        <a:spcPts val="0"/>
      </a:spcAft>
      <a:buClrTx/>
      <a:buSzTx/>
      <a:buFont typeface="Courier New" panose="02070309020205020404" pitchFamily="49" charset="0"/>
      <a:buChar char="o"/>
      <a:tabLst/>
      <a:def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defRPr>
    </a:lvl2pPr>
    <a:lvl3pPr marL="515914" marR="0" indent="-171442" algn="l" defTabSz="914354" rtl="0" eaLnBrk="1" fontAlgn="auto" latinLnBrk="0" hangingPunct="1">
      <a:lnSpc>
        <a:spcPct val="114000"/>
      </a:lnSpc>
      <a:spcBef>
        <a:spcPts val="0"/>
      </a:spcBef>
      <a:spcAft>
        <a:spcPts val="0"/>
      </a:spcAft>
      <a:buClrTx/>
      <a:buSzTx/>
      <a:buFont typeface="Wingdings" panose="05000000000000000000" pitchFamily="2" charset="2"/>
      <a:buChar char="§"/>
      <a:tabLst/>
      <a:def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defRPr>
    </a:lvl3pPr>
    <a:lvl4pPr marL="688940" marR="0" indent="-171442" algn="l" defTabSz="914354" rtl="0" eaLnBrk="1" fontAlgn="auto" latinLnBrk="0" hangingPunct="1">
      <a:lnSpc>
        <a:spcPct val="114000"/>
      </a:lnSpc>
      <a:spcBef>
        <a:spcPts val="0"/>
      </a:spcBef>
      <a:spcAft>
        <a:spcPts val="0"/>
      </a:spcAft>
      <a:buClrTx/>
      <a:buSzTx/>
      <a:buFont typeface="Arial" panose="020B0604020202020204" pitchFamily="34" charset="0"/>
      <a:buChar char="•"/>
      <a:tabLst/>
      <a:def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defRPr>
    </a:lvl4pPr>
    <a:lvl5pPr marL="857208" marR="0" indent="-171442" algn="l" defTabSz="914354" rtl="0" eaLnBrk="1" fontAlgn="auto" latinLnBrk="0" hangingPunct="1">
      <a:lnSpc>
        <a:spcPct val="114000"/>
      </a:lnSpc>
      <a:spcBef>
        <a:spcPts val="0"/>
      </a:spcBef>
      <a:spcAft>
        <a:spcPts val="0"/>
      </a:spcAft>
      <a:buClrTx/>
      <a:buSzTx/>
      <a:buFont typeface="Courier New" panose="02070309020205020404" pitchFamily="49" charset="0"/>
      <a:buChar char="o"/>
      <a:tabLst/>
      <a:defRPr kumimoji="0" lang="en-US" sz="105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08728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fontAlgn="auto">
              <a:spcBef>
                <a:spcPts val="0"/>
              </a:spcBef>
              <a:spcAft>
                <a:spcPts val="0"/>
              </a:spcAft>
              <a:buFont typeface="Arial" panose="020B0604020202020204" pitchFamily="34" charset="0"/>
              <a:buNone/>
              <a:defRPr/>
            </a:pPr>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pPr/>
              <a:t>2</a:t>
            </a:fld>
            <a:endParaRPr lang="en-US"/>
          </a:p>
        </p:txBody>
      </p:sp>
      <p:sp>
        <p:nvSpPr>
          <p:cNvPr id="7" name="Rectangle 6"/>
          <p:cNvSpPr/>
          <p:nvPr/>
        </p:nvSpPr>
        <p:spPr>
          <a:xfrm>
            <a:off x="6673469" y="6469493"/>
            <a:ext cx="3175000" cy="1107996"/>
          </a:xfrm>
          <a:prstGeom prst="rect">
            <a:avLst/>
          </a:prstGeom>
          <a:solidFill>
            <a:srgbClr val="FCD5B5"/>
          </a:solidFill>
          <a:effectLst>
            <a:outerShdw blurRad="190500" dist="76200" dir="2700000" algn="tl">
              <a:srgbClr val="646464"/>
            </a:outerShdw>
          </a:effectLst>
        </p:spPr>
        <p:txBody>
          <a:bodyPr>
            <a:spAutoFit/>
          </a:bodyPr>
          <a:lstStyle/>
          <a:p>
            <a:r>
              <a:rPr lang="en-US" sz="1100" dirty="0"/>
              <a:t>[EDITOR] </a:t>
            </a:r>
            <a:r>
              <a:rPr lang="en-US" sz="1100" dirty="0" smtClean="0"/>
              <a:t>Deepankar </a:t>
            </a:r>
            <a:r>
              <a:rPr lang="en-US" sz="1100" dirty="0"/>
              <a:t>Panda (Spectrum Consultants India Pvt):</a:t>
            </a:r>
          </a:p>
          <a:p>
            <a:r>
              <a:rPr lang="en-US" sz="1100" i="1" dirty="0" smtClean="0"/>
              <a:t>21 April 2015</a:t>
            </a:r>
            <a:r>
              <a:rPr lang="en-US" sz="1100" i="1" dirty="0"/>
              <a:t>
</a:t>
            </a:r>
            <a:r>
              <a:rPr lang="en-US" sz="1100" dirty="0"/>
              <a:t>Kindly validate the relevance of this content with this Section of the Module.</a:t>
            </a:r>
          </a:p>
        </p:txBody>
      </p:sp>
    </p:spTree>
    <p:extLst>
      <p:ext uri="{BB962C8B-B14F-4D97-AF65-F5344CB8AC3E}">
        <p14:creationId xmlns:p14="http://schemas.microsoft.com/office/powerpoint/2010/main" val="359213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Customization Hands-on Troubleshooting</a:t>
            </a:r>
            <a:r>
              <a:rPr lang="en-US" baseline="0" dirty="0" smtClean="0"/>
              <a:t> is a workshop based on real world scenarios. These tools are used frequently to troubleshoot errors and performance issues by Premier Field Engineers across the globe. One of the overall objectives of this workshop is to learn how and when to use these tools to troubleshoot various issues.</a:t>
            </a:r>
          </a:p>
          <a:p>
            <a:endParaRPr lang="en-US" baseline="0" dirty="0" smtClean="0"/>
          </a:p>
          <a:p>
            <a:r>
              <a:rPr lang="en-US" baseline="0" dirty="0" smtClean="0"/>
              <a:t>All the lab scenarios are based on real world customer issues, which the authors of each scenarios solved by using one or more of the tools demonstrated. Some scenarios might be able to solve with more than one tool, but it mostly depends on the way the customizations are implemented.</a:t>
            </a:r>
          </a:p>
          <a:p>
            <a:endParaRPr lang="en-US" baseline="0" dirty="0" smtClean="0"/>
          </a:p>
          <a:p>
            <a:r>
              <a:rPr lang="en-US" baseline="0" dirty="0" smtClean="0"/>
              <a:t>All the tools demonstrated in this workshop are easily available. That means they are either free to download, or they are licensed by Microsoft and normally available to most business users.</a:t>
            </a:r>
            <a:endParaRPr lang="sv-SE"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6</a:t>
            </a:fld>
            <a:endParaRPr lang="en-US" dirty="0"/>
          </a:p>
        </p:txBody>
      </p:sp>
    </p:spTree>
    <p:extLst>
      <p:ext uri="{BB962C8B-B14F-4D97-AF65-F5344CB8AC3E}">
        <p14:creationId xmlns:p14="http://schemas.microsoft.com/office/powerpoint/2010/main" val="2506220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14</a:t>
            </a:fld>
            <a:endParaRPr lang="en-US" dirty="0"/>
          </a:p>
        </p:txBody>
      </p:sp>
    </p:spTree>
    <p:extLst>
      <p:ext uri="{BB962C8B-B14F-4D97-AF65-F5344CB8AC3E}">
        <p14:creationId xmlns:p14="http://schemas.microsoft.com/office/powerpoint/2010/main" val="1846528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EN/US/IntellectualProperty/Permissions/Default.aspx"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www.microsoft.com/About/Legal/EN/US/IntellectualProperty/Permissions/Default.aspx" TargetMode="Externa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dirty="0"/>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36" tIns="91436">
            <a:noAutofit/>
          </a:bodyPr>
          <a:lstStyle>
            <a:lvl1pPr marL="0" indent="0">
              <a:lnSpc>
                <a:spcPct val="100000"/>
              </a:lnSpc>
              <a:buNone/>
              <a:defRPr sz="36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smtClean="0"/>
              <a:t>Course Title</a:t>
            </a:r>
          </a:p>
        </p:txBody>
      </p:sp>
    </p:spTree>
    <p:extLst>
      <p:ext uri="{BB962C8B-B14F-4D97-AF65-F5344CB8AC3E}">
        <p14:creationId xmlns:p14="http://schemas.microsoft.com/office/powerpoint/2010/main" val="2865108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dirty="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70" tIns="137154">
            <a:noAutofit/>
          </a:bodyPr>
          <a:lstStyle>
            <a:lvl1pPr marL="57148" indent="0">
              <a:lnSpc>
                <a:spcPct val="100000"/>
              </a:lnSpc>
              <a:buNone/>
              <a:defRPr sz="3600" baseline="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smtClean="0"/>
              <a:t>Lab: Title of Lab</a:t>
            </a:r>
          </a:p>
        </p:txBody>
      </p:sp>
    </p:spTree>
    <p:extLst>
      <p:ext uri="{BB962C8B-B14F-4D97-AF65-F5344CB8AC3E}">
        <p14:creationId xmlns:p14="http://schemas.microsoft.com/office/powerpoint/2010/main" val="139137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36" tIns="91436">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smtClean="0"/>
              <a:t>Click to edit slide content</a:t>
            </a:r>
          </a:p>
        </p:txBody>
      </p:sp>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dirty="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36" tIns="91436">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4154664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36" tIns="91436">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36" tIns="91436">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3310841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70" tIns="137154">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598970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rIns="91436"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36" tIns="45718">
            <a:normAutofit/>
          </a:bodyPr>
          <a:lstStyle>
            <a:lvl1pPr marL="0" indent="0">
              <a:lnSpc>
                <a:spcPct val="100000"/>
              </a:lnSpc>
              <a:spcBef>
                <a:spcPts val="300"/>
              </a:spcBef>
              <a:buFontTx/>
              <a:buNone/>
              <a:defRPr sz="19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30655235-05B3-43E7-BA79-D921C52D4C16}" type="datetime1">
              <a:rPr lang="en-US" smtClean="0"/>
              <a:t>12/1/2015</a:t>
            </a:fld>
            <a:endParaRPr lang="en-US" dirty="0"/>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panose="020B0502040204020203" pitchFamily="34" charset="0"/>
                <a:cs typeface="Segoe UI" panose="020B0502040204020203" pitchFamily="34" charset="0"/>
              </a:rPr>
              <a:t>Microsoft Confidential</a:t>
            </a:r>
            <a:endParaRPr lang="en-US" sz="11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pPr/>
              <a:t>‹#›</a:t>
            </a:fld>
            <a:endParaRPr lang="en-US"/>
          </a:p>
        </p:txBody>
      </p:sp>
    </p:spTree>
    <p:extLst>
      <p:ext uri="{BB962C8B-B14F-4D97-AF65-F5344CB8AC3E}">
        <p14:creationId xmlns:p14="http://schemas.microsoft.com/office/powerpoint/2010/main" val="3135188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rIns="91436"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B4A80B52-AAC4-43BC-84F5-5DB7FFF2605C}" type="datetime1">
              <a:rPr lang="en-US" smtClean="0"/>
              <a:t>12/1/2015</a:t>
            </a:fld>
            <a:endParaRPr lang="en-US" dirty="0"/>
          </a:p>
        </p:txBody>
      </p:sp>
      <p:sp>
        <p:nvSpPr>
          <p:cNvPr id="14" name="Content Placeholder 13"/>
          <p:cNvSpPr>
            <a:spLocks noGrp="1"/>
          </p:cNvSpPr>
          <p:nvPr>
            <p:ph sz="quarter" idx="13"/>
          </p:nvPr>
        </p:nvSpPr>
        <p:spPr>
          <a:xfrm>
            <a:off x="4572000" y="1143000"/>
            <a:ext cx="7010400" cy="4953000"/>
          </a:xfrm>
          <a:prstGeom prst="rect">
            <a:avLst/>
          </a:prstGeom>
        </p:spPr>
        <p:txBody>
          <a:bodyPr vert="horz" lIns="91436" tIns="45718">
            <a:normAutofit/>
          </a:bodyPr>
          <a:lstStyle>
            <a:lvl1pPr marL="228589" marR="0" indent="-228589" algn="l" defTabSz="914354" rtl="0" eaLnBrk="1" fontAlgn="auto" latinLnBrk="0" hangingPunct="1">
              <a:lnSpc>
                <a:spcPct val="120000"/>
              </a:lnSpc>
              <a:spcBef>
                <a:spcPts val="0"/>
              </a:spcBef>
              <a:spcAft>
                <a:spcPts val="300"/>
              </a:spcAft>
              <a:buClrTx/>
              <a:buSzTx/>
              <a:buFont typeface="Arial" panose="020B0604020202020204" pitchFamily="34" charset="0"/>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1pPr>
            <a:lvl2pPr marL="685766" marR="0" indent="-228589" algn="l" defTabSz="914354" rtl="0" eaLnBrk="1" fontAlgn="auto" latinLnBrk="0" hangingPunct="1">
              <a:lnSpc>
                <a:spcPct val="120000"/>
              </a:lnSpc>
              <a:spcBef>
                <a:spcPts val="0"/>
              </a:spcBef>
              <a:spcAft>
                <a:spcPts val="300"/>
              </a:spcAft>
              <a:buClrTx/>
              <a:buSzTx/>
              <a:buFont typeface="Courier New" panose="02070309020205020404" pitchFamily="49" charset="0"/>
              <a:buChar char="o"/>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2pPr>
            <a:lvl3pPr marL="1142942" marR="0" indent="-228589" algn="l" defTabSz="914354" rtl="0" eaLnBrk="1" fontAlgn="auto" latinLnBrk="0" hangingPunct="1">
              <a:lnSpc>
                <a:spcPct val="120000"/>
              </a:lnSpc>
              <a:spcBef>
                <a:spcPts val="0"/>
              </a:spcBef>
              <a:spcAft>
                <a:spcPts val="300"/>
              </a:spcAft>
              <a:buClrTx/>
              <a:buSzTx/>
              <a:buFont typeface="Wingdings" panose="05000000000000000000" pitchFamily="2" charset="2"/>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3pPr>
            <a:lvl4pPr marL="1600120" marR="0" indent="-228589" algn="l" defTabSz="914354" rtl="0" eaLnBrk="1" fontAlgn="auto" latinLnBrk="0" hangingPunct="1">
              <a:lnSpc>
                <a:spcPct val="120000"/>
              </a:lnSpc>
              <a:spcBef>
                <a:spcPts val="0"/>
              </a:spcBef>
              <a:spcAft>
                <a:spcPts val="300"/>
              </a:spcAft>
              <a:buClrTx/>
              <a:buSzTx/>
              <a:buFont typeface="Arial" panose="020B0604020202020204" pitchFamily="34" charset="0"/>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4pPr>
            <a:lvl5pPr marL="2057298" marR="0" indent="-228589" algn="l" defTabSz="914354" rtl="0" eaLnBrk="1" fontAlgn="auto" latinLnBrk="0" hangingPunct="1">
              <a:lnSpc>
                <a:spcPct val="120000"/>
              </a:lnSpc>
              <a:spcBef>
                <a:spcPts val="0"/>
              </a:spcBef>
              <a:spcAft>
                <a:spcPts val="300"/>
              </a:spcAft>
              <a:buClrTx/>
              <a:buSzTx/>
              <a:buFont typeface="Courier New" panose="02070309020205020404" pitchFamily="49" charset="0"/>
              <a:buChar char="o"/>
              <a:tabLst/>
              <a:defRPr lang="en-US" sz="1900" kern="1200" noProof="0" dirty="0">
                <a:solidFill>
                  <a:srgbClr val="3F3F3F"/>
                </a:solidFill>
                <a:latin typeface="Segoe UI" panose="020B0502040204020203" pitchFamily="34" charset="0"/>
                <a:ea typeface="+mn-ea"/>
                <a:cs typeface="Segoe UI" panose="020B0502040204020203" pitchFamily="34" charset="0"/>
              </a:defRPr>
            </a:lvl5pPr>
          </a:lstStyle>
          <a:p>
            <a:pPr marL="228589" marR="0" lvl="0" indent="-228589" algn="l" defTabSz="914354" rtl="0" eaLnBrk="1" fontAlgn="auto" latinLnBrk="0" hangingPunct="1">
              <a:lnSpc>
                <a:spcPct val="90000"/>
              </a:lnSpc>
              <a:spcBef>
                <a:spcPts val="1000"/>
              </a:spcBef>
              <a:spcAft>
                <a:spcPts val="300"/>
              </a:spcAft>
              <a:buClrTx/>
              <a:buSzTx/>
              <a:buFont typeface="Arial" panose="020B0604020202020204" pitchFamily="34" charset="0"/>
              <a:buChar char="•"/>
              <a:tabLst/>
              <a:defRPr/>
            </a:pPr>
            <a:r>
              <a:rPr kumimoji="0" lang="en-US" sz="1900" b="0" i="0" u="none" strike="noStrike" kern="1200" cap="none" spc="0" normalizeH="0" baseline="0" noProof="0" dirty="0" smtClean="0">
                <a:ln>
                  <a:noFill/>
                </a:ln>
                <a:solidFill>
                  <a:srgbClr val="3F3F3F"/>
                </a:solidFill>
                <a:effectLst/>
                <a:uLnTx/>
                <a:uFillTx/>
                <a:latin typeface="Segoe UI" panose="020B0502040204020203" pitchFamily="34" charset="0"/>
                <a:cs typeface="Segoe UI" panose="020B0502040204020203" pitchFamily="34" charset="0"/>
              </a:rPr>
              <a:t>Click to edit Master text styles</a:t>
            </a:r>
          </a:p>
          <a:p>
            <a:pPr marL="685766" marR="0" lvl="1" indent="-228589" algn="l" defTabSz="914354"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600" b="0" i="0" u="none" strike="noStrike" kern="1200" cap="none" spc="0" normalizeH="0" baseline="0" noProof="0" dirty="0" smtClean="0">
                <a:ln>
                  <a:noFill/>
                </a:ln>
                <a:solidFill>
                  <a:srgbClr val="3F3F3F"/>
                </a:solidFill>
                <a:effectLst/>
                <a:uLnTx/>
                <a:uFillTx/>
                <a:latin typeface="Segoe UI" panose="020B0502040204020203" pitchFamily="34" charset="0"/>
                <a:cs typeface="Segoe UI" panose="020B0502040204020203" pitchFamily="34" charset="0"/>
              </a:rPr>
              <a:t>Second level</a:t>
            </a:r>
          </a:p>
          <a:p>
            <a:pPr marL="1142942" marR="0" lvl="2" indent="-228589" algn="l" defTabSz="914354" rtl="0" eaLnBrk="1" fontAlgn="auto" latinLnBrk="0" hangingPunct="1">
              <a:lnSpc>
                <a:spcPct val="90000"/>
              </a:lnSpc>
              <a:spcBef>
                <a:spcPts val="500"/>
              </a:spcBef>
              <a:spcAft>
                <a:spcPts val="300"/>
              </a:spcAft>
              <a:buClrTx/>
              <a:buSzTx/>
              <a:buFont typeface="Wingdings" panose="05000000000000000000" pitchFamily="2" charset="2"/>
              <a:buChar char="§"/>
              <a:tabLst/>
              <a:defRPr/>
            </a:pPr>
            <a:r>
              <a:rPr kumimoji="0" lang="en-US" sz="1500" b="0" i="0" u="none" strike="noStrike" kern="1200" cap="none" spc="0" normalizeH="0" baseline="0" noProof="0" dirty="0" smtClean="0">
                <a:ln>
                  <a:noFill/>
                </a:ln>
                <a:solidFill>
                  <a:srgbClr val="3F3F3F"/>
                </a:solidFill>
                <a:effectLst/>
                <a:uLnTx/>
                <a:uFillTx/>
                <a:latin typeface="Segoe UI" panose="020B0502040204020203" pitchFamily="34" charset="0"/>
                <a:cs typeface="Segoe UI" panose="020B0502040204020203" pitchFamily="34" charset="0"/>
              </a:rPr>
              <a:t>Third level</a:t>
            </a:r>
          </a:p>
          <a:p>
            <a:pPr marL="1600120" marR="0" lvl="3" indent="-228589" algn="l" defTabSz="914354" rtl="0" eaLnBrk="1" fontAlgn="auto" latinLnBrk="0" hangingPunct="1">
              <a:lnSpc>
                <a:spcPct val="90000"/>
              </a:lnSpc>
              <a:spcBef>
                <a:spcPts val="500"/>
              </a:spcBef>
              <a:spcAft>
                <a:spcPts val="300"/>
              </a:spcAft>
              <a:buClrTx/>
              <a:buSzTx/>
              <a:buFont typeface="Arial" panose="020B0604020202020204" pitchFamily="34" charset="0"/>
              <a:buChar char="•"/>
              <a:tabLst/>
              <a:defRPr/>
            </a:pPr>
            <a:r>
              <a:rPr kumimoji="0" lang="en-US" sz="1500" b="0" i="0" u="none" strike="noStrike" kern="1200" cap="none" spc="0" normalizeH="0" baseline="0" noProof="0" dirty="0" smtClean="0">
                <a:ln>
                  <a:noFill/>
                </a:ln>
                <a:solidFill>
                  <a:srgbClr val="3F3F3F"/>
                </a:solidFill>
                <a:effectLst/>
                <a:uLnTx/>
                <a:uFillTx/>
                <a:latin typeface="Segoe UI" panose="020B0502040204020203" pitchFamily="34" charset="0"/>
                <a:cs typeface="Segoe UI" panose="020B0502040204020203" pitchFamily="34" charset="0"/>
              </a:rPr>
              <a:t>Fourth level</a:t>
            </a:r>
          </a:p>
          <a:p>
            <a:pPr marL="2057298" marR="0" lvl="4" indent="-228589" algn="l" defTabSz="914354"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500" b="0" i="0" u="none" strike="noStrike" kern="1200" cap="none" spc="0" normalizeH="0" baseline="0" noProof="0" dirty="0" smtClean="0">
                <a:ln>
                  <a:noFill/>
                </a:ln>
                <a:solidFill>
                  <a:srgbClr val="3F3F3F"/>
                </a:solidFill>
                <a:effectLst/>
                <a:uLnTx/>
                <a:uFillTx/>
                <a:latin typeface="Segoe UI" panose="020B0502040204020203" pitchFamily="34" charset="0"/>
                <a:cs typeface="Segoe UI" panose="020B0502040204020203" pitchFamily="34" charset="0"/>
              </a:rPr>
              <a:t>Fifth level</a:t>
            </a:r>
            <a:endParaRPr kumimoji="0" lang="en-US" sz="15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panose="020B0502040204020203" pitchFamily="34" charset="0"/>
                <a:cs typeface="Segoe UI" panose="020B0502040204020203" pitchFamily="34" charset="0"/>
              </a:rPr>
              <a:t>Microsoft Confidential</a:t>
            </a:r>
            <a:endParaRPr lang="en-US" sz="11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pPr/>
              <a:t>‹#›</a:t>
            </a:fld>
            <a:endParaRPr lang="en-US"/>
          </a:p>
        </p:txBody>
      </p:sp>
    </p:spTree>
    <p:extLst>
      <p:ext uri="{BB962C8B-B14F-4D97-AF65-F5344CB8AC3E}">
        <p14:creationId xmlns:p14="http://schemas.microsoft.com/office/powerpoint/2010/main" val="3293071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panose="020B0502040204020203" pitchFamily="34" charset="0"/>
                <a:cs typeface="Segoe UI" panose="020B0502040204020203" pitchFamily="34" charset="0"/>
              </a:rPr>
              <a:t>Microsoft Confidential</a:t>
            </a:r>
            <a:endParaRPr lang="en-US" sz="11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29" y="6356352"/>
            <a:ext cx="2743200" cy="365125"/>
          </a:xfrm>
        </p:spPr>
        <p:txBody>
          <a:bodyPr/>
          <a:lstStyle/>
          <a:p>
            <a:fld id="{AFFF257A-30C5-4AFB-911B-BE4CEEA1EA82}" type="slidenum">
              <a:rPr lang="en-US" smtClean="0"/>
              <a:pPr/>
              <a:t>‹#›</a:t>
            </a:fld>
            <a:endParaRPr lang="en-US"/>
          </a:p>
        </p:txBody>
      </p:sp>
    </p:spTree>
    <p:extLst>
      <p:ext uri="{BB962C8B-B14F-4D97-AF65-F5344CB8AC3E}">
        <p14:creationId xmlns:p14="http://schemas.microsoft.com/office/powerpoint/2010/main" val="4067582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900">
                <a:solidFill>
                  <a:srgbClr val="3F3F3F"/>
                </a:solidFill>
              </a:defRPr>
            </a:lvl1pPr>
            <a:lvl2pPr>
              <a:defRPr sz="1600">
                <a:solidFill>
                  <a:srgbClr val="3F3F3F"/>
                </a:solidFill>
              </a:defRPr>
            </a:lvl2pPr>
            <a:lvl3pPr>
              <a:lnSpc>
                <a:spcPct val="100000"/>
              </a:lnSpc>
              <a:defRPr sz="1500">
                <a:solidFill>
                  <a:srgbClr val="3F3F3F"/>
                </a:solidFill>
              </a:defRPr>
            </a:lvl3pPr>
            <a:lvl4pPr>
              <a:defRPr sz="1500">
                <a:solidFill>
                  <a:srgbClr val="3F3F3F"/>
                </a:solidFill>
              </a:defRPr>
            </a:lvl4pPr>
            <a:lvl5pPr>
              <a:defRPr sz="15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66B0838C-7FD4-424B-932B-492668DC8FE0}" type="datetime1">
              <a:rPr lang="en-US" smtClean="0"/>
              <a:t>12/1/2015</a:t>
            </a:fld>
            <a:endParaRPr lang="en-US" dirty="0"/>
          </a:p>
        </p:txBody>
      </p:sp>
      <p:sp>
        <p:nvSpPr>
          <p:cNvPr id="13"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panose="020B0502040204020203" pitchFamily="34" charset="0"/>
                <a:cs typeface="Segoe UI" panose="020B0502040204020203" pitchFamily="34" charset="0"/>
              </a:rPr>
              <a:t>Microsoft Confidential</a:t>
            </a:r>
            <a:endParaRPr lang="en-US" sz="11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29" y="6356352"/>
            <a:ext cx="2743200" cy="365125"/>
          </a:xfrm>
        </p:spPr>
        <p:txBody>
          <a:bodyPr/>
          <a:lstStyle/>
          <a:p>
            <a:fld id="{AFFF257A-30C5-4AFB-911B-BE4CEEA1EA82}" type="slidenum">
              <a:rPr lang="en-US" smtClean="0"/>
              <a:pPr/>
              <a:t>‹#›</a:t>
            </a:fld>
            <a:endParaRPr lang="en-US"/>
          </a:p>
        </p:txBody>
      </p:sp>
    </p:spTree>
    <p:extLst>
      <p:ext uri="{BB962C8B-B14F-4D97-AF65-F5344CB8AC3E}">
        <p14:creationId xmlns:p14="http://schemas.microsoft.com/office/powerpoint/2010/main" val="3522771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6DB4DAED-E53A-4FCC-8BF8-2D8AE90C986E}" type="datetime1">
              <a:rPr lang="en-US" smtClean="0"/>
              <a:t>12/1/2015</a:t>
            </a:fld>
            <a:endParaRPr lang="en-US" dirty="0"/>
          </a:p>
        </p:txBody>
      </p:sp>
      <p:sp>
        <p:nvSpPr>
          <p:cNvPr id="12"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Light" panose="020B0502040204020203" pitchFamily="34" charset="0"/>
                <a:cs typeface="Segoe UI Light" panose="020B0502040204020203" pitchFamily="34" charset="0"/>
              </a:rPr>
              <a:t>Microsoft Confidential</a:t>
            </a:r>
            <a:endParaRPr lang="en-US" sz="11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29" y="6356352"/>
            <a:ext cx="2743200" cy="365125"/>
          </a:xfrm>
        </p:spPr>
        <p:txBody>
          <a:bodyPr/>
          <a:lstStyle/>
          <a:p>
            <a:fld id="{AFFF257A-30C5-4AFB-911B-BE4CEEA1EA82}" type="slidenum">
              <a:rPr lang="en-US" smtClean="0"/>
              <a:pPr/>
              <a:t>‹#›</a:t>
            </a:fld>
            <a:endParaRPr lang="en-US"/>
          </a:p>
        </p:txBody>
      </p:sp>
    </p:spTree>
    <p:extLst>
      <p:ext uri="{BB962C8B-B14F-4D97-AF65-F5344CB8AC3E}">
        <p14:creationId xmlns:p14="http://schemas.microsoft.com/office/powerpoint/2010/main" val="31022452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1C239107-5EFF-4536-83CF-043AB4AE7965}" type="datetime1">
              <a:rPr lang="en-US" smtClean="0"/>
              <a:t>12/1/2015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900">
                <a:solidFill>
                  <a:srgbClr val="3F3F3F"/>
                </a:solidFill>
              </a:defRPr>
            </a:lvl1pPr>
            <a:lvl2pPr>
              <a:defRPr sz="1600">
                <a:solidFill>
                  <a:srgbClr val="3F3F3F"/>
                </a:solidFill>
              </a:defRPr>
            </a:lvl2pPr>
            <a:lvl3pPr>
              <a:defRPr sz="1500">
                <a:solidFill>
                  <a:srgbClr val="3F3F3F"/>
                </a:solidFill>
              </a:defRPr>
            </a:lvl3pPr>
            <a:lvl4pPr>
              <a:defRPr sz="1500">
                <a:solidFill>
                  <a:srgbClr val="3F3F3F"/>
                </a:solidFill>
              </a:defRPr>
            </a:lvl4pPr>
            <a:lvl5pPr>
              <a:defRPr sz="15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0873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22529"/>
            <a:ext cx="11684000" cy="2109443"/>
          </a:xfrm>
          <a:prstGeom prst="rect">
            <a:avLst/>
          </a:prstGeom>
          <a:noFill/>
          <a:ln>
            <a:noFill/>
          </a:ln>
        </p:spPr>
        <p:txBody>
          <a:bodyPr vert="horz" wrap="square" lIns="243829" tIns="182870" rIns="121914" bIns="60957" rtlCol="0" anchor="t" anchorCtr="0">
            <a:noAutofit/>
          </a:bodyPr>
          <a:lstStyle/>
          <a:p>
            <a:pPr defTabSz="609555">
              <a:lnSpc>
                <a:spcPct val="90000"/>
              </a:lnSpc>
              <a:spcAft>
                <a:spcPts val="800"/>
              </a:spcAft>
            </a:pPr>
            <a:r>
              <a:rPr lang="en-US" sz="1300" dirty="0" smtClean="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55">
              <a:lnSpc>
                <a:spcPct val="90000"/>
              </a:lnSpc>
              <a:spcAft>
                <a:spcPts val="800"/>
              </a:spcAft>
            </a:pPr>
            <a:r>
              <a:rPr lang="en-US" sz="1300" dirty="0" smtClean="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55">
              <a:lnSpc>
                <a:spcPct val="90000"/>
              </a:lnSpc>
              <a:spcAft>
                <a:spcPts val="800"/>
              </a:spcAft>
            </a:pPr>
            <a:r>
              <a:rPr lang="en-US" sz="1300" dirty="0" smtClean="0">
                <a:solidFill>
                  <a:srgbClr val="000000">
                    <a:alpha val="87000"/>
                  </a:srgbClr>
                </a:solidFill>
              </a:rPr>
              <a:t>For more information, see Use of Microsoft Copyrighted Content at</a:t>
            </a:r>
          </a:p>
          <a:p>
            <a:pPr algn="ctr" defTabSz="609555">
              <a:lnSpc>
                <a:spcPct val="90000"/>
              </a:lnSpc>
              <a:spcAft>
                <a:spcPts val="800"/>
              </a:spcAft>
            </a:pPr>
            <a:r>
              <a:rPr lang="en-GB" sz="1300" kern="1200" dirty="0" smtClean="0">
                <a:solidFill>
                  <a:srgbClr val="000000">
                    <a:alpha val="87000"/>
                  </a:srgbClr>
                </a:solidFill>
                <a:latin typeface="+mn-lt"/>
                <a:ea typeface="+mn-ea"/>
                <a:cs typeface="+mn-cs"/>
                <a:hlinkClick r:id="rId2"/>
              </a:rPr>
              <a:t>http://www.microsoft.com/About/Legal/EN/US/IntellectualProperty/Permissions/Default.aspx</a:t>
            </a:r>
            <a:endParaRPr lang="en-US" sz="1300" dirty="0" smtClean="0">
              <a:solidFill>
                <a:srgbClr val="000000">
                  <a:alpha val="87000"/>
                </a:srgbClr>
              </a:solidFill>
            </a:endParaRPr>
          </a:p>
          <a:p>
            <a:pPr algn="l" defTabSz="609555">
              <a:lnSpc>
                <a:spcPct val="90000"/>
              </a:lnSpc>
              <a:spcAft>
                <a:spcPts val="800"/>
              </a:spcAft>
            </a:pPr>
            <a:endParaRPr lang="en-US" sz="1300"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29" tIns="182870" rIns="121914" bIns="60957" rtlCol="0" anchor="ctr" anchorCtr="0">
            <a:noAutofit/>
          </a:bodyPr>
          <a:lstStyle/>
          <a:p>
            <a:pPr defTabSz="609555"/>
            <a:r>
              <a:rPr lang="en-US" sz="1500" b="1" dirty="0">
                <a:solidFill>
                  <a:srgbClr val="000000"/>
                </a:solidFill>
              </a:rPr>
              <a:t>Conditions and Terms of Use</a:t>
            </a:r>
            <a:endParaRPr lang="en-US" sz="1500" dirty="0">
              <a:solidFill>
                <a:srgbClr val="000000"/>
              </a:solidFill>
            </a:endParaRPr>
          </a:p>
        </p:txBody>
      </p:sp>
      <p:sp>
        <p:nvSpPr>
          <p:cNvPr id="8" name="TextBox 7"/>
          <p:cNvSpPr txBox="1"/>
          <p:nvPr userDrawn="1"/>
        </p:nvSpPr>
        <p:spPr>
          <a:xfrm>
            <a:off x="307789" y="2868966"/>
            <a:ext cx="3149600" cy="370545"/>
          </a:xfrm>
          <a:prstGeom prst="rect">
            <a:avLst/>
          </a:prstGeom>
          <a:noFill/>
          <a:ln>
            <a:noFill/>
          </a:ln>
        </p:spPr>
        <p:txBody>
          <a:bodyPr vert="horz" wrap="none" lIns="243829" tIns="182870" rIns="121914" bIns="60957" rtlCol="0" anchor="ctr" anchorCtr="0">
            <a:noAutofit/>
          </a:bodyPr>
          <a:lstStyle/>
          <a:p>
            <a:pPr defTabSz="609555"/>
            <a:r>
              <a:rPr lang="en-US" sz="1500"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29" tIns="182870" rIns="121914" bIns="60957" rtlCol="0" anchor="ctr" anchorCtr="0">
            <a:noAutofit/>
          </a:bodyPr>
          <a:lstStyle/>
          <a:p>
            <a:pPr defTabSz="609555"/>
            <a:r>
              <a:rPr lang="en-US" sz="1100"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29" tIns="182870" rIns="121914" bIns="60957" rtlCol="0" anchor="ctr" anchorCtr="0">
            <a:noAutofit/>
          </a:bodyPr>
          <a:lstStyle/>
          <a:p>
            <a:pPr defTabSz="609555"/>
            <a:r>
              <a:rPr lang="en-US" sz="1100" dirty="0">
                <a:solidFill>
                  <a:srgbClr val="277EB5"/>
                </a:solidFill>
              </a:rPr>
              <a:t>© </a:t>
            </a:r>
            <a:r>
              <a:rPr lang="en-US" sz="1100" dirty="0" smtClean="0">
                <a:solidFill>
                  <a:srgbClr val="277EB5"/>
                </a:solidFill>
              </a:rPr>
              <a:t>2015 </a:t>
            </a:r>
            <a:r>
              <a:rPr lang="en-US" sz="1100" dirty="0">
                <a:solidFill>
                  <a:srgbClr val="277EB5"/>
                </a:solidFill>
              </a:rPr>
              <a:t>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29" tIns="182870" rIns="121914" bIns="60957" rtlCol="0" anchor="t" anchorCtr="0">
            <a:normAutofit lnSpcReduction="10000"/>
          </a:bodyPr>
          <a:lstStyle/>
          <a:p>
            <a:pPr defTabSz="609555">
              <a:spcAft>
                <a:spcPts val="800"/>
              </a:spcAft>
            </a:pPr>
            <a:r>
              <a:rPr lang="en-US" sz="1300"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55">
              <a:spcAft>
                <a:spcPts val="800"/>
              </a:spcAft>
            </a:pPr>
            <a:r>
              <a:rPr lang="en-US" sz="1300"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55">
              <a:spcAft>
                <a:spcPts val="800"/>
              </a:spcAft>
            </a:pPr>
            <a:r>
              <a:rPr lang="en-US" sz="1300"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55">
              <a:spcAft>
                <a:spcPts val="800"/>
              </a:spcAft>
            </a:pPr>
            <a:endParaRPr lang="en-US" sz="1300" dirty="0">
              <a:solidFill>
                <a:srgbClr val="000000">
                  <a:alpha val="87000"/>
                </a:srgbClr>
              </a:solidFill>
            </a:endParaRPr>
          </a:p>
        </p:txBody>
      </p:sp>
    </p:spTree>
    <p:extLst>
      <p:ext uri="{BB962C8B-B14F-4D97-AF65-F5344CB8AC3E}">
        <p14:creationId xmlns:p14="http://schemas.microsoft.com/office/powerpoint/2010/main" val="2631077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0843B8AE-6D4E-475A-A288-E8C7F6EE66FF}" type="datetime1">
              <a:rPr lang="en-US" smtClean="0"/>
              <a:t>12/1/2015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2712304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47B7A006-3C37-4050-97B7-773767603A8C}" type="datetime1">
              <a:rPr lang="en-US" smtClean="0"/>
              <a:t>12/1/2015</a:t>
            </a:fld>
            <a:endParaRPr lang="en-US" dirty="0"/>
          </a:p>
        </p:txBody>
      </p:sp>
      <p:sp>
        <p:nvSpPr>
          <p:cNvPr id="10" name="Slide Number Placeholder 3"/>
          <p:cNvSpPr txBox="1">
            <a:spLocks/>
          </p:cNvSpPr>
          <p:nvPr userDrawn="1"/>
        </p:nvSpPr>
        <p:spPr>
          <a:xfrm>
            <a:off x="4673600" y="6354000"/>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panose="020B0502040204020203" pitchFamily="34" charset="0"/>
                <a:cs typeface="Segoe UI" panose="020B0502040204020203" pitchFamily="34" charset="0"/>
              </a:rPr>
              <a:t>Microsoft Confidential</a:t>
            </a:r>
            <a:endParaRPr lang="en-US" sz="11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29" y="6356352"/>
            <a:ext cx="2743200" cy="365125"/>
          </a:xfrm>
        </p:spPr>
        <p:txBody>
          <a:bodyPr/>
          <a:lstStyle/>
          <a:p>
            <a:fld id="{AFFF257A-30C5-4AFB-911B-BE4CEEA1EA82}" type="slidenum">
              <a:rPr lang="en-US" smtClean="0"/>
              <a:pPr/>
              <a:t>‹#›</a:t>
            </a:fld>
            <a:endParaRPr lang="en-US"/>
          </a:p>
        </p:txBody>
      </p:sp>
    </p:spTree>
    <p:extLst>
      <p:ext uri="{BB962C8B-B14F-4D97-AF65-F5344CB8AC3E}">
        <p14:creationId xmlns:p14="http://schemas.microsoft.com/office/powerpoint/2010/main" val="42349463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dirty="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4879137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dirty="0"/>
          </a:p>
        </p:txBody>
      </p:sp>
      <p:sp>
        <p:nvSpPr>
          <p:cNvPr id="16" name="Text Placeholder 9"/>
          <p:cNvSpPr>
            <a:spLocks noGrp="1"/>
          </p:cNvSpPr>
          <p:nvPr>
            <p:ph type="body" sz="quarter" idx="13"/>
          </p:nvPr>
        </p:nvSpPr>
        <p:spPr>
          <a:xfrm>
            <a:off x="0" y="1143000"/>
            <a:ext cx="6096000" cy="2286000"/>
          </a:xfrm>
          <a:solidFill>
            <a:srgbClr val="0A5BBA"/>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31887040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36" tIns="45718">
            <a:normAutofit/>
          </a:bodyPr>
          <a:lstStyle>
            <a:lvl1pPr marL="0" indent="0">
              <a:spcBef>
                <a:spcPts val="600"/>
              </a:spcBef>
              <a:buFontTx/>
              <a:buNone/>
              <a:tabLst>
                <a:tab pos="630207" algn="l"/>
              </a:tabLst>
              <a:defRPr sz="2400" baseline="0">
                <a:solidFill>
                  <a:srgbClr val="3F3F3F"/>
                </a:solidFill>
                <a:latin typeface="+mn-lt"/>
                <a:cs typeface="Segoe Pro Light"/>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5"/>
            <a:ext cx="2844800" cy="365125"/>
          </a:xfrm>
          <a:prstGeom prst="rect">
            <a:avLst/>
          </a:prstGeom>
        </p:spPr>
        <p:txBody>
          <a:bodyPr vert="horz" lIns="182870" tIns="45718" rIns="182870" bIns="45718" rtlCol="0" anchor="ctr"/>
          <a:lstStyle>
            <a:lvl1pPr algn="l">
              <a:defRPr sz="800">
                <a:solidFill>
                  <a:schemeClr val="bg1"/>
                </a:solidFill>
                <a:latin typeface="+mn-lt"/>
                <a:cs typeface="Segoe Pro Light"/>
              </a:defRPr>
            </a:lvl1pPr>
          </a:lstStyle>
          <a:p>
            <a:fld id="{6390A773-2F68-4C85-B0FE-0E49EE871DC6}" type="datetime1">
              <a:rPr lang="en-US" smtClean="0"/>
              <a:t>12/1/2015</a:t>
            </a:fld>
            <a:endParaRPr lang="en-US" dirty="0"/>
          </a:p>
        </p:txBody>
      </p:sp>
      <p:sp>
        <p:nvSpPr>
          <p:cNvPr id="8"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pPr/>
              <a:t>‹#›</a:t>
            </a:fld>
            <a:endParaRPr lang="en-US"/>
          </a:p>
        </p:txBody>
      </p:sp>
    </p:spTree>
    <p:extLst>
      <p:ext uri="{BB962C8B-B14F-4D97-AF65-F5344CB8AC3E}">
        <p14:creationId xmlns:p14="http://schemas.microsoft.com/office/powerpoint/2010/main" val="23483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36" tIns="45718">
            <a:normAutofit/>
          </a:bodyPr>
          <a:lstStyle>
            <a:lvl1pPr marL="0" indent="0">
              <a:spcBef>
                <a:spcPts val="600"/>
              </a:spcBef>
              <a:buFontTx/>
              <a:buNone/>
              <a:tabLst>
                <a:tab pos="630207" algn="l"/>
              </a:tabLst>
              <a:defRPr sz="2400" baseline="0">
                <a:solidFill>
                  <a:srgbClr val="3F3F3F"/>
                </a:solidFill>
                <a:latin typeface="+mn-lt"/>
                <a:cs typeface="Segoe Pro Light"/>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5"/>
            <a:ext cx="2844800" cy="365125"/>
          </a:xfrm>
          <a:prstGeom prst="rect">
            <a:avLst/>
          </a:prstGeom>
        </p:spPr>
        <p:txBody>
          <a:bodyPr vert="horz" lIns="182870" tIns="45718" rIns="182870" bIns="45718" rtlCol="0" anchor="ctr"/>
          <a:lstStyle>
            <a:lvl1pPr algn="l">
              <a:defRPr sz="800">
                <a:solidFill>
                  <a:schemeClr val="bg1"/>
                </a:solidFill>
                <a:latin typeface="+mn-lt"/>
                <a:cs typeface="Segoe Pro Light"/>
              </a:defRPr>
            </a:lvl1pPr>
          </a:lstStyle>
          <a:p>
            <a:fld id="{7403FDFF-F144-4979-9C5C-4FCDF45439E9}" type="datetime1">
              <a:rPr lang="en-US" smtClean="0"/>
              <a:t>12/1/2015</a:t>
            </a:fld>
            <a:endParaRPr lang="en-US" dirty="0"/>
          </a:p>
        </p:txBody>
      </p:sp>
      <p:sp>
        <p:nvSpPr>
          <p:cNvPr id="9"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pPr/>
              <a:t>‹#›</a:t>
            </a:fld>
            <a:endParaRPr lang="en-US"/>
          </a:p>
        </p:txBody>
      </p:sp>
    </p:spTree>
    <p:extLst>
      <p:ext uri="{BB962C8B-B14F-4D97-AF65-F5344CB8AC3E}">
        <p14:creationId xmlns:p14="http://schemas.microsoft.com/office/powerpoint/2010/main" val="34588324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5" y="6019801"/>
            <a:ext cx="11754657" cy="535531"/>
          </a:xfrm>
          <a:prstGeom prst="rect">
            <a:avLst/>
          </a:prstGeom>
          <a:noFill/>
        </p:spPr>
        <p:txBody>
          <a:bodyPr wrap="square" lIns="91436" tIns="45718" rIns="91436" bIns="45718" rtlCol="0">
            <a:spAutoFit/>
          </a:bodyPr>
          <a:lstStyle/>
          <a:p>
            <a:pPr>
              <a:lnSpc>
                <a:spcPct val="120000"/>
              </a:lnSpc>
            </a:pPr>
            <a:r>
              <a:rPr lang="en-US" sz="800" kern="1200" dirty="0" smtClean="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36146517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9"/>
            <a:ext cx="1828800" cy="504535"/>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5" y="6019801"/>
            <a:ext cx="11754657" cy="535531"/>
          </a:xfrm>
          <a:prstGeom prst="rect">
            <a:avLst/>
          </a:prstGeom>
          <a:noFill/>
        </p:spPr>
        <p:txBody>
          <a:bodyPr wrap="square" lIns="91436" tIns="45718" rIns="91436" bIns="45718" rtlCol="0">
            <a:spAutoFit/>
          </a:bodyPr>
          <a:lstStyle/>
          <a:p>
            <a:pPr>
              <a:lnSpc>
                <a:spcPct val="120000"/>
              </a:lnSpc>
            </a:pPr>
            <a:r>
              <a:rPr lang="en-US" sz="800" kern="1200" dirty="0" smtClean="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7332021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36" tIns="91436">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5" y="6019801"/>
            <a:ext cx="11754657" cy="535531"/>
          </a:xfrm>
          <a:prstGeom prst="rect">
            <a:avLst/>
          </a:prstGeom>
          <a:noFill/>
        </p:spPr>
        <p:txBody>
          <a:bodyPr wrap="square" lIns="91436" tIns="45718" rIns="91436" bIns="45718" rtlCol="0">
            <a:spAutoFit/>
          </a:bodyPr>
          <a:lstStyle/>
          <a:p>
            <a:pPr>
              <a:lnSpc>
                <a:spcPct val="120000"/>
              </a:lnSpc>
            </a:pPr>
            <a:r>
              <a:rPr lang="en-US" sz="800" kern="1200" dirty="0" smtClean="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9061784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5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5" y="6019801"/>
            <a:ext cx="11754657" cy="535531"/>
          </a:xfrm>
          <a:prstGeom prst="rect">
            <a:avLst/>
          </a:prstGeom>
          <a:noFill/>
        </p:spPr>
        <p:txBody>
          <a:bodyPr wrap="square" lIns="91436" tIns="45718" rIns="91436" bIns="45718" rtlCol="0">
            <a:spAutoFit/>
          </a:bodyPr>
          <a:lstStyle/>
          <a:p>
            <a:pPr>
              <a:lnSpc>
                <a:spcPct val="120000"/>
              </a:lnSpc>
            </a:pPr>
            <a:r>
              <a:rPr lang="en-US" sz="800" kern="1200" dirty="0" smtClean="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309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C2C91DA0-C9C6-4A65-ABCC-6F5A41A011F4}" type="datetime1">
              <a:rPr lang="en-US" smtClean="0"/>
              <a:t>12/1/2015</a:t>
            </a:fld>
            <a:endParaRPr lang="en-US"/>
          </a:p>
        </p:txBody>
      </p:sp>
      <p:sp>
        <p:nvSpPr>
          <p:cNvPr id="5"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pPr/>
              <a:t>‹#›</a:t>
            </a:fld>
            <a:endParaRPr lang="en-US" dirty="0"/>
          </a:p>
        </p:txBody>
      </p:sp>
      <p:sp>
        <p:nvSpPr>
          <p:cNvPr id="7" name="Text Placeholder 6"/>
          <p:cNvSpPr>
            <a:spLocks noGrp="1"/>
          </p:cNvSpPr>
          <p:nvPr>
            <p:ph type="body" sz="quarter" idx="13"/>
          </p:nvPr>
        </p:nvSpPr>
        <p:spPr>
          <a:xfrm>
            <a:off x="402336" y="1143000"/>
            <a:ext cx="11173968" cy="4956048"/>
          </a:xfrm>
        </p:spPr>
        <p:txBody>
          <a:bodyPr/>
          <a:lstStyle>
            <a:lvl1pPr>
              <a:lnSpc>
                <a:spcPct val="120000"/>
              </a:lnSpc>
              <a:spcBef>
                <a:spcPts val="0"/>
              </a:spcBef>
              <a:spcAft>
                <a:spcPts val="300"/>
              </a:spcAft>
              <a:defRPr/>
            </a:lvl1pPr>
            <a:lvl2pPr>
              <a:lnSpc>
                <a:spcPct val="120000"/>
              </a:lnSpc>
              <a:spcBef>
                <a:spcPts val="0"/>
              </a:spcBef>
              <a:buSzPct val="90000"/>
              <a:defRPr/>
            </a:lvl2pPr>
            <a:lvl3pPr>
              <a:lnSpc>
                <a:spcPct val="120000"/>
              </a:lnSpc>
              <a:spcBef>
                <a:spcPts val="0"/>
              </a:spcBef>
              <a:defRPr/>
            </a:lvl3pPr>
            <a:lvl4pPr>
              <a:lnSpc>
                <a:spcPct val="120000"/>
              </a:lnSpc>
              <a:spcBef>
                <a:spcPts val="0"/>
              </a:spcBef>
              <a:defRPr/>
            </a:lvl4pPr>
            <a:lvl5pPr>
              <a:lnSpc>
                <a:spcPct val="120000"/>
              </a:lnSpc>
              <a:spcBef>
                <a:spcPts val="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panose="020B0502040204020203" pitchFamily="34" charset="0"/>
                <a:cs typeface="Segoe UI" panose="020B0502040204020203" pitchFamily="34" charset="0"/>
              </a:rPr>
              <a:t>Microsoft Confidential</a:t>
            </a:r>
            <a:endParaRPr lang="en-US" sz="11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9235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5"/>
            <a:ext cx="7620000" cy="4246563"/>
          </a:xfrm>
          <a:prstGeom prst="rect">
            <a:avLst/>
          </a:prstGeom>
        </p:spPr>
        <p:txBody>
          <a:bodyPr vert="horz" lIns="91436" tIns="45718">
            <a:normAutofit/>
          </a:bodyPr>
          <a:lstStyle>
            <a:lvl1pPr marL="0" indent="0">
              <a:spcBef>
                <a:spcPts val="600"/>
              </a:spcBef>
              <a:buFontTx/>
              <a:buNone/>
              <a:tabLst>
                <a:tab pos="630207" algn="l"/>
              </a:tabLst>
              <a:defRPr sz="19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4072387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21" y="2895605"/>
            <a:ext cx="3566383" cy="842963"/>
          </a:xfrm>
          <a:prstGeom prst="rect">
            <a:avLst/>
          </a:prstGeom>
        </p:spPr>
      </p:pic>
    </p:spTree>
    <p:extLst>
      <p:ext uri="{BB962C8B-B14F-4D97-AF65-F5344CB8AC3E}">
        <p14:creationId xmlns:p14="http://schemas.microsoft.com/office/powerpoint/2010/main" val="8458108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49"/>
            <a:ext cx="11811000" cy="5962651"/>
          </a:xfrm>
          <a:prstGeom prst="rect">
            <a:avLst/>
          </a:prstGeom>
        </p:spPr>
        <p:txBody>
          <a:bodyPr vert="horz" lIns="91436" tIns="45718" rIns="91436" bIns="45718"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smtClean="0">
                <a:solidFill>
                  <a:schemeClr val="bg1"/>
                </a:solidFill>
              </a:rPr>
              <a:t>Conditions and Terms of Use</a:t>
            </a:r>
          </a:p>
          <a:p>
            <a:r>
              <a:rPr lang="en-US" sz="1500" dirty="0" smtClean="0">
                <a:solidFill>
                  <a:schemeClr val="accent1"/>
                </a:solidFill>
              </a:rPr>
              <a:t>Microsoft Confidential</a:t>
            </a:r>
          </a:p>
          <a:p>
            <a:r>
              <a:rPr lang="en-US" sz="1900" dirty="0" smtClean="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900" dirty="0" smtClean="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900" dirty="0" smtClean="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900" dirty="0" smtClean="0">
              <a:solidFill>
                <a:schemeClr val="bg1"/>
              </a:solidFill>
            </a:endParaRPr>
          </a:p>
          <a:p>
            <a:r>
              <a:rPr lang="en-US" sz="2300" b="1" dirty="0" smtClean="0">
                <a:solidFill>
                  <a:schemeClr val="bg1"/>
                </a:solidFill>
              </a:rPr>
              <a:t>Copyright and Trademarks </a:t>
            </a:r>
          </a:p>
          <a:p>
            <a:r>
              <a:rPr lang="en-US" sz="1500" dirty="0" smtClean="0">
                <a:solidFill>
                  <a:schemeClr val="accent1"/>
                </a:solidFill>
              </a:rPr>
              <a:t>© 2014 Microsoft Corporation. All rights reserved.</a:t>
            </a:r>
          </a:p>
          <a:p>
            <a:r>
              <a:rPr lang="en-US" sz="1900" dirty="0" smtClean="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900" dirty="0" smtClean="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900" dirty="0" smtClean="0">
                <a:solidFill>
                  <a:schemeClr val="bg1"/>
                </a:solidFill>
              </a:rPr>
              <a:t>For more information, see </a:t>
            </a:r>
            <a:r>
              <a:rPr lang="en-US" sz="1900" b="1" dirty="0" smtClean="0">
                <a:solidFill>
                  <a:schemeClr val="bg1"/>
                </a:solidFill>
              </a:rPr>
              <a:t>Use of Microsoft Copyrighted Content </a:t>
            </a:r>
            <a:r>
              <a:rPr lang="en-US" sz="1900" dirty="0" smtClean="0">
                <a:solidFill>
                  <a:schemeClr val="bg1"/>
                </a:solidFill>
              </a:rPr>
              <a:t>at</a:t>
            </a:r>
            <a:br>
              <a:rPr lang="en-US" sz="1900" dirty="0" smtClean="0">
                <a:solidFill>
                  <a:schemeClr val="bg1"/>
                </a:solidFill>
              </a:rPr>
            </a:br>
            <a:r>
              <a:rPr lang="en-US" sz="1900" dirty="0" smtClean="0">
                <a:solidFill>
                  <a:srgbClr val="FF0000"/>
                </a:solidFill>
                <a:hlinkClick r:id="rId2"/>
              </a:rPr>
              <a:t>http://www.microsoft.com/about/legal/permissions/</a:t>
            </a:r>
            <a:endParaRPr lang="en-US" sz="1900" dirty="0" smtClean="0">
              <a:solidFill>
                <a:srgbClr val="FF0000"/>
              </a:solidFill>
            </a:endParaRPr>
          </a:p>
          <a:p>
            <a:r>
              <a:rPr lang="en-US" sz="1900" dirty="0" smtClean="0">
                <a:solidFill>
                  <a:schemeClr val="bg1"/>
                </a:solidFill>
              </a:rPr>
              <a:t>DirectX, Hyper-V,</a:t>
            </a:r>
            <a:r>
              <a:rPr lang="en-US" sz="1900" baseline="0" dirty="0" smtClean="0">
                <a:solidFill>
                  <a:schemeClr val="bg1"/>
                </a:solidFill>
              </a:rPr>
              <a:t> </a:t>
            </a:r>
            <a:r>
              <a:rPr lang="en-US" sz="1900" dirty="0" smtClean="0">
                <a:solidFill>
                  <a:schemeClr val="bg1"/>
                </a:solidFill>
              </a:rPr>
              <a:t>Internet Explorer, Microsoft, Outlook, SQL Server, Windows, Windows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endParaRPr lang="en-US" sz="1900" dirty="0">
              <a:solidFill>
                <a:schemeClr val="bg1"/>
              </a:solidFill>
            </a:endParaRPr>
          </a:p>
        </p:txBody>
      </p:sp>
    </p:spTree>
    <p:extLst>
      <p:ext uri="{BB962C8B-B14F-4D97-AF65-F5344CB8AC3E}">
        <p14:creationId xmlns:p14="http://schemas.microsoft.com/office/powerpoint/2010/main" val="37307231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defTabSz="457200"/>
            <a:endParaRPr lang="en-US" sz="1900"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36" tIns="91436">
            <a:noAutofit/>
          </a:bodyPr>
          <a:lstStyle>
            <a:lvl1pPr marL="0" indent="0">
              <a:lnSpc>
                <a:spcPct val="100000"/>
              </a:lnSpc>
              <a:buNone/>
              <a:defRPr sz="36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smtClean="0"/>
              <a:t>Course Title</a:t>
            </a:r>
          </a:p>
        </p:txBody>
      </p:sp>
    </p:spTree>
    <p:extLst>
      <p:ext uri="{BB962C8B-B14F-4D97-AF65-F5344CB8AC3E}">
        <p14:creationId xmlns:p14="http://schemas.microsoft.com/office/powerpoint/2010/main" val="19578772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22529"/>
            <a:ext cx="11684000" cy="2109443"/>
          </a:xfrm>
          <a:prstGeom prst="rect">
            <a:avLst/>
          </a:prstGeom>
          <a:noFill/>
          <a:ln>
            <a:noFill/>
          </a:ln>
        </p:spPr>
        <p:txBody>
          <a:bodyPr vert="horz" wrap="square" lIns="243829" tIns="182870" rIns="121914" bIns="60957" rtlCol="0" anchor="t" anchorCtr="0">
            <a:noAutofit/>
          </a:bodyPr>
          <a:lstStyle/>
          <a:p>
            <a:pPr defTabSz="609555">
              <a:lnSpc>
                <a:spcPct val="90000"/>
              </a:lnSpc>
              <a:spcAft>
                <a:spcPts val="800"/>
              </a:spcAft>
            </a:pPr>
            <a:r>
              <a:rPr lang="en-US" sz="1300" dirty="0" smtClean="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55">
              <a:lnSpc>
                <a:spcPct val="90000"/>
              </a:lnSpc>
              <a:spcAft>
                <a:spcPts val="800"/>
              </a:spcAft>
            </a:pPr>
            <a:r>
              <a:rPr lang="en-US" sz="1300" dirty="0" smtClean="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55">
              <a:lnSpc>
                <a:spcPct val="90000"/>
              </a:lnSpc>
              <a:spcAft>
                <a:spcPts val="800"/>
              </a:spcAft>
            </a:pPr>
            <a:r>
              <a:rPr lang="en-US" sz="1300" dirty="0" smtClean="0">
                <a:solidFill>
                  <a:srgbClr val="000000">
                    <a:alpha val="87000"/>
                  </a:srgbClr>
                </a:solidFill>
              </a:rPr>
              <a:t>For more information, see Use of Microsoft Copyrighted Content at</a:t>
            </a:r>
          </a:p>
          <a:p>
            <a:pPr algn="ctr" defTabSz="609555">
              <a:lnSpc>
                <a:spcPct val="90000"/>
              </a:lnSpc>
              <a:spcAft>
                <a:spcPts val="800"/>
              </a:spcAft>
            </a:pPr>
            <a:r>
              <a:rPr lang="en-GB" sz="1300" dirty="0" smtClean="0">
                <a:solidFill>
                  <a:srgbClr val="000000">
                    <a:alpha val="87000"/>
                  </a:srgbClr>
                </a:solidFill>
                <a:hlinkClick r:id="rId2"/>
              </a:rPr>
              <a:t>http://www.microsoft.com/About/Legal/EN/US/IntellectualProperty/Permissions/Default.aspx</a:t>
            </a:r>
            <a:endParaRPr lang="en-US" sz="1300" dirty="0" smtClean="0">
              <a:solidFill>
                <a:srgbClr val="000000">
                  <a:alpha val="87000"/>
                </a:srgbClr>
              </a:solidFill>
            </a:endParaRPr>
          </a:p>
          <a:p>
            <a:pPr defTabSz="609555">
              <a:lnSpc>
                <a:spcPct val="90000"/>
              </a:lnSpc>
              <a:spcAft>
                <a:spcPts val="800"/>
              </a:spcAft>
            </a:pPr>
            <a:endParaRPr lang="en-US" sz="1300"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29" tIns="182870" rIns="121914" bIns="60957" rtlCol="0" anchor="ctr" anchorCtr="0">
            <a:noAutofit/>
          </a:bodyPr>
          <a:lstStyle/>
          <a:p>
            <a:pPr defTabSz="609555"/>
            <a:r>
              <a:rPr lang="en-US" sz="1500" b="1" dirty="0">
                <a:solidFill>
                  <a:srgbClr val="000000"/>
                </a:solidFill>
              </a:rPr>
              <a:t>Conditions and Terms of Use</a:t>
            </a:r>
            <a:endParaRPr lang="en-US" sz="1500" dirty="0">
              <a:solidFill>
                <a:srgbClr val="000000"/>
              </a:solidFill>
            </a:endParaRPr>
          </a:p>
        </p:txBody>
      </p:sp>
      <p:sp>
        <p:nvSpPr>
          <p:cNvPr id="8" name="TextBox 7"/>
          <p:cNvSpPr txBox="1"/>
          <p:nvPr userDrawn="1"/>
        </p:nvSpPr>
        <p:spPr>
          <a:xfrm>
            <a:off x="307789" y="2868966"/>
            <a:ext cx="3149600" cy="370545"/>
          </a:xfrm>
          <a:prstGeom prst="rect">
            <a:avLst/>
          </a:prstGeom>
          <a:noFill/>
          <a:ln>
            <a:noFill/>
          </a:ln>
        </p:spPr>
        <p:txBody>
          <a:bodyPr vert="horz" wrap="none" lIns="243829" tIns="182870" rIns="121914" bIns="60957" rtlCol="0" anchor="ctr" anchorCtr="0">
            <a:noAutofit/>
          </a:bodyPr>
          <a:lstStyle/>
          <a:p>
            <a:pPr defTabSz="609555"/>
            <a:r>
              <a:rPr lang="en-US" sz="1500"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29" tIns="182870" rIns="121914" bIns="60957" rtlCol="0" anchor="ctr" anchorCtr="0">
            <a:noAutofit/>
          </a:bodyPr>
          <a:lstStyle/>
          <a:p>
            <a:pPr defTabSz="609555"/>
            <a:r>
              <a:rPr lang="en-US" sz="1100"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29" tIns="182870" rIns="121914" bIns="60957" rtlCol="0" anchor="ctr" anchorCtr="0">
            <a:noAutofit/>
          </a:bodyPr>
          <a:lstStyle/>
          <a:p>
            <a:pPr defTabSz="609555"/>
            <a:r>
              <a:rPr lang="en-US" sz="1100" dirty="0">
                <a:solidFill>
                  <a:srgbClr val="277EB5"/>
                </a:solidFill>
              </a:rPr>
              <a:t>© </a:t>
            </a:r>
            <a:r>
              <a:rPr lang="en-US" sz="1100" dirty="0" smtClean="0">
                <a:solidFill>
                  <a:srgbClr val="277EB5"/>
                </a:solidFill>
              </a:rPr>
              <a:t>2014 </a:t>
            </a:r>
            <a:r>
              <a:rPr lang="en-US" sz="1100" dirty="0">
                <a:solidFill>
                  <a:srgbClr val="277EB5"/>
                </a:solidFill>
              </a:rPr>
              <a:t>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29" tIns="182870" rIns="121914" bIns="60957" rtlCol="0" anchor="t" anchorCtr="0">
            <a:normAutofit lnSpcReduction="10000"/>
          </a:bodyPr>
          <a:lstStyle/>
          <a:p>
            <a:pPr defTabSz="609555">
              <a:spcAft>
                <a:spcPts val="800"/>
              </a:spcAft>
            </a:pPr>
            <a:r>
              <a:rPr lang="en-US" sz="1300"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55">
              <a:spcAft>
                <a:spcPts val="800"/>
              </a:spcAft>
            </a:pPr>
            <a:r>
              <a:rPr lang="en-US" sz="1300"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55">
              <a:spcAft>
                <a:spcPts val="800"/>
              </a:spcAft>
            </a:pPr>
            <a:r>
              <a:rPr lang="en-US" sz="1300"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55">
              <a:spcAft>
                <a:spcPts val="800"/>
              </a:spcAft>
            </a:pPr>
            <a:endParaRPr lang="en-US" sz="1300" dirty="0">
              <a:solidFill>
                <a:srgbClr val="000000">
                  <a:alpha val="87000"/>
                </a:srgbClr>
              </a:solidFill>
            </a:endParaRPr>
          </a:p>
        </p:txBody>
      </p:sp>
    </p:spTree>
    <p:extLst>
      <p:ext uri="{BB962C8B-B14F-4D97-AF65-F5344CB8AC3E}">
        <p14:creationId xmlns:p14="http://schemas.microsoft.com/office/powerpoint/2010/main" val="2919951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68E0F159-5F22-4B02-9C90-F0644395D1FF}" type="datetime1">
              <a:rPr lang="en-US" smtClean="0">
                <a:solidFill>
                  <a:prstClr val="black">
                    <a:tint val="75000"/>
                  </a:prstClr>
                </a:solidFill>
              </a:rPr>
              <a:t>12/1/2015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1pPr>
              <a:lnSpc>
                <a:spcPct val="120000"/>
              </a:lnSpc>
              <a:spcBef>
                <a:spcPts val="0"/>
              </a:spcBef>
              <a:spcAft>
                <a:spcPts val="300"/>
              </a:spcAft>
              <a:defRPr/>
            </a:lvl1pPr>
            <a:lvl2pPr>
              <a:lnSpc>
                <a:spcPct val="120000"/>
              </a:lnSpc>
              <a:spcBef>
                <a:spcPts val="0"/>
              </a:spcBef>
              <a:buSzPct val="90000"/>
              <a:defRPr/>
            </a:lvl2pPr>
            <a:lvl3pPr>
              <a:lnSpc>
                <a:spcPct val="120000"/>
              </a:lnSpc>
              <a:spcBef>
                <a:spcPts val="0"/>
              </a:spcBef>
              <a:defRPr/>
            </a:lvl3pPr>
            <a:lvl4pPr>
              <a:lnSpc>
                <a:spcPct val="120000"/>
              </a:lnSpc>
              <a:spcBef>
                <a:spcPts val="0"/>
              </a:spcBef>
              <a:defRPr/>
            </a:lvl4pPr>
            <a:lvl5pPr>
              <a:lnSpc>
                <a:spcPct val="120000"/>
              </a:lnSpc>
              <a:spcBef>
                <a:spcPts val="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panose="020B0502040204020203" pitchFamily="34" charset="0"/>
                <a:cs typeface="Segoe UI" panose="020B0502040204020203" pitchFamily="34" charset="0"/>
              </a:rPr>
              <a:t>Microsoft Confidential</a:t>
            </a:r>
            <a:endParaRPr lang="en-US" sz="11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285977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General content_light_SubTitle">
    <p:spTree>
      <p:nvGrpSpPr>
        <p:cNvPr id="1" name=""/>
        <p:cNvGrpSpPr/>
        <p:nvPr/>
      </p:nvGrpSpPr>
      <p:grpSpPr>
        <a:xfrm>
          <a:off x="0" y="0"/>
          <a:ext cx="0" cy="0"/>
          <a:chOff x="0" y="0"/>
          <a:chExt cx="0" cy="0"/>
        </a:xfrm>
      </p:grpSpPr>
      <p:sp>
        <p:nvSpPr>
          <p:cNvPr id="2" name="Title 1"/>
          <p:cNvSpPr>
            <a:spLocks noGrp="1"/>
          </p:cNvSpPr>
          <p:nvPr>
            <p:ph type="title"/>
          </p:nvPr>
        </p:nvSpPr>
        <p:spPr>
          <a:xfrm>
            <a:off x="301752" y="367204"/>
            <a:ext cx="11274552" cy="558219"/>
          </a:xfrm>
        </p:spPr>
        <p:txBody>
          <a:bodyPr>
            <a:normAutofit/>
          </a:bodyPr>
          <a:lstStyle>
            <a:lvl1pPr>
              <a:defRPr sz="3200"/>
            </a:lvl1pPr>
          </a:lstStyle>
          <a:p>
            <a:r>
              <a:rPr lang="en-US" dirty="0" smtClean="0"/>
              <a:t>Click to edit Master title style</a:t>
            </a:r>
            <a:endParaRPr lang="en-US" dirty="0"/>
          </a:p>
        </p:txBody>
      </p:sp>
      <p:sp>
        <p:nvSpPr>
          <p:cNvPr id="7" name="Text Placeholder 6"/>
          <p:cNvSpPr>
            <a:spLocks noGrp="1"/>
          </p:cNvSpPr>
          <p:nvPr>
            <p:ph type="body" sz="quarter" idx="13"/>
          </p:nvPr>
        </p:nvSpPr>
        <p:spPr>
          <a:xfrm>
            <a:off x="402336" y="1491346"/>
            <a:ext cx="11173968" cy="4607705"/>
          </a:xfrm>
        </p:spPr>
        <p:txBody>
          <a:bodyPr lIns="143992"/>
          <a:lstStyle>
            <a:lvl1pPr>
              <a:lnSpc>
                <a:spcPct val="120000"/>
              </a:lnSpc>
              <a:spcBef>
                <a:spcPts val="0"/>
              </a:spcBef>
              <a:spcAft>
                <a:spcPts val="300"/>
              </a:spcAft>
              <a:defRPr/>
            </a:lvl1pPr>
            <a:lvl2pPr>
              <a:lnSpc>
                <a:spcPct val="120000"/>
              </a:lnSpc>
              <a:spcBef>
                <a:spcPts val="0"/>
              </a:spcBef>
              <a:buSzPct val="90000"/>
              <a:defRPr/>
            </a:lvl2pPr>
            <a:lvl3pPr>
              <a:lnSpc>
                <a:spcPct val="120000"/>
              </a:lnSpc>
              <a:spcBef>
                <a:spcPts val="0"/>
              </a:spcBef>
              <a:defRPr/>
            </a:lvl3pPr>
            <a:lvl4pPr>
              <a:lnSpc>
                <a:spcPct val="120000"/>
              </a:lnSpc>
              <a:spcBef>
                <a:spcPts val="0"/>
              </a:spcBef>
              <a:defRPr/>
            </a:lvl4pPr>
            <a:lvl5pPr>
              <a:lnSpc>
                <a:spcPct val="120000"/>
              </a:lnSpc>
              <a:spcBef>
                <a:spcPts val="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panose="020B0502040204020203" pitchFamily="34" charset="0"/>
                <a:cs typeface="Segoe UI" panose="020B0502040204020203" pitchFamily="34" charset="0"/>
              </a:rPr>
              <a:t>Microsoft Confidential</a:t>
            </a:r>
            <a:endParaRPr lang="en-US" sz="1100" dirty="0">
              <a:latin typeface="Segoe UI" panose="020B0502040204020203" pitchFamily="34" charset="0"/>
              <a:cs typeface="Segoe UI" panose="020B0502040204020203" pitchFamily="34" charset="0"/>
            </a:endParaRPr>
          </a:p>
        </p:txBody>
      </p:sp>
      <p:sp>
        <p:nvSpPr>
          <p:cNvPr id="14" name="Date Placeholder 13"/>
          <p:cNvSpPr>
            <a:spLocks noGrp="1"/>
          </p:cNvSpPr>
          <p:nvPr>
            <p:ph type="dt" sz="half" idx="14"/>
          </p:nvPr>
        </p:nvSpPr>
        <p:spPr/>
        <p:txBody>
          <a:bodyPr/>
          <a:lstStyle/>
          <a:p>
            <a:fld id="{E8791A79-29FD-4136-A82D-6D73B697EDAB}" type="datetime1">
              <a:rPr lang="en-US" smtClean="0">
                <a:solidFill>
                  <a:prstClr val="black">
                    <a:tint val="75000"/>
                  </a:prstClr>
                </a:solidFill>
              </a:rPr>
              <a:t>12/1/2015</a:t>
            </a:fld>
            <a:endParaRPr lang="en-US">
              <a:solidFill>
                <a:prstClr val="black">
                  <a:tint val="75000"/>
                </a:prstClr>
              </a:solidFill>
            </a:endParaRPr>
          </a:p>
        </p:txBody>
      </p:sp>
      <p:sp>
        <p:nvSpPr>
          <p:cNvPr id="15" name="Footer Placeholder 14"/>
          <p:cNvSpPr>
            <a:spLocks noGrp="1"/>
          </p:cNvSpPr>
          <p:nvPr>
            <p:ph type="ftr" sz="quarter" idx="15"/>
          </p:nvPr>
        </p:nvSpPr>
        <p:spPr/>
        <p:txBody>
          <a:bodyPr/>
          <a:lstStyle/>
          <a:p>
            <a:endParaRPr lang="en-US" dirty="0">
              <a:solidFill>
                <a:prstClr val="black">
                  <a:tint val="75000"/>
                </a:prstClr>
              </a:solidFill>
            </a:endParaRPr>
          </a:p>
        </p:txBody>
      </p:sp>
      <p:sp>
        <p:nvSpPr>
          <p:cNvPr id="16" name="Slide Number Placeholder 15"/>
          <p:cNvSpPr>
            <a:spLocks noGrp="1"/>
          </p:cNvSpPr>
          <p:nvPr>
            <p:ph type="sldNum" sz="quarter" idx="16"/>
          </p:nvPr>
        </p:nvSpPr>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18" name="Text Placeholder 17"/>
          <p:cNvSpPr>
            <a:spLocks noGrp="1"/>
          </p:cNvSpPr>
          <p:nvPr>
            <p:ph type="body" sz="quarter" idx="17"/>
          </p:nvPr>
        </p:nvSpPr>
        <p:spPr>
          <a:xfrm>
            <a:off x="304800" y="936002"/>
            <a:ext cx="11266488" cy="488951"/>
          </a:xfrm>
        </p:spPr>
        <p:txBody>
          <a:bodyPr lIns="179992">
            <a:normAutofit/>
          </a:bodyPr>
          <a:lstStyle>
            <a:lvl1pPr marL="0" indent="0">
              <a:buNone/>
              <a:defRPr sz="2700">
                <a:latin typeface="Segoe UI Light" panose="020B0502040204020203"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8247677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36">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panose="020B0502040204020203" pitchFamily="34" charset="0"/>
                <a:cs typeface="Segoe UI" panose="020B0502040204020203" pitchFamily="34" charset="0"/>
              </a:rPr>
              <a:t>Microsoft Confidential</a:t>
            </a:r>
            <a:endParaRPr lang="en-US" sz="11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46706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70" tIns="137154" rIns="91436"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8" name="Slide Number Placeholder 3"/>
          <p:cNvSpPr txBox="1">
            <a:spLocks/>
          </p:cNvSpPr>
          <p:nvPr userDrawn="1"/>
        </p:nvSpPr>
        <p:spPr>
          <a:xfrm>
            <a:off x="4673600" y="6354000"/>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panose="020B0502040204020203" pitchFamily="34" charset="0"/>
                <a:cs typeface="Segoe UI" panose="020B0502040204020203" pitchFamily="34" charset="0"/>
              </a:rPr>
              <a:t>Microsoft Confidential</a:t>
            </a:r>
            <a:endParaRPr lang="en-US" sz="1100" dirty="0">
              <a:latin typeface="Segoe UI" panose="020B0502040204020203" pitchFamily="34" charset="0"/>
              <a:cs typeface="Segoe UI" panose="020B0502040204020203" pitchFamily="34" charset="0"/>
            </a:endParaRP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36" tIns="91436">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37791650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70" tIns="137154"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70" tIns="137154">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70" tIns="137154">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
        <p:nvSpPr>
          <p:cNvPr id="11" name="Slide Number Placeholder 3"/>
          <p:cNvSpPr txBox="1">
            <a:spLocks/>
          </p:cNvSpPr>
          <p:nvPr userDrawn="1"/>
        </p:nvSpPr>
        <p:spPr>
          <a:xfrm>
            <a:off x="4673600" y="6354000"/>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panose="020B0502040204020203" pitchFamily="34" charset="0"/>
                <a:cs typeface="Segoe UI" panose="020B0502040204020203" pitchFamily="34" charset="0"/>
              </a:rPr>
              <a:t>Microsoft Confidential</a:t>
            </a:r>
            <a:endParaRPr lang="en-US" sz="11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9645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General content_light_SubTitle">
    <p:spTree>
      <p:nvGrpSpPr>
        <p:cNvPr id="1" name=""/>
        <p:cNvGrpSpPr/>
        <p:nvPr/>
      </p:nvGrpSpPr>
      <p:grpSpPr>
        <a:xfrm>
          <a:off x="0" y="0"/>
          <a:ext cx="0" cy="0"/>
          <a:chOff x="0" y="0"/>
          <a:chExt cx="0" cy="0"/>
        </a:xfrm>
      </p:grpSpPr>
      <p:sp>
        <p:nvSpPr>
          <p:cNvPr id="2" name="Title 1"/>
          <p:cNvSpPr>
            <a:spLocks noGrp="1"/>
          </p:cNvSpPr>
          <p:nvPr>
            <p:ph type="title"/>
          </p:nvPr>
        </p:nvSpPr>
        <p:spPr>
          <a:xfrm>
            <a:off x="301752" y="367204"/>
            <a:ext cx="11274552" cy="558219"/>
          </a:xfrm>
        </p:spPr>
        <p:txBody>
          <a:bodyPr>
            <a:normAutofit/>
          </a:bodyPr>
          <a:lstStyle>
            <a:lvl1pPr>
              <a:defRPr sz="3200"/>
            </a:lvl1pPr>
          </a:lstStyle>
          <a:p>
            <a:r>
              <a:rPr lang="en-US" dirty="0" smtClean="0"/>
              <a:t>Click to edit Master title style</a:t>
            </a:r>
            <a:endParaRPr lang="en-US" dirty="0"/>
          </a:p>
        </p:txBody>
      </p:sp>
      <p:sp>
        <p:nvSpPr>
          <p:cNvPr id="7" name="Text Placeholder 6"/>
          <p:cNvSpPr>
            <a:spLocks noGrp="1"/>
          </p:cNvSpPr>
          <p:nvPr>
            <p:ph type="body" sz="quarter" idx="13"/>
          </p:nvPr>
        </p:nvSpPr>
        <p:spPr>
          <a:xfrm>
            <a:off x="402336" y="1491346"/>
            <a:ext cx="11173968" cy="4607705"/>
          </a:xfrm>
        </p:spPr>
        <p:txBody>
          <a:bodyPr lIns="143992"/>
          <a:lstStyle>
            <a:lvl1pPr>
              <a:lnSpc>
                <a:spcPct val="120000"/>
              </a:lnSpc>
              <a:spcBef>
                <a:spcPts val="0"/>
              </a:spcBef>
              <a:spcAft>
                <a:spcPts val="300"/>
              </a:spcAft>
              <a:defRPr/>
            </a:lvl1pPr>
            <a:lvl2pPr>
              <a:lnSpc>
                <a:spcPct val="120000"/>
              </a:lnSpc>
              <a:spcBef>
                <a:spcPts val="0"/>
              </a:spcBef>
              <a:buSzPct val="90000"/>
              <a:defRPr/>
            </a:lvl2pPr>
            <a:lvl3pPr>
              <a:lnSpc>
                <a:spcPct val="120000"/>
              </a:lnSpc>
              <a:spcBef>
                <a:spcPts val="0"/>
              </a:spcBef>
              <a:defRPr/>
            </a:lvl3pPr>
            <a:lvl4pPr>
              <a:lnSpc>
                <a:spcPct val="120000"/>
              </a:lnSpc>
              <a:spcBef>
                <a:spcPts val="0"/>
              </a:spcBef>
              <a:defRPr/>
            </a:lvl4pPr>
            <a:lvl5pPr>
              <a:lnSpc>
                <a:spcPct val="120000"/>
              </a:lnSpc>
              <a:spcBef>
                <a:spcPts val="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panose="020B0502040204020203" pitchFamily="34" charset="0"/>
                <a:cs typeface="Segoe UI" panose="020B0502040204020203" pitchFamily="34" charset="0"/>
              </a:rPr>
              <a:t>Microsoft Confidential</a:t>
            </a:r>
            <a:endParaRPr lang="en-US" sz="1100" dirty="0">
              <a:latin typeface="Segoe UI" panose="020B0502040204020203" pitchFamily="34" charset="0"/>
              <a:cs typeface="Segoe UI" panose="020B0502040204020203" pitchFamily="34" charset="0"/>
            </a:endParaRPr>
          </a:p>
        </p:txBody>
      </p:sp>
      <p:sp>
        <p:nvSpPr>
          <p:cNvPr id="14" name="Date Placeholder 13"/>
          <p:cNvSpPr>
            <a:spLocks noGrp="1"/>
          </p:cNvSpPr>
          <p:nvPr>
            <p:ph type="dt" sz="half" idx="14"/>
          </p:nvPr>
        </p:nvSpPr>
        <p:spPr/>
        <p:txBody>
          <a:bodyPr/>
          <a:lstStyle/>
          <a:p>
            <a:fld id="{1C9A91EA-19E4-4821-9AA5-87ADCADE5D1F}" type="datetime1">
              <a:rPr lang="en-US" smtClean="0"/>
              <a:t>12/1/2015</a:t>
            </a:fld>
            <a:endParaRPr lang="en-US"/>
          </a:p>
        </p:txBody>
      </p:sp>
      <p:sp>
        <p:nvSpPr>
          <p:cNvPr id="15" name="Footer Placeholder 14"/>
          <p:cNvSpPr>
            <a:spLocks noGrp="1"/>
          </p:cNvSpPr>
          <p:nvPr>
            <p:ph type="ftr" sz="quarter" idx="15"/>
          </p:nvPr>
        </p:nvSpPr>
        <p:spPr/>
        <p:txBody>
          <a:bodyPr/>
          <a:lstStyle/>
          <a:p>
            <a:endParaRPr lang="en-US" dirty="0"/>
          </a:p>
        </p:txBody>
      </p:sp>
      <p:sp>
        <p:nvSpPr>
          <p:cNvPr id="16" name="Slide Number Placeholder 15"/>
          <p:cNvSpPr>
            <a:spLocks noGrp="1"/>
          </p:cNvSpPr>
          <p:nvPr>
            <p:ph type="sldNum" sz="quarter" idx="16"/>
          </p:nvPr>
        </p:nvSpPr>
        <p:spPr/>
        <p:txBody>
          <a:bodyPr/>
          <a:lstStyle/>
          <a:p>
            <a:fld id="{AFFF257A-30C5-4AFB-911B-BE4CEEA1EA82}" type="slidenum">
              <a:rPr lang="en-US" smtClean="0"/>
              <a:pPr/>
              <a:t>‹#›</a:t>
            </a:fld>
            <a:endParaRPr lang="en-US"/>
          </a:p>
        </p:txBody>
      </p:sp>
      <p:sp>
        <p:nvSpPr>
          <p:cNvPr id="18" name="Text Placeholder 17"/>
          <p:cNvSpPr>
            <a:spLocks noGrp="1"/>
          </p:cNvSpPr>
          <p:nvPr>
            <p:ph type="body" sz="quarter" idx="17"/>
          </p:nvPr>
        </p:nvSpPr>
        <p:spPr>
          <a:xfrm>
            <a:off x="304800" y="936002"/>
            <a:ext cx="11266488" cy="488951"/>
          </a:xfrm>
        </p:spPr>
        <p:txBody>
          <a:bodyPr lIns="179992">
            <a:normAutofit/>
          </a:bodyPr>
          <a:lstStyle>
            <a:lvl1pPr marL="0" indent="0">
              <a:buNone/>
              <a:defRPr sz="2700">
                <a:latin typeface="Segoe UI Light" panose="020B0502040204020203"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942016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36">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panose="020B0502040204020203" pitchFamily="34" charset="0"/>
                <a:cs typeface="Segoe UI" panose="020B0502040204020203" pitchFamily="34" charset="0"/>
              </a:rPr>
              <a:t>Microsoft Confidential</a:t>
            </a:r>
            <a:endParaRPr lang="en-US" sz="11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60561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defTabSz="457200"/>
            <a:endParaRPr lang="en-US" sz="1900"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70" tIns="137154">
            <a:noAutofit/>
          </a:bodyPr>
          <a:lstStyle>
            <a:lvl1pPr marL="57148" indent="0">
              <a:lnSpc>
                <a:spcPct val="100000"/>
              </a:lnSpc>
              <a:buNone/>
              <a:defRPr sz="3600" baseline="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smtClean="0"/>
              <a:t>Demonstration: Title of Demo</a:t>
            </a:r>
          </a:p>
        </p:txBody>
      </p:sp>
    </p:spTree>
    <p:extLst>
      <p:ext uri="{BB962C8B-B14F-4D97-AF65-F5344CB8AC3E}">
        <p14:creationId xmlns:p14="http://schemas.microsoft.com/office/powerpoint/2010/main" val="19013527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defTabSz="457200"/>
            <a:endParaRPr lang="en-US" sz="1900"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70" tIns="137154">
            <a:noAutofit/>
          </a:bodyPr>
          <a:lstStyle>
            <a:lvl1pPr marL="57148" indent="0">
              <a:lnSpc>
                <a:spcPct val="100000"/>
              </a:lnSpc>
              <a:buNone/>
              <a:defRPr sz="3600" baseline="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smtClean="0"/>
              <a:t>Lab: Title of Lab</a:t>
            </a:r>
          </a:p>
        </p:txBody>
      </p:sp>
    </p:spTree>
    <p:extLst>
      <p:ext uri="{BB962C8B-B14F-4D97-AF65-F5344CB8AC3E}">
        <p14:creationId xmlns:p14="http://schemas.microsoft.com/office/powerpoint/2010/main" val="19267715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36" tIns="91436">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smtClean="0"/>
              <a:t>Click to edit slide content</a:t>
            </a:r>
          </a:p>
        </p:txBody>
      </p:sp>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defTabSz="457200"/>
            <a:endParaRPr lang="en-US" sz="1900"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36" tIns="91436">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5432062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36" tIns="91436">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36" tIns="91436">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40713830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70" tIns="137154">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6936082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rIns="91436"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36" tIns="45718">
            <a:normAutofit/>
          </a:bodyPr>
          <a:lstStyle>
            <a:lvl1pPr marL="0" indent="0">
              <a:lnSpc>
                <a:spcPct val="100000"/>
              </a:lnSpc>
              <a:spcBef>
                <a:spcPts val="300"/>
              </a:spcBef>
              <a:buFontTx/>
              <a:buNone/>
              <a:defRPr sz="19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4B189353-478E-4320-8704-75AF3F223C27}" type="datetime1">
              <a:rPr lang="en-US" smtClean="0"/>
              <a:t>12/1/2015</a:t>
            </a:fld>
            <a:endParaRPr lang="en-US" dirty="0"/>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panose="020B0502040204020203" pitchFamily="34" charset="0"/>
                <a:cs typeface="Segoe UI" panose="020B0502040204020203" pitchFamily="34" charset="0"/>
              </a:rPr>
              <a:t>Microsoft Confidential</a:t>
            </a:r>
            <a:endParaRPr lang="en-US" sz="11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55731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rIns="91436"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146D97A9-3755-4AE9-89AF-679547764325}" type="datetime1">
              <a:rPr lang="en-US" smtClean="0"/>
              <a:t>12/1/2015</a:t>
            </a:fld>
            <a:endParaRPr lang="en-US" dirty="0"/>
          </a:p>
        </p:txBody>
      </p:sp>
      <p:sp>
        <p:nvSpPr>
          <p:cNvPr id="14" name="Content Placeholder 13"/>
          <p:cNvSpPr>
            <a:spLocks noGrp="1"/>
          </p:cNvSpPr>
          <p:nvPr>
            <p:ph sz="quarter" idx="13"/>
          </p:nvPr>
        </p:nvSpPr>
        <p:spPr>
          <a:xfrm>
            <a:off x="4572000" y="1143000"/>
            <a:ext cx="7010400" cy="4953000"/>
          </a:xfrm>
          <a:prstGeom prst="rect">
            <a:avLst/>
          </a:prstGeom>
        </p:spPr>
        <p:txBody>
          <a:bodyPr vert="horz" lIns="91436" tIns="45718">
            <a:normAutofit/>
          </a:bodyPr>
          <a:lstStyle>
            <a:lvl1pPr marL="228589" marR="0" indent="-228589" algn="l" defTabSz="914354" rtl="0" eaLnBrk="1" fontAlgn="auto" latinLnBrk="0" hangingPunct="1">
              <a:lnSpc>
                <a:spcPct val="120000"/>
              </a:lnSpc>
              <a:spcBef>
                <a:spcPts val="0"/>
              </a:spcBef>
              <a:spcAft>
                <a:spcPts val="300"/>
              </a:spcAft>
              <a:buClrTx/>
              <a:buSzTx/>
              <a:buFont typeface="Arial" panose="020B0604020202020204" pitchFamily="34" charset="0"/>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1pPr>
            <a:lvl2pPr marL="685766" marR="0" indent="-228589" algn="l" defTabSz="914354" rtl="0" eaLnBrk="1" fontAlgn="auto" latinLnBrk="0" hangingPunct="1">
              <a:lnSpc>
                <a:spcPct val="120000"/>
              </a:lnSpc>
              <a:spcBef>
                <a:spcPts val="0"/>
              </a:spcBef>
              <a:spcAft>
                <a:spcPts val="300"/>
              </a:spcAft>
              <a:buClrTx/>
              <a:buSzTx/>
              <a:buFont typeface="Courier New" panose="02070309020205020404" pitchFamily="49" charset="0"/>
              <a:buChar char="o"/>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2pPr>
            <a:lvl3pPr marL="1142942" marR="0" indent="-228589" algn="l" defTabSz="914354" rtl="0" eaLnBrk="1" fontAlgn="auto" latinLnBrk="0" hangingPunct="1">
              <a:lnSpc>
                <a:spcPct val="120000"/>
              </a:lnSpc>
              <a:spcBef>
                <a:spcPts val="0"/>
              </a:spcBef>
              <a:spcAft>
                <a:spcPts val="300"/>
              </a:spcAft>
              <a:buClrTx/>
              <a:buSzTx/>
              <a:buFont typeface="Wingdings" panose="05000000000000000000" pitchFamily="2" charset="2"/>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3pPr>
            <a:lvl4pPr marL="1600120" marR="0" indent="-228589" algn="l" defTabSz="914354" rtl="0" eaLnBrk="1" fontAlgn="auto" latinLnBrk="0" hangingPunct="1">
              <a:lnSpc>
                <a:spcPct val="120000"/>
              </a:lnSpc>
              <a:spcBef>
                <a:spcPts val="0"/>
              </a:spcBef>
              <a:spcAft>
                <a:spcPts val="300"/>
              </a:spcAft>
              <a:buClrTx/>
              <a:buSzTx/>
              <a:buFont typeface="Arial" panose="020B0604020202020204" pitchFamily="34" charset="0"/>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4pPr>
            <a:lvl5pPr marL="2057298" marR="0" indent="-228589" algn="l" defTabSz="914354" rtl="0" eaLnBrk="1" fontAlgn="auto" latinLnBrk="0" hangingPunct="1">
              <a:lnSpc>
                <a:spcPct val="120000"/>
              </a:lnSpc>
              <a:spcBef>
                <a:spcPts val="0"/>
              </a:spcBef>
              <a:spcAft>
                <a:spcPts val="300"/>
              </a:spcAft>
              <a:buClrTx/>
              <a:buSzTx/>
              <a:buFont typeface="Courier New" panose="02070309020205020404" pitchFamily="49" charset="0"/>
              <a:buChar char="o"/>
              <a:tabLst/>
              <a:defRPr lang="en-US" sz="1900" kern="1200" noProof="0" dirty="0">
                <a:solidFill>
                  <a:srgbClr val="3F3F3F"/>
                </a:solidFill>
                <a:latin typeface="Segoe UI" panose="020B0502040204020203" pitchFamily="34" charset="0"/>
                <a:ea typeface="+mn-ea"/>
                <a:cs typeface="Segoe UI" panose="020B0502040204020203" pitchFamily="34" charset="0"/>
              </a:defRPr>
            </a:lvl5pPr>
          </a:lstStyle>
          <a:p>
            <a:pPr marL="228589" marR="0" lvl="0" indent="-228589" algn="l" defTabSz="914354" rtl="0" eaLnBrk="1" fontAlgn="auto" latinLnBrk="0" hangingPunct="1">
              <a:lnSpc>
                <a:spcPct val="90000"/>
              </a:lnSpc>
              <a:spcBef>
                <a:spcPts val="1000"/>
              </a:spcBef>
              <a:spcAft>
                <a:spcPts val="300"/>
              </a:spcAft>
              <a:buClrTx/>
              <a:buSzTx/>
              <a:buFont typeface="Arial" panose="020B0604020202020204" pitchFamily="34" charset="0"/>
              <a:buChar char="•"/>
              <a:tabLst/>
              <a:defRPr/>
            </a:pPr>
            <a:r>
              <a:rPr kumimoji="0" lang="en-US" sz="1900" b="0" i="0" u="none" strike="noStrike" kern="1200" cap="none" spc="0" normalizeH="0" baseline="0" noProof="0" dirty="0" smtClean="0">
                <a:ln>
                  <a:noFill/>
                </a:ln>
                <a:solidFill>
                  <a:srgbClr val="3F3F3F"/>
                </a:solidFill>
                <a:effectLst/>
                <a:uLnTx/>
                <a:uFillTx/>
                <a:latin typeface="Segoe UI" panose="020B0502040204020203" pitchFamily="34" charset="0"/>
                <a:cs typeface="Segoe UI" panose="020B0502040204020203" pitchFamily="34" charset="0"/>
              </a:rPr>
              <a:t>Click to edit Master text styles</a:t>
            </a:r>
          </a:p>
          <a:p>
            <a:pPr marL="685766" marR="0" lvl="1" indent="-228589" algn="l" defTabSz="914354"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600" b="0" i="0" u="none" strike="noStrike" kern="1200" cap="none" spc="0" normalizeH="0" baseline="0" noProof="0" dirty="0" smtClean="0">
                <a:ln>
                  <a:noFill/>
                </a:ln>
                <a:solidFill>
                  <a:srgbClr val="3F3F3F"/>
                </a:solidFill>
                <a:effectLst/>
                <a:uLnTx/>
                <a:uFillTx/>
                <a:latin typeface="Segoe UI" panose="020B0502040204020203" pitchFamily="34" charset="0"/>
                <a:cs typeface="Segoe UI" panose="020B0502040204020203" pitchFamily="34" charset="0"/>
              </a:rPr>
              <a:t>Second level</a:t>
            </a:r>
          </a:p>
          <a:p>
            <a:pPr marL="1142942" marR="0" lvl="2" indent="-228589" algn="l" defTabSz="914354" rtl="0" eaLnBrk="1" fontAlgn="auto" latinLnBrk="0" hangingPunct="1">
              <a:lnSpc>
                <a:spcPct val="90000"/>
              </a:lnSpc>
              <a:spcBef>
                <a:spcPts val="500"/>
              </a:spcBef>
              <a:spcAft>
                <a:spcPts val="300"/>
              </a:spcAft>
              <a:buClrTx/>
              <a:buSzTx/>
              <a:buFont typeface="Wingdings" panose="05000000000000000000" pitchFamily="2" charset="2"/>
              <a:buChar char="§"/>
              <a:tabLst/>
              <a:defRPr/>
            </a:pPr>
            <a:r>
              <a:rPr kumimoji="0" lang="en-US" sz="1500" b="0" i="0" u="none" strike="noStrike" kern="1200" cap="none" spc="0" normalizeH="0" baseline="0" noProof="0" dirty="0" smtClean="0">
                <a:ln>
                  <a:noFill/>
                </a:ln>
                <a:solidFill>
                  <a:srgbClr val="3F3F3F"/>
                </a:solidFill>
                <a:effectLst/>
                <a:uLnTx/>
                <a:uFillTx/>
                <a:latin typeface="Segoe UI" panose="020B0502040204020203" pitchFamily="34" charset="0"/>
                <a:cs typeface="Segoe UI" panose="020B0502040204020203" pitchFamily="34" charset="0"/>
              </a:rPr>
              <a:t>Third level</a:t>
            </a:r>
          </a:p>
          <a:p>
            <a:pPr marL="1600120" marR="0" lvl="3" indent="-228589" algn="l" defTabSz="914354" rtl="0" eaLnBrk="1" fontAlgn="auto" latinLnBrk="0" hangingPunct="1">
              <a:lnSpc>
                <a:spcPct val="90000"/>
              </a:lnSpc>
              <a:spcBef>
                <a:spcPts val="500"/>
              </a:spcBef>
              <a:spcAft>
                <a:spcPts val="300"/>
              </a:spcAft>
              <a:buClrTx/>
              <a:buSzTx/>
              <a:buFont typeface="Arial" panose="020B0604020202020204" pitchFamily="34" charset="0"/>
              <a:buChar char="•"/>
              <a:tabLst/>
              <a:defRPr/>
            </a:pPr>
            <a:r>
              <a:rPr kumimoji="0" lang="en-US" sz="1500" b="0" i="0" u="none" strike="noStrike" kern="1200" cap="none" spc="0" normalizeH="0" baseline="0" noProof="0" dirty="0" smtClean="0">
                <a:ln>
                  <a:noFill/>
                </a:ln>
                <a:solidFill>
                  <a:srgbClr val="3F3F3F"/>
                </a:solidFill>
                <a:effectLst/>
                <a:uLnTx/>
                <a:uFillTx/>
                <a:latin typeface="Segoe UI" panose="020B0502040204020203" pitchFamily="34" charset="0"/>
                <a:cs typeface="Segoe UI" panose="020B0502040204020203" pitchFamily="34" charset="0"/>
              </a:rPr>
              <a:t>Fourth level</a:t>
            </a:r>
          </a:p>
          <a:p>
            <a:pPr marL="2057298" marR="0" lvl="4" indent="-228589" algn="l" defTabSz="914354"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500" b="0" i="0" u="none" strike="noStrike" kern="1200" cap="none" spc="0" normalizeH="0" baseline="0" noProof="0" dirty="0" smtClean="0">
                <a:ln>
                  <a:noFill/>
                </a:ln>
                <a:solidFill>
                  <a:srgbClr val="3F3F3F"/>
                </a:solidFill>
                <a:effectLst/>
                <a:uLnTx/>
                <a:uFillTx/>
                <a:latin typeface="Segoe UI" panose="020B0502040204020203" pitchFamily="34" charset="0"/>
                <a:cs typeface="Segoe UI" panose="020B0502040204020203" pitchFamily="34" charset="0"/>
              </a:rPr>
              <a:t>Fifth level</a:t>
            </a:r>
            <a:endParaRPr kumimoji="0" lang="en-US" sz="15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panose="020B0502040204020203" pitchFamily="34" charset="0"/>
                <a:cs typeface="Segoe UI" panose="020B0502040204020203" pitchFamily="34" charset="0"/>
              </a:rPr>
              <a:t>Microsoft Confidential</a:t>
            </a:r>
            <a:endParaRPr lang="en-US" sz="11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51760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panose="020B0502040204020203" pitchFamily="34" charset="0"/>
                <a:cs typeface="Segoe UI" panose="020B0502040204020203" pitchFamily="34" charset="0"/>
              </a:rPr>
              <a:t>Microsoft Confidential</a:t>
            </a:r>
            <a:endParaRPr lang="en-US" sz="11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29" y="6356352"/>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20439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900">
                <a:solidFill>
                  <a:srgbClr val="3F3F3F"/>
                </a:solidFill>
              </a:defRPr>
            </a:lvl1pPr>
            <a:lvl2pPr>
              <a:defRPr sz="1600">
                <a:solidFill>
                  <a:srgbClr val="3F3F3F"/>
                </a:solidFill>
              </a:defRPr>
            </a:lvl2pPr>
            <a:lvl3pPr>
              <a:lnSpc>
                <a:spcPct val="100000"/>
              </a:lnSpc>
              <a:defRPr sz="1500">
                <a:solidFill>
                  <a:srgbClr val="3F3F3F"/>
                </a:solidFill>
              </a:defRPr>
            </a:lvl3pPr>
            <a:lvl4pPr>
              <a:defRPr sz="1500">
                <a:solidFill>
                  <a:srgbClr val="3F3F3F"/>
                </a:solidFill>
              </a:defRPr>
            </a:lvl4pPr>
            <a:lvl5pPr>
              <a:defRPr sz="15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4DC72DA0-1B91-4F62-8B3B-7F5AC74631FE}" type="datetime1">
              <a:rPr lang="en-US" smtClean="0"/>
              <a:t>12/1/2015</a:t>
            </a:fld>
            <a:endParaRPr lang="en-US" dirty="0"/>
          </a:p>
        </p:txBody>
      </p:sp>
      <p:sp>
        <p:nvSpPr>
          <p:cNvPr id="13"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panose="020B0502040204020203" pitchFamily="34" charset="0"/>
                <a:cs typeface="Segoe UI" panose="020B0502040204020203" pitchFamily="34" charset="0"/>
              </a:rPr>
              <a:t>Microsoft Confidential</a:t>
            </a:r>
            <a:endParaRPr lang="en-US" sz="11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29" y="6356352"/>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331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36">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panose="020B0502040204020203" pitchFamily="34" charset="0"/>
                <a:cs typeface="Segoe UI" panose="020B0502040204020203" pitchFamily="34" charset="0"/>
              </a:rPr>
              <a:t>Microsoft Confidential</a:t>
            </a:r>
            <a:endParaRPr lang="en-US" sz="11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pPr/>
              <a:t>‹#›</a:t>
            </a:fld>
            <a:endParaRPr lang="en-US"/>
          </a:p>
        </p:txBody>
      </p:sp>
    </p:spTree>
    <p:extLst>
      <p:ext uri="{BB962C8B-B14F-4D97-AF65-F5344CB8AC3E}">
        <p14:creationId xmlns:p14="http://schemas.microsoft.com/office/powerpoint/2010/main" val="191558808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6CDB2418-EFC9-48A0-8BEF-2838E91E288F}" type="datetime1">
              <a:rPr lang="en-US" smtClean="0"/>
              <a:t>12/1/2015</a:t>
            </a:fld>
            <a:endParaRPr lang="en-US" dirty="0"/>
          </a:p>
        </p:txBody>
      </p:sp>
      <p:sp>
        <p:nvSpPr>
          <p:cNvPr id="12"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Light" panose="020B0502040204020203" pitchFamily="34" charset="0"/>
                <a:cs typeface="Segoe UI Light" panose="020B0502040204020203" pitchFamily="34" charset="0"/>
              </a:rPr>
              <a:t>Microsoft Confidential</a:t>
            </a:r>
            <a:endParaRPr lang="en-US" sz="11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29" y="6356352"/>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086462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1394306D-9A0A-4666-B598-6D437EB1068C}" type="datetime1">
              <a:rPr lang="en-US" smtClean="0"/>
              <a:t>12/1/2015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900">
                <a:solidFill>
                  <a:srgbClr val="3F3F3F"/>
                </a:solidFill>
              </a:defRPr>
            </a:lvl1pPr>
            <a:lvl2pPr>
              <a:defRPr sz="1600">
                <a:solidFill>
                  <a:srgbClr val="3F3F3F"/>
                </a:solidFill>
              </a:defRPr>
            </a:lvl2pPr>
            <a:lvl3pPr>
              <a:defRPr sz="1500">
                <a:solidFill>
                  <a:srgbClr val="3F3F3F"/>
                </a:solidFill>
              </a:defRPr>
            </a:lvl3pPr>
            <a:lvl4pPr>
              <a:defRPr sz="1500">
                <a:solidFill>
                  <a:srgbClr val="3F3F3F"/>
                </a:solidFill>
              </a:defRPr>
            </a:lvl4pPr>
            <a:lvl5pPr>
              <a:defRPr sz="15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978964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F17FB6B9-EEE7-4A88-A1BD-D2CABA13BBFF}" type="datetime1">
              <a:rPr lang="en-US" smtClean="0"/>
              <a:t>12/1/2015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4851751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9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9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B1F630B4-C070-4171-BE4F-188C2F58D252}" type="datetime1">
              <a:rPr lang="en-US" smtClean="0"/>
              <a:t>12/1/2015</a:t>
            </a:fld>
            <a:endParaRPr lang="en-US" dirty="0"/>
          </a:p>
        </p:txBody>
      </p:sp>
      <p:sp>
        <p:nvSpPr>
          <p:cNvPr id="10"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panose="020B0502040204020203" pitchFamily="34" charset="0"/>
                <a:cs typeface="Segoe UI" panose="020B0502040204020203" pitchFamily="34" charset="0"/>
              </a:rPr>
              <a:t>Microsoft Confidential</a:t>
            </a:r>
            <a:endParaRPr lang="en-US" sz="11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29" y="6356352"/>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858637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defTabSz="457200"/>
            <a:endParaRPr lang="en-US" sz="1900"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6706402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pPr defTabSz="457200"/>
            <a:endParaRPr lang="en-US" sz="1900"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31128472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36" tIns="45718">
            <a:normAutofit/>
          </a:bodyPr>
          <a:lstStyle>
            <a:lvl1pPr marL="0" indent="0">
              <a:spcBef>
                <a:spcPts val="600"/>
              </a:spcBef>
              <a:buFontTx/>
              <a:buNone/>
              <a:tabLst>
                <a:tab pos="630207" algn="l"/>
              </a:tabLst>
              <a:defRPr sz="2400" baseline="0">
                <a:solidFill>
                  <a:srgbClr val="3F3F3F"/>
                </a:solidFill>
                <a:latin typeface="+mn-lt"/>
                <a:cs typeface="Segoe Pro Light"/>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5"/>
            <a:ext cx="2844800" cy="365125"/>
          </a:xfrm>
          <a:prstGeom prst="rect">
            <a:avLst/>
          </a:prstGeom>
        </p:spPr>
        <p:txBody>
          <a:bodyPr vert="horz" lIns="182870" tIns="45718" rIns="182870" bIns="45718" rtlCol="0" anchor="ctr"/>
          <a:lstStyle>
            <a:lvl1pPr algn="l">
              <a:defRPr sz="800">
                <a:solidFill>
                  <a:schemeClr val="bg1"/>
                </a:solidFill>
                <a:latin typeface="+mn-lt"/>
                <a:cs typeface="Segoe Pro Light"/>
              </a:defRPr>
            </a:lvl1pPr>
          </a:lstStyle>
          <a:p>
            <a:fld id="{E8B8CABE-DF9E-4FF8-B1E0-216EA578E35B}" type="datetime1">
              <a:rPr lang="en-US" smtClean="0">
                <a:solidFill>
                  <a:prstClr val="white"/>
                </a:solidFill>
              </a:rPr>
              <a:t>12/1/2015</a:t>
            </a:fld>
            <a:endParaRPr lang="en-US" dirty="0">
              <a:solidFill>
                <a:prstClr val="white"/>
              </a:solidFill>
            </a:endParaRPr>
          </a:p>
        </p:txBody>
      </p:sp>
      <p:sp>
        <p:nvSpPr>
          <p:cNvPr id="8"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81913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36" tIns="45718">
            <a:normAutofit/>
          </a:bodyPr>
          <a:lstStyle>
            <a:lvl1pPr marL="0" indent="0">
              <a:spcBef>
                <a:spcPts val="600"/>
              </a:spcBef>
              <a:buFontTx/>
              <a:buNone/>
              <a:tabLst>
                <a:tab pos="630207" algn="l"/>
              </a:tabLst>
              <a:defRPr sz="2400" baseline="0">
                <a:solidFill>
                  <a:srgbClr val="3F3F3F"/>
                </a:solidFill>
                <a:latin typeface="+mn-lt"/>
                <a:cs typeface="Segoe Pro Light"/>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5"/>
            <a:ext cx="2844800" cy="365125"/>
          </a:xfrm>
          <a:prstGeom prst="rect">
            <a:avLst/>
          </a:prstGeom>
        </p:spPr>
        <p:txBody>
          <a:bodyPr vert="horz" lIns="182870" tIns="45718" rIns="182870" bIns="45718" rtlCol="0" anchor="ctr"/>
          <a:lstStyle>
            <a:lvl1pPr algn="l">
              <a:defRPr sz="800">
                <a:solidFill>
                  <a:schemeClr val="bg1"/>
                </a:solidFill>
                <a:latin typeface="+mn-lt"/>
                <a:cs typeface="Segoe Pro Light"/>
              </a:defRPr>
            </a:lvl1pPr>
          </a:lstStyle>
          <a:p>
            <a:fld id="{BE7B62BC-AF8C-45D5-8E21-6AD5C86CA1A1}" type="datetime1">
              <a:rPr lang="en-US" smtClean="0">
                <a:solidFill>
                  <a:prstClr val="white"/>
                </a:solidFill>
              </a:rPr>
              <a:t>12/1/2015</a:t>
            </a:fld>
            <a:endParaRPr lang="en-US" dirty="0">
              <a:solidFill>
                <a:prstClr val="white"/>
              </a:solidFill>
            </a:endParaRPr>
          </a:p>
        </p:txBody>
      </p:sp>
      <p:sp>
        <p:nvSpPr>
          <p:cNvPr id="9"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60901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5" y="6019801"/>
            <a:ext cx="11754657" cy="535531"/>
          </a:xfrm>
          <a:prstGeom prst="rect">
            <a:avLst/>
          </a:prstGeom>
          <a:noFill/>
        </p:spPr>
        <p:txBody>
          <a:bodyPr wrap="square" lIns="91436" tIns="45718" rIns="91436" bIns="45718" rtlCol="0">
            <a:spAutoFit/>
          </a:bodyPr>
          <a:lstStyle/>
          <a:p>
            <a:pPr defTabSz="457200">
              <a:lnSpc>
                <a:spcPct val="120000"/>
              </a:lnSpc>
            </a:pPr>
            <a:r>
              <a:rPr lang="en-US" sz="800" dirty="0" smtClean="0">
                <a:solidFill>
                  <a:prstClr val="black"/>
                </a:solidFill>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5436125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9"/>
            <a:ext cx="1828800" cy="504535"/>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5" y="6019801"/>
            <a:ext cx="11754657" cy="535531"/>
          </a:xfrm>
          <a:prstGeom prst="rect">
            <a:avLst/>
          </a:prstGeom>
          <a:noFill/>
        </p:spPr>
        <p:txBody>
          <a:bodyPr wrap="square" lIns="91436" tIns="45718" rIns="91436" bIns="45718" rtlCol="0">
            <a:spAutoFit/>
          </a:bodyPr>
          <a:lstStyle/>
          <a:p>
            <a:pPr defTabSz="457200">
              <a:lnSpc>
                <a:spcPct val="120000"/>
              </a:lnSpc>
            </a:pPr>
            <a:r>
              <a:rPr lang="en-US" sz="800" dirty="0" smtClean="0">
                <a:solidFill>
                  <a:prstClr val="black"/>
                </a:solidFill>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84000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70" tIns="137154" rIns="91436"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36" tIns="91436">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25128262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36" tIns="91436">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5" y="6019801"/>
            <a:ext cx="11754657" cy="535531"/>
          </a:xfrm>
          <a:prstGeom prst="rect">
            <a:avLst/>
          </a:prstGeom>
          <a:noFill/>
        </p:spPr>
        <p:txBody>
          <a:bodyPr wrap="square" lIns="91436" tIns="45718" rIns="91436" bIns="45718" rtlCol="0">
            <a:spAutoFit/>
          </a:bodyPr>
          <a:lstStyle/>
          <a:p>
            <a:pPr defTabSz="457200">
              <a:lnSpc>
                <a:spcPct val="120000"/>
              </a:lnSpc>
            </a:pPr>
            <a:r>
              <a:rPr lang="en-US" sz="800" dirty="0" smtClean="0">
                <a:solidFill>
                  <a:prstClr val="black"/>
                </a:solidFill>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1453828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5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5" y="6019801"/>
            <a:ext cx="11754657" cy="535531"/>
          </a:xfrm>
          <a:prstGeom prst="rect">
            <a:avLst/>
          </a:prstGeom>
          <a:noFill/>
        </p:spPr>
        <p:txBody>
          <a:bodyPr wrap="square" lIns="91436" tIns="45718" rIns="91436" bIns="45718" rtlCol="0">
            <a:spAutoFit/>
          </a:bodyPr>
          <a:lstStyle/>
          <a:p>
            <a:pPr defTabSz="457200">
              <a:lnSpc>
                <a:spcPct val="120000"/>
              </a:lnSpc>
            </a:pPr>
            <a:r>
              <a:rPr lang="en-US" sz="800" dirty="0" smtClean="0">
                <a:solidFill>
                  <a:prstClr val="black"/>
                </a:solidFill>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9964155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5"/>
            <a:ext cx="7620000" cy="4246563"/>
          </a:xfrm>
          <a:prstGeom prst="rect">
            <a:avLst/>
          </a:prstGeom>
        </p:spPr>
        <p:txBody>
          <a:bodyPr vert="horz" lIns="91436" tIns="45718">
            <a:normAutofit/>
          </a:bodyPr>
          <a:lstStyle>
            <a:lvl1pPr marL="0" indent="0">
              <a:spcBef>
                <a:spcPts val="600"/>
              </a:spcBef>
              <a:buFontTx/>
              <a:buNone/>
              <a:tabLst>
                <a:tab pos="630207" algn="l"/>
              </a:tabLst>
              <a:defRPr sz="19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38953312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21" y="2895605"/>
            <a:ext cx="3566383" cy="842963"/>
          </a:xfrm>
          <a:prstGeom prst="rect">
            <a:avLst/>
          </a:prstGeom>
        </p:spPr>
      </p:pic>
    </p:spTree>
    <p:extLst>
      <p:ext uri="{BB962C8B-B14F-4D97-AF65-F5344CB8AC3E}">
        <p14:creationId xmlns:p14="http://schemas.microsoft.com/office/powerpoint/2010/main" val="5174650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49"/>
            <a:ext cx="11811000" cy="5962651"/>
          </a:xfrm>
          <a:prstGeom prst="rect">
            <a:avLst/>
          </a:prstGeom>
        </p:spPr>
        <p:txBody>
          <a:bodyPr vert="horz" lIns="91436" tIns="45718" rIns="91436" bIns="45718"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smtClean="0">
                <a:solidFill>
                  <a:prstClr val="white"/>
                </a:solidFill>
              </a:rPr>
              <a:t>Conditions and Terms of Use</a:t>
            </a:r>
          </a:p>
          <a:p>
            <a:r>
              <a:rPr lang="en-US" sz="1500" dirty="0" smtClean="0">
                <a:solidFill>
                  <a:srgbClr val="5B9BD5"/>
                </a:solidFill>
              </a:rPr>
              <a:t>Microsoft Confidential</a:t>
            </a:r>
          </a:p>
          <a:p>
            <a:r>
              <a:rPr lang="en-US" sz="1900" dirty="0" smtClean="0">
                <a:solidFill>
                  <a:prstClr val="white"/>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900" dirty="0" smtClean="0">
                <a:solidFill>
                  <a:prstClr val="white"/>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900" dirty="0" smtClean="0">
                <a:solidFill>
                  <a:prstClr val="white"/>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900" dirty="0" smtClean="0">
              <a:solidFill>
                <a:prstClr val="white"/>
              </a:solidFill>
            </a:endParaRPr>
          </a:p>
          <a:p>
            <a:r>
              <a:rPr lang="en-US" sz="2300" b="1" dirty="0" smtClean="0">
                <a:solidFill>
                  <a:prstClr val="white"/>
                </a:solidFill>
              </a:rPr>
              <a:t>Copyright and Trademarks </a:t>
            </a:r>
          </a:p>
          <a:p>
            <a:r>
              <a:rPr lang="en-US" sz="1500" dirty="0" smtClean="0">
                <a:solidFill>
                  <a:srgbClr val="5B9BD5"/>
                </a:solidFill>
              </a:rPr>
              <a:t>© 2014 Microsoft Corporation. All rights reserved.</a:t>
            </a:r>
          </a:p>
          <a:p>
            <a:r>
              <a:rPr lang="en-US" sz="1900" dirty="0" smtClean="0">
                <a:solidFill>
                  <a:prstClr val="white"/>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900" dirty="0" smtClean="0">
                <a:solidFill>
                  <a:prstClr val="white"/>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900" dirty="0" smtClean="0">
                <a:solidFill>
                  <a:prstClr val="white"/>
                </a:solidFill>
              </a:rPr>
              <a:t>For more information, see </a:t>
            </a:r>
            <a:r>
              <a:rPr lang="en-US" sz="1900" b="1" dirty="0" smtClean="0">
                <a:solidFill>
                  <a:prstClr val="white"/>
                </a:solidFill>
              </a:rPr>
              <a:t>Use of Microsoft Copyrighted Content </a:t>
            </a:r>
            <a:r>
              <a:rPr lang="en-US" sz="1900" dirty="0" smtClean="0">
                <a:solidFill>
                  <a:prstClr val="white"/>
                </a:solidFill>
              </a:rPr>
              <a:t>at</a:t>
            </a:r>
            <a:br>
              <a:rPr lang="en-US" sz="1900" dirty="0" smtClean="0">
                <a:solidFill>
                  <a:prstClr val="white"/>
                </a:solidFill>
              </a:rPr>
            </a:br>
            <a:r>
              <a:rPr lang="en-US" sz="1900" dirty="0" smtClean="0">
                <a:solidFill>
                  <a:srgbClr val="FF0000"/>
                </a:solidFill>
                <a:hlinkClick r:id="rId2"/>
              </a:rPr>
              <a:t>http://www.microsoft.com/about/legal/permissions/</a:t>
            </a:r>
            <a:endParaRPr lang="en-US" sz="1900" dirty="0" smtClean="0">
              <a:solidFill>
                <a:srgbClr val="FF0000"/>
              </a:solidFill>
            </a:endParaRPr>
          </a:p>
          <a:p>
            <a:r>
              <a:rPr lang="en-US" sz="1900" dirty="0" smtClean="0">
                <a:solidFill>
                  <a:prstClr val="white"/>
                </a:solidFill>
              </a:rPr>
              <a:t>DirectX, Hyper-V, Internet Explorer, Microsoft, Outlook, SQL Server, Windows, Windows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endParaRPr lang="en-US" sz="1900" dirty="0">
              <a:solidFill>
                <a:prstClr val="white"/>
              </a:solidFill>
            </a:endParaRPr>
          </a:p>
        </p:txBody>
      </p:sp>
    </p:spTree>
    <p:extLst>
      <p:ext uri="{BB962C8B-B14F-4D97-AF65-F5344CB8AC3E}">
        <p14:creationId xmlns:p14="http://schemas.microsoft.com/office/powerpoint/2010/main" val="1686025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70" tIns="137154"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70" tIns="137154">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70" tIns="137154">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186686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36">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smtClean="0">
                <a:latin typeface="Segoe UI" panose="020B0502040204020203" pitchFamily="34" charset="0"/>
                <a:cs typeface="Segoe UI" panose="020B0502040204020203" pitchFamily="34" charset="0"/>
              </a:rPr>
              <a:t>Microsoft Confidential</a:t>
            </a:r>
            <a:endParaRPr lang="en-US" sz="11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pPr/>
              <a:t>‹#›</a:t>
            </a:fld>
            <a:endParaRPr lang="en-US"/>
          </a:p>
        </p:txBody>
      </p:sp>
    </p:spTree>
    <p:extLst>
      <p:ext uri="{BB962C8B-B14F-4D97-AF65-F5344CB8AC3E}">
        <p14:creationId xmlns:p14="http://schemas.microsoft.com/office/powerpoint/2010/main" val="4279967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dirty="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70" tIns="137154">
            <a:noAutofit/>
          </a:bodyPr>
          <a:lstStyle>
            <a:lvl1pPr marL="57148" indent="0">
              <a:lnSpc>
                <a:spcPct val="100000"/>
              </a:lnSpc>
              <a:buNone/>
              <a:defRPr sz="3600" baseline="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dirty="0" smtClean="0"/>
              <a:t>Demonstration: Title of Demo</a:t>
            </a:r>
          </a:p>
        </p:txBody>
      </p:sp>
    </p:spTree>
    <p:extLst>
      <p:ext uri="{BB962C8B-B14F-4D97-AF65-F5344CB8AC3E}">
        <p14:creationId xmlns:p14="http://schemas.microsoft.com/office/powerpoint/2010/main" val="299123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36" tIns="45718" rIns="91436" bIns="45718"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BC5E9094-4D6C-4B8E-80A7-2B11C855F6D6}" type="datetime1">
              <a:rPr lang="en-US" smtClean="0"/>
              <a:t>12/1/2015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AFFF257A-30C5-4AFB-911B-BE4CEEA1EA82}" type="slidenum">
              <a:rPr lang="en-US" smtClean="0"/>
              <a:pPr/>
              <a:t>‹#›</a:t>
            </a:fld>
            <a:endParaRPr lang="en-US" dirty="0"/>
          </a:p>
        </p:txBody>
      </p:sp>
    </p:spTree>
    <p:extLst>
      <p:ext uri="{BB962C8B-B14F-4D97-AF65-F5344CB8AC3E}">
        <p14:creationId xmlns:p14="http://schemas.microsoft.com/office/powerpoint/2010/main" val="93186638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3" r:id="rId29"/>
    <p:sldLayoutId id="2147483694" r:id="rId30"/>
    <p:sldLayoutId id="2147483695" r:id="rId31"/>
    <p:sldLayoutId id="2147483696" r:id="rId32"/>
  </p:sldLayoutIdLst>
  <p:hf hdr="0" ftr="0" dt="0"/>
  <p:txStyles>
    <p:titleStyle>
      <a:lvl1pPr algn="l" defTabSz="914354"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589" indent="-228589" algn="l" defTabSz="914354"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766" indent="-228589" algn="l" defTabSz="914354"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2942" indent="-228589" algn="l" defTabSz="914354"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120" indent="-228589" algn="l" defTabSz="914354"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298" indent="-228589" algn="l" defTabSz="914354"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36" tIns="45718" rIns="91436" bIns="45718"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pPr defTabSz="457200"/>
            <a:fld id="{29EFBE47-908B-465C-AF9E-A614ED5B5E6F}" type="datetime1">
              <a:rPr lang="en-US" smtClean="0">
                <a:solidFill>
                  <a:prstClr val="black">
                    <a:tint val="75000"/>
                  </a:prstClr>
                </a:solidFill>
              </a:rPr>
              <a:t>12/1/2015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pPr defTabSz="457200"/>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pPr defTabSz="457200"/>
            <a:fld id="{AFFF257A-30C5-4AFB-911B-BE4CEEA1EA82}"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val="402485274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760" r:id="rId30"/>
    <p:sldLayoutId id="2147483761" r:id="rId31"/>
    <p:sldLayoutId id="2147483762" r:id="rId32"/>
  </p:sldLayoutIdLst>
  <p:hf hdr="0" ftr="0" dt="0"/>
  <p:txStyles>
    <p:titleStyle>
      <a:lvl1pPr algn="l" defTabSz="914354"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589" indent="-228589" algn="l" defTabSz="914354"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766" indent="-228589" algn="l" defTabSz="914354"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2942" indent="-228589" algn="l" defTabSz="914354"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120" indent="-228589" algn="l" defTabSz="914354"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298" indent="-228589" algn="l" defTabSz="914354"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SharePoint Customizations </a:t>
            </a:r>
            <a:br>
              <a:rPr lang="en-US" dirty="0" smtClean="0"/>
            </a:br>
            <a:r>
              <a:rPr lang="en-US" dirty="0" smtClean="0"/>
              <a:t>Hands-on Troubleshooting</a:t>
            </a:r>
            <a:endParaRPr lang="en-US" dirty="0"/>
          </a:p>
        </p:txBody>
      </p:sp>
    </p:spTree>
    <p:extLst>
      <p:ext uri="{BB962C8B-B14F-4D97-AF65-F5344CB8AC3E}">
        <p14:creationId xmlns:p14="http://schemas.microsoft.com/office/powerpoint/2010/main" val="723978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a:t>
            </a:r>
            <a:endParaRPr lang="pl-PL"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10</a:t>
            </a:fld>
            <a:endParaRPr lang="en-US" dirty="0"/>
          </a:p>
        </p:txBody>
      </p:sp>
      <p:sp>
        <p:nvSpPr>
          <p:cNvPr id="4" name="Text Placeholder 3"/>
          <p:cNvSpPr>
            <a:spLocks noGrp="1"/>
          </p:cNvSpPr>
          <p:nvPr>
            <p:ph type="body" sz="quarter" idx="13"/>
          </p:nvPr>
        </p:nvSpPr>
        <p:spPr/>
        <p:txBody>
          <a:bodyPr/>
          <a:lstStyle/>
          <a:p>
            <a:pPr marL="285750" lvl="1" indent="-285750">
              <a:buFont typeface="Arial" pitchFamily="34" charset="0"/>
              <a:buChar char="•"/>
            </a:pPr>
            <a:r>
              <a:rPr lang="en-US" sz="2400" dirty="0" smtClean="0"/>
              <a:t>USB Drives:</a:t>
            </a:r>
          </a:p>
          <a:p>
            <a:pPr marL="742926" lvl="2" indent="-285750">
              <a:buFont typeface="Arial" pitchFamily="34" charset="0"/>
              <a:buChar char="•"/>
            </a:pPr>
            <a:r>
              <a:rPr lang="en-US" sz="2200" dirty="0" smtClean="0"/>
              <a:t>PowerPoint </a:t>
            </a:r>
            <a:r>
              <a:rPr lang="en-US" sz="2200" dirty="0"/>
              <a:t>presentations</a:t>
            </a:r>
          </a:p>
          <a:p>
            <a:pPr marL="742926" lvl="2" indent="-285750">
              <a:buFont typeface="Arial" pitchFamily="34" charset="0"/>
              <a:buChar char="•"/>
            </a:pPr>
            <a:r>
              <a:rPr lang="en-US" sz="2200" dirty="0"/>
              <a:t>Lab documents</a:t>
            </a:r>
          </a:p>
          <a:p>
            <a:pPr marL="285750" lvl="1" indent="-285750">
              <a:buFont typeface="Arial" pitchFamily="34" charset="0"/>
              <a:buChar char="•"/>
            </a:pPr>
            <a:r>
              <a:rPr lang="en-US" sz="2400" dirty="0" smtClean="0"/>
              <a:t>Virtual Machines</a:t>
            </a:r>
          </a:p>
          <a:p>
            <a:pPr marL="742926" lvl="2" indent="-285750">
              <a:buFont typeface="Arial" pitchFamily="34" charset="0"/>
              <a:buChar char="•"/>
            </a:pPr>
            <a:r>
              <a:rPr lang="en-US" sz="2200" dirty="0" smtClean="0"/>
              <a:t>Lab and Demo content</a:t>
            </a:r>
          </a:p>
          <a:p>
            <a:pPr marL="742926" lvl="2" indent="-285750">
              <a:buFont typeface="Arial" pitchFamily="34" charset="0"/>
              <a:buChar char="•"/>
            </a:pPr>
            <a:endParaRPr lang="en-US" sz="2200" dirty="0" smtClean="0"/>
          </a:p>
        </p:txBody>
      </p:sp>
    </p:spTree>
    <p:extLst>
      <p:ext uri="{BB962C8B-B14F-4D97-AF65-F5344CB8AC3E}">
        <p14:creationId xmlns:p14="http://schemas.microsoft.com/office/powerpoint/2010/main" val="325014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Environment</a:t>
            </a:r>
            <a:endParaRPr lang="pl-PL"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11</a:t>
            </a:fld>
            <a:endParaRPr lang="en-US" dirty="0"/>
          </a:p>
        </p:txBody>
      </p:sp>
      <p:sp>
        <p:nvSpPr>
          <p:cNvPr id="4" name="Text Placeholder 3"/>
          <p:cNvSpPr>
            <a:spLocks noGrp="1"/>
          </p:cNvSpPr>
          <p:nvPr>
            <p:ph type="body" sz="quarter" idx="13"/>
          </p:nvPr>
        </p:nvSpPr>
        <p:spPr/>
        <p:txBody>
          <a:bodyPr numCol="2">
            <a:normAutofit/>
          </a:bodyPr>
          <a:lstStyle/>
          <a:p>
            <a:r>
              <a:rPr lang="en-US" dirty="0" smtClean="0"/>
              <a:t>Domain: </a:t>
            </a:r>
          </a:p>
          <a:p>
            <a:pPr lvl="1"/>
            <a:r>
              <a:rPr lang="en-US" dirty="0" smtClean="0"/>
              <a:t>contoso.com</a:t>
            </a:r>
          </a:p>
          <a:p>
            <a:endParaRPr lang="en-US" dirty="0" smtClean="0"/>
          </a:p>
          <a:p>
            <a:r>
              <a:rPr lang="en-US" dirty="0" smtClean="0"/>
              <a:t>Virtual Machines:</a:t>
            </a:r>
          </a:p>
          <a:p>
            <a:pPr lvl="1"/>
            <a:r>
              <a:rPr lang="en-US" dirty="0" smtClean="0"/>
              <a:t>DCSQL:</a:t>
            </a:r>
          </a:p>
          <a:p>
            <a:pPr lvl="2"/>
            <a:r>
              <a:rPr lang="en-US" dirty="0" smtClean="0"/>
              <a:t>Domain Controller</a:t>
            </a:r>
          </a:p>
          <a:p>
            <a:pPr lvl="2"/>
            <a:r>
              <a:rPr lang="en-US" dirty="0" smtClean="0"/>
              <a:t>SQL Server 2012</a:t>
            </a:r>
          </a:p>
          <a:p>
            <a:pPr lvl="1"/>
            <a:r>
              <a:rPr lang="en-US" dirty="0" smtClean="0"/>
              <a:t>SP01:</a:t>
            </a:r>
          </a:p>
          <a:p>
            <a:pPr lvl="2"/>
            <a:r>
              <a:rPr lang="en-US" dirty="0" smtClean="0"/>
              <a:t>SharePoint Server 2013</a:t>
            </a:r>
          </a:p>
          <a:p>
            <a:pPr lvl="1"/>
            <a:r>
              <a:rPr lang="en-US" dirty="0" smtClean="0"/>
              <a:t>Win8</a:t>
            </a:r>
          </a:p>
          <a:p>
            <a:pPr lvl="2"/>
            <a:r>
              <a:rPr lang="en-US" dirty="0" smtClean="0"/>
              <a:t>Client Machine</a:t>
            </a:r>
          </a:p>
          <a:p>
            <a:pPr lvl="1"/>
            <a:r>
              <a:rPr lang="en-US" dirty="0">
                <a:solidFill>
                  <a:schemeClr val="bg2">
                    <a:lumMod val="75000"/>
                  </a:schemeClr>
                </a:solidFill>
              </a:rPr>
              <a:t>SPPRWPVT (not used in this workshop):</a:t>
            </a:r>
          </a:p>
          <a:p>
            <a:pPr lvl="2"/>
            <a:r>
              <a:rPr lang="en-US" dirty="0">
                <a:solidFill>
                  <a:schemeClr val="bg2">
                    <a:lumMod val="75000"/>
                  </a:schemeClr>
                </a:solidFill>
              </a:rPr>
              <a:t>SQL Server </a:t>
            </a:r>
            <a:r>
              <a:rPr lang="en-US" dirty="0" smtClean="0">
                <a:solidFill>
                  <a:schemeClr val="bg2">
                    <a:lumMod val="75000"/>
                  </a:schemeClr>
                </a:solidFill>
              </a:rPr>
              <a:t>2012 PowerPivot </a:t>
            </a:r>
            <a:r>
              <a:rPr lang="en-US" dirty="0">
                <a:solidFill>
                  <a:schemeClr val="bg2">
                    <a:lumMod val="75000"/>
                  </a:schemeClr>
                </a:solidFill>
              </a:rPr>
              <a:t>for SharePoint </a:t>
            </a:r>
          </a:p>
          <a:p>
            <a:pPr lvl="1"/>
            <a:r>
              <a:rPr lang="en-US" dirty="0">
                <a:solidFill>
                  <a:schemeClr val="bg2">
                    <a:lumMod val="75000"/>
                  </a:schemeClr>
                </a:solidFill>
              </a:rPr>
              <a:t>WAC01 (not used in this workshop)</a:t>
            </a:r>
          </a:p>
          <a:p>
            <a:pPr lvl="2"/>
            <a:r>
              <a:rPr lang="en-US" dirty="0">
                <a:solidFill>
                  <a:schemeClr val="bg2">
                    <a:lumMod val="75000"/>
                  </a:schemeClr>
                </a:solidFill>
              </a:rPr>
              <a:t>Office Web Apps </a:t>
            </a:r>
            <a:r>
              <a:rPr lang="en-US" dirty="0" smtClean="0">
                <a:solidFill>
                  <a:schemeClr val="bg2">
                    <a:lumMod val="75000"/>
                  </a:schemeClr>
                </a:solidFill>
              </a:rPr>
              <a:t>Server 2013</a:t>
            </a:r>
            <a:endParaRPr lang="en-US" dirty="0">
              <a:solidFill>
                <a:schemeClr val="bg2">
                  <a:lumMod val="75000"/>
                </a:schemeClr>
              </a:solidFill>
            </a:endParaRPr>
          </a:p>
          <a:p>
            <a:r>
              <a:rPr lang="en-US" dirty="0" smtClean="0"/>
              <a:t>Accounts:</a:t>
            </a:r>
          </a:p>
          <a:p>
            <a:pPr lvl="1"/>
            <a:r>
              <a:rPr lang="en-US" dirty="0" smtClean="0"/>
              <a:t>Contoso\Administrator – Domain Administrator</a:t>
            </a:r>
          </a:p>
          <a:p>
            <a:pPr lvl="1"/>
            <a:r>
              <a:rPr lang="en-US" dirty="0" smtClean="0"/>
              <a:t>Contoso\</a:t>
            </a:r>
            <a:r>
              <a:rPr lang="en-US" dirty="0" err="1" smtClean="0"/>
              <a:t>svcSPAdmin</a:t>
            </a:r>
            <a:r>
              <a:rPr lang="en-US" dirty="0" smtClean="0"/>
              <a:t> </a:t>
            </a:r>
            <a:r>
              <a:rPr lang="en-US" dirty="0" smtClean="0"/>
              <a:t>– SharePoint Setup/Admin Account</a:t>
            </a:r>
          </a:p>
          <a:p>
            <a:pPr lvl="1"/>
            <a:r>
              <a:rPr lang="en-US" dirty="0" smtClean="0"/>
              <a:t>Contoso\</a:t>
            </a:r>
            <a:r>
              <a:rPr lang="en-US" dirty="0" err="1" smtClean="0"/>
              <a:t>Aaron.Con</a:t>
            </a:r>
            <a:r>
              <a:rPr lang="en-US" dirty="0" smtClean="0"/>
              <a:t> – SharePoint Power User</a:t>
            </a:r>
          </a:p>
          <a:p>
            <a:endParaRPr lang="en-US" dirty="0" smtClean="0"/>
          </a:p>
          <a:p>
            <a:r>
              <a:rPr lang="en-US" dirty="0" smtClean="0"/>
              <a:t>Password for all accounts: </a:t>
            </a:r>
          </a:p>
          <a:p>
            <a:pPr lvl="1"/>
            <a:r>
              <a:rPr lang="en-US" dirty="0" smtClean="0"/>
              <a:t>Pass@word1</a:t>
            </a:r>
          </a:p>
          <a:p>
            <a:pPr lvl="1"/>
            <a:endParaRPr lang="da-DK" dirty="0"/>
          </a:p>
          <a:p>
            <a:r>
              <a:rPr lang="da-DK" dirty="0" smtClean="0"/>
              <a:t>Install Labs</a:t>
            </a:r>
          </a:p>
          <a:p>
            <a:pPr lvl="1"/>
            <a:r>
              <a:rPr lang="da-DK" sz="1400" dirty="0"/>
              <a:t>Copy Lab Setup files from USB </a:t>
            </a:r>
            <a:r>
              <a:rPr lang="da-DK" sz="1400" dirty="0" smtClean="0"/>
              <a:t>Stick</a:t>
            </a:r>
            <a:endParaRPr lang="da-DK" sz="1400" dirty="0"/>
          </a:p>
          <a:p>
            <a:pPr lvl="1"/>
            <a:r>
              <a:rPr lang="da-DK" sz="1400" dirty="0"/>
              <a:t>Run </a:t>
            </a:r>
            <a:r>
              <a:rPr lang="da-DK" sz="1400" b="1" dirty="0"/>
              <a:t>.\SPCHOT-Lab.Setup.ps1 </a:t>
            </a:r>
            <a:r>
              <a:rPr lang="da-DK" sz="1400" dirty="0"/>
              <a:t/>
            </a:r>
            <a:br>
              <a:rPr lang="da-DK" sz="1400" dirty="0"/>
            </a:br>
            <a:r>
              <a:rPr lang="da-DK" sz="1400" dirty="0"/>
              <a:t>   (Elevated/Admin Shell) – takes about 45 min</a:t>
            </a:r>
            <a:r>
              <a:rPr lang="da-DK" sz="1400" dirty="0" smtClean="0"/>
              <a:t>.</a:t>
            </a:r>
            <a:endParaRPr lang="da-DK" sz="1600" dirty="0"/>
          </a:p>
          <a:p>
            <a:pPr lvl="1"/>
            <a:r>
              <a:rPr lang="da-DK" sz="1400" i="1" dirty="0"/>
              <a:t>Tip: Set-WinUserLanguageList –LanguageList [code] </a:t>
            </a:r>
            <a:br>
              <a:rPr lang="da-DK" sz="1400" i="1" dirty="0"/>
            </a:br>
            <a:r>
              <a:rPr lang="da-DK" sz="1400" i="1" dirty="0"/>
              <a:t>   (e.g. da-dk, en-us, fr-fr, etc.)</a:t>
            </a:r>
            <a:endParaRPr lang="en-US" sz="1400" i="1" dirty="0"/>
          </a:p>
          <a:p>
            <a:pPr lvl="1"/>
            <a:endParaRPr lang="en-US" dirty="0" smtClean="0"/>
          </a:p>
        </p:txBody>
      </p:sp>
    </p:spTree>
    <p:extLst>
      <p:ext uri="{BB962C8B-B14F-4D97-AF65-F5344CB8AC3E}">
        <p14:creationId xmlns:p14="http://schemas.microsoft.com/office/powerpoint/2010/main" val="3509580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Virtual Environment Setup – Cloud Hosted</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12</a:t>
            </a:fld>
            <a:endParaRPr lang="en-US" dirty="0"/>
          </a:p>
        </p:txBody>
      </p:sp>
      <p:sp>
        <p:nvSpPr>
          <p:cNvPr id="4" name="Text Placeholder 3"/>
          <p:cNvSpPr>
            <a:spLocks noGrp="1"/>
          </p:cNvSpPr>
          <p:nvPr>
            <p:ph type="body" sz="quarter" idx="13"/>
          </p:nvPr>
        </p:nvSpPr>
        <p:spPr/>
        <p:txBody>
          <a:bodyPr/>
          <a:lstStyle/>
          <a:p>
            <a:r>
              <a:rPr lang="en-US" dirty="0">
                <a:cs typeface="Segoe UI Light" panose="020B0502040204020203" pitchFamily="34" charset="0"/>
              </a:rPr>
              <a:t>https://www.premier-education-services.com</a:t>
            </a:r>
          </a:p>
          <a:p>
            <a:r>
              <a:rPr lang="en-US" dirty="0">
                <a:cs typeface="Segoe UI Light" panose="020B0502040204020203" pitchFamily="34" charset="0"/>
              </a:rPr>
              <a:t>Login with Live Id (Microsoft Account)</a:t>
            </a:r>
          </a:p>
          <a:p>
            <a:r>
              <a:rPr lang="en-US" dirty="0"/>
              <a:t>Activation Code: </a:t>
            </a:r>
            <a:r>
              <a:rPr lang="da-DK" b="1" dirty="0"/>
              <a:t>[INSERT CODE]</a:t>
            </a:r>
          </a:p>
          <a:p>
            <a:endParaRPr lang="da-DK" dirty="0"/>
          </a:p>
          <a:p>
            <a:r>
              <a:rPr lang="da-DK" dirty="0"/>
              <a:t>Log into </a:t>
            </a:r>
            <a:r>
              <a:rPr lang="da-DK" b="1" dirty="0"/>
              <a:t>SP01</a:t>
            </a:r>
            <a:r>
              <a:rPr lang="da-DK" dirty="0"/>
              <a:t> as </a:t>
            </a:r>
            <a:r>
              <a:rPr lang="da-DK" b="1" dirty="0"/>
              <a:t>Administrator </a:t>
            </a:r>
            <a:r>
              <a:rPr lang="da-DK" dirty="0"/>
              <a:t>(switch user)</a:t>
            </a:r>
          </a:p>
          <a:p>
            <a:r>
              <a:rPr lang="da-DK" dirty="0"/>
              <a:t>Copy Lab Setup files from USB Stick</a:t>
            </a:r>
            <a:endParaRPr lang="da-DK" b="1" dirty="0"/>
          </a:p>
          <a:p>
            <a:endParaRPr lang="da-DK" dirty="0"/>
          </a:p>
          <a:p>
            <a:r>
              <a:rPr lang="da-DK" sz="1600" dirty="0"/>
              <a:t>Run </a:t>
            </a:r>
            <a:r>
              <a:rPr lang="da-DK" sz="1600" b="1" dirty="0"/>
              <a:t>.\SPCHOT-Lab.Setup.ps1 </a:t>
            </a:r>
            <a:r>
              <a:rPr lang="da-DK" sz="1600" dirty="0"/>
              <a:t/>
            </a:r>
            <a:br>
              <a:rPr lang="da-DK" sz="1600" dirty="0"/>
            </a:br>
            <a:r>
              <a:rPr lang="da-DK" sz="1600" dirty="0"/>
              <a:t>   (Elevated/Admin Shell) – takes about 45 min.</a:t>
            </a:r>
          </a:p>
          <a:p>
            <a:endParaRPr lang="da-DK" sz="1600" dirty="0"/>
          </a:p>
          <a:p>
            <a:r>
              <a:rPr lang="da-DK" sz="1600" i="1" dirty="0"/>
              <a:t>Tip: Set-WinUserLanguageList –LanguageList [code] </a:t>
            </a:r>
            <a:br>
              <a:rPr lang="da-DK" sz="1600" i="1" dirty="0"/>
            </a:br>
            <a:r>
              <a:rPr lang="da-DK" sz="1600" i="1" dirty="0"/>
              <a:t>   (e.g. da-dk, en-us, fr-fr, etc.)</a:t>
            </a:r>
            <a:endParaRPr lang="en-US" sz="1600" i="1" dirty="0"/>
          </a:p>
          <a:p>
            <a:endParaRPr lang="en-US" dirty="0"/>
          </a:p>
        </p:txBody>
      </p:sp>
    </p:spTree>
    <p:extLst>
      <p:ext uri="{BB962C8B-B14F-4D97-AF65-F5344CB8AC3E}">
        <p14:creationId xmlns:p14="http://schemas.microsoft.com/office/powerpoint/2010/main" val="926140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Answers</a:t>
            </a:r>
            <a:endParaRPr lang="pl-PL"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13</a:t>
            </a:fld>
            <a:endParaRPr lang="en-US" dirty="0"/>
          </a:p>
        </p:txBody>
      </p:sp>
      <p:sp>
        <p:nvSpPr>
          <p:cNvPr id="4" name="Text Placeholder 3"/>
          <p:cNvSpPr>
            <a:spLocks noGrp="1"/>
          </p:cNvSpPr>
          <p:nvPr>
            <p:ph type="body" sz="quarter" idx="13"/>
          </p:nvPr>
        </p:nvSpPr>
        <p:spPr/>
        <p:txBody>
          <a:bodyPr/>
          <a:lstStyle/>
          <a:p>
            <a:endParaRPr lang="pl-PL" dirty="0"/>
          </a:p>
        </p:txBody>
      </p:sp>
    </p:spTree>
    <p:extLst>
      <p:ext uri="{BB962C8B-B14F-4D97-AF65-F5344CB8AC3E}">
        <p14:creationId xmlns:p14="http://schemas.microsoft.com/office/powerpoint/2010/main" val="4095839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594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Introduction &amp; Logistics</a:t>
            </a:r>
            <a:endParaRPr lang="en-US" dirty="0"/>
          </a:p>
        </p:txBody>
      </p:sp>
      <p:sp>
        <p:nvSpPr>
          <p:cNvPr id="7" name="Text Placeholder 6"/>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2082729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pl-PL" dirty="0"/>
          </a:p>
        </p:txBody>
      </p:sp>
      <p:sp>
        <p:nvSpPr>
          <p:cNvPr id="5" name="Text Placeholder 4"/>
          <p:cNvSpPr>
            <a:spLocks noGrp="1"/>
          </p:cNvSpPr>
          <p:nvPr>
            <p:ph type="body" sz="quarter" idx="13"/>
          </p:nvPr>
        </p:nvSpPr>
        <p:spPr/>
        <p:txBody>
          <a:bodyPr/>
          <a:lstStyle/>
          <a:p>
            <a:r>
              <a:rPr lang="en-US" sz="2400" dirty="0"/>
              <a:t>Who are you?</a:t>
            </a:r>
          </a:p>
          <a:p>
            <a:pPr marL="285750" indent="-285750"/>
            <a:r>
              <a:rPr lang="en-US" sz="2400" dirty="0"/>
              <a:t>Your Trainer</a:t>
            </a:r>
          </a:p>
          <a:p>
            <a:pPr marL="285750" indent="-285750"/>
            <a:r>
              <a:rPr lang="en-US" sz="2400" dirty="0"/>
              <a:t>You</a:t>
            </a:r>
          </a:p>
          <a:p>
            <a:pPr marL="538163" lvl="1" indent="-285750"/>
            <a:r>
              <a:rPr lang="en-US" sz="2000" dirty="0"/>
              <a:t>Name, Company Affiliation and Role</a:t>
            </a:r>
          </a:p>
          <a:p>
            <a:pPr marL="538163" lvl="1" indent="-285750"/>
            <a:r>
              <a:rPr lang="en-US" sz="2000" dirty="0"/>
              <a:t>Experience with </a:t>
            </a:r>
            <a:r>
              <a:rPr lang="en-US" sz="2000" dirty="0" smtClean="0"/>
              <a:t>SharePoint</a:t>
            </a:r>
          </a:p>
          <a:p>
            <a:pPr marL="538163" lvl="1" indent="-285750"/>
            <a:r>
              <a:rPr lang="da-DK" sz="2000" dirty="0" smtClean="0"/>
              <a:t>Experience with Troubleshooting and Tools</a:t>
            </a:r>
            <a:endParaRPr lang="en-US" sz="2000" dirty="0"/>
          </a:p>
          <a:p>
            <a:pPr marL="538163" lvl="1" indent="-285750"/>
            <a:r>
              <a:rPr lang="en-US" sz="2000" dirty="0"/>
              <a:t>Expectations for this class</a:t>
            </a:r>
          </a:p>
          <a:p>
            <a:endParaRPr lang="pl-PL" dirty="0"/>
          </a:p>
        </p:txBody>
      </p:sp>
    </p:spTree>
    <p:extLst>
      <p:ext uri="{BB962C8B-B14F-4D97-AF65-F5344CB8AC3E}">
        <p14:creationId xmlns:p14="http://schemas.microsoft.com/office/powerpoint/2010/main" val="195798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 and Schedule</a:t>
            </a:r>
            <a:endParaRPr lang="pl-PL"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4</a:t>
            </a:fld>
            <a:endParaRPr lang="en-US" dirty="0"/>
          </a:p>
        </p:txBody>
      </p:sp>
      <p:graphicFrame>
        <p:nvGraphicFramePr>
          <p:cNvPr id="5" name="Diagram 4"/>
          <p:cNvGraphicFramePr/>
          <p:nvPr>
            <p:extLst>
              <p:ext uri="{D42A27DB-BD31-4B8C-83A1-F6EECF244321}">
                <p14:modId xmlns:p14="http://schemas.microsoft.com/office/powerpoint/2010/main" val="3218343930"/>
              </p:ext>
            </p:extLst>
          </p:nvPr>
        </p:nvGraphicFramePr>
        <p:xfrm>
          <a:off x="1219199" y="1412800"/>
          <a:ext cx="9460230" cy="4647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788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pl-PL"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5</a:t>
            </a:fld>
            <a:endParaRPr lang="en-US" dirty="0"/>
          </a:p>
        </p:txBody>
      </p:sp>
      <p:sp>
        <p:nvSpPr>
          <p:cNvPr id="4" name="Text Placeholder 3"/>
          <p:cNvSpPr>
            <a:spLocks noGrp="1"/>
          </p:cNvSpPr>
          <p:nvPr>
            <p:ph type="body" sz="quarter" idx="13"/>
          </p:nvPr>
        </p:nvSpPr>
        <p:spPr/>
        <p:txBody>
          <a:bodyPr/>
          <a:lstStyle/>
          <a:p>
            <a:pPr marL="228600" indent="-228600"/>
            <a:r>
              <a:rPr lang="en-US" sz="2800" dirty="0" smtClean="0">
                <a:solidFill>
                  <a:prstClr val="black">
                    <a:lumMod val="65000"/>
                    <a:lumOff val="35000"/>
                  </a:prstClr>
                </a:solidFill>
              </a:rPr>
              <a:t>To get the full value:</a:t>
            </a:r>
          </a:p>
          <a:p>
            <a:pPr marL="685777" lvl="1" indent="-228600"/>
            <a:r>
              <a:rPr lang="en-US" sz="2600" dirty="0" smtClean="0">
                <a:solidFill>
                  <a:prstClr val="black">
                    <a:lumMod val="65000"/>
                    <a:lumOff val="35000"/>
                  </a:prstClr>
                </a:solidFill>
              </a:rPr>
              <a:t>Experienced in SharePoint Development and/or </a:t>
            </a:r>
            <a:r>
              <a:rPr lang="en-US" sz="2600" dirty="0" err="1" smtClean="0">
                <a:solidFill>
                  <a:prstClr val="black">
                    <a:lumMod val="65000"/>
                    <a:lumOff val="35000"/>
                  </a:prstClr>
                </a:solidFill>
              </a:rPr>
              <a:t>.Net</a:t>
            </a:r>
            <a:r>
              <a:rPr lang="en-US" sz="2600" dirty="0" smtClean="0">
                <a:solidFill>
                  <a:prstClr val="black">
                    <a:lumMod val="65000"/>
                    <a:lumOff val="35000"/>
                  </a:prstClr>
                </a:solidFill>
              </a:rPr>
              <a:t> Development</a:t>
            </a:r>
            <a:endParaRPr lang="en-US" sz="2600" dirty="0">
              <a:solidFill>
                <a:prstClr val="black">
                  <a:lumMod val="65000"/>
                  <a:lumOff val="35000"/>
                </a:prstClr>
              </a:solidFill>
            </a:endParaRPr>
          </a:p>
          <a:p>
            <a:pPr marL="685777" lvl="1" indent="-228600"/>
            <a:r>
              <a:rPr lang="en-US" sz="2600" dirty="0" smtClean="0">
                <a:solidFill>
                  <a:prstClr val="black">
                    <a:lumMod val="65000"/>
                    <a:lumOff val="35000"/>
                  </a:prstClr>
                </a:solidFill>
              </a:rPr>
              <a:t>Knowledgeable around SharePoint Architecture and Administration</a:t>
            </a:r>
            <a:endParaRPr lang="en-US" sz="2600" dirty="0">
              <a:solidFill>
                <a:prstClr val="black">
                  <a:lumMod val="65000"/>
                  <a:lumOff val="35000"/>
                </a:prstClr>
              </a:solidFill>
            </a:endParaRPr>
          </a:p>
          <a:p>
            <a:endParaRPr lang="pl-PL" dirty="0"/>
          </a:p>
        </p:txBody>
      </p:sp>
    </p:spTree>
    <p:extLst>
      <p:ext uri="{BB962C8B-B14F-4D97-AF65-F5344CB8AC3E}">
        <p14:creationId xmlns:p14="http://schemas.microsoft.com/office/powerpoint/2010/main" val="3059093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Objectives</a:t>
            </a:r>
            <a:endParaRPr lang="pl-PL"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6</a:t>
            </a:fld>
            <a:endParaRPr lang="en-US" dirty="0"/>
          </a:p>
        </p:txBody>
      </p:sp>
      <p:sp>
        <p:nvSpPr>
          <p:cNvPr id="4" name="Text Placeholder 3"/>
          <p:cNvSpPr>
            <a:spLocks noGrp="1"/>
          </p:cNvSpPr>
          <p:nvPr>
            <p:ph type="body" sz="quarter" idx="13"/>
          </p:nvPr>
        </p:nvSpPr>
        <p:spPr/>
        <p:txBody>
          <a:bodyPr>
            <a:normAutofit fontScale="92500"/>
          </a:bodyPr>
          <a:lstStyle/>
          <a:p>
            <a:pPr marL="0" indent="0">
              <a:buNone/>
            </a:pPr>
            <a:r>
              <a:rPr lang="da-DK" sz="2800" dirty="0" smtClean="0"/>
              <a:t>About this workshop</a:t>
            </a:r>
          </a:p>
          <a:p>
            <a:r>
              <a:rPr lang="en-US" sz="2800" dirty="0"/>
              <a:t>The workshop is based on real world troubleshooting scenarios</a:t>
            </a:r>
          </a:p>
          <a:p>
            <a:r>
              <a:rPr lang="en-US" sz="2800" dirty="0"/>
              <a:t>All troubleshooting tools are available for free or licensed by Microsoft</a:t>
            </a:r>
          </a:p>
          <a:p>
            <a:pPr marL="0" indent="0">
              <a:buNone/>
            </a:pPr>
            <a:endParaRPr lang="en-US" sz="2800" dirty="0"/>
          </a:p>
          <a:p>
            <a:pPr marL="0" indent="0">
              <a:buNone/>
            </a:pPr>
            <a:r>
              <a:rPr lang="en-US" sz="2800" dirty="0" smtClean="0"/>
              <a:t>After completing this workshop you will:</a:t>
            </a:r>
          </a:p>
          <a:p>
            <a:r>
              <a:rPr lang="en-US" sz="2800" dirty="0" smtClean="0"/>
              <a:t>Learn how to use essential tools for troubleshooting SharePoint Customizations</a:t>
            </a:r>
          </a:p>
          <a:p>
            <a:r>
              <a:rPr lang="en-US" sz="2800" dirty="0" smtClean="0"/>
              <a:t>Understand how to analyze and resolve common </a:t>
            </a:r>
            <a:r>
              <a:rPr lang="en-US" sz="2800" dirty="0"/>
              <a:t>causes of performance </a:t>
            </a:r>
            <a:r>
              <a:rPr lang="en-US" sz="2800" dirty="0" smtClean="0"/>
              <a:t>degradation or service interruptions</a:t>
            </a:r>
          </a:p>
          <a:p>
            <a:endParaRPr lang="en-US" sz="2800" dirty="0" smtClean="0"/>
          </a:p>
        </p:txBody>
      </p:sp>
    </p:spTree>
    <p:extLst>
      <p:ext uri="{BB962C8B-B14F-4D97-AF65-F5344CB8AC3E}">
        <p14:creationId xmlns:p14="http://schemas.microsoft.com/office/powerpoint/2010/main" val="1850999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Modules</a:t>
            </a:r>
            <a:endParaRPr lang="pl-PL"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7</a:t>
            </a:fld>
            <a:endParaRPr lang="en-US" dirty="0"/>
          </a:p>
        </p:txBody>
      </p:sp>
      <p:sp>
        <p:nvSpPr>
          <p:cNvPr id="4" name="Text Placeholder 3"/>
          <p:cNvSpPr>
            <a:spLocks noGrp="1"/>
          </p:cNvSpPr>
          <p:nvPr>
            <p:ph type="body" sz="quarter" idx="13"/>
          </p:nvPr>
        </p:nvSpPr>
        <p:spPr/>
        <p:txBody>
          <a:bodyPr/>
          <a:lstStyle/>
          <a:p>
            <a:pPr marL="228600" indent="-228600"/>
            <a:r>
              <a:rPr lang="en-US" sz="2400" dirty="0">
                <a:solidFill>
                  <a:prstClr val="black">
                    <a:lumMod val="65000"/>
                    <a:lumOff val="35000"/>
                  </a:prstClr>
                </a:solidFill>
              </a:rPr>
              <a:t>SharePoint </a:t>
            </a:r>
            <a:r>
              <a:rPr lang="en-US" sz="2400" dirty="0" smtClean="0">
                <a:solidFill>
                  <a:prstClr val="black">
                    <a:lumMod val="65000"/>
                    <a:lumOff val="35000"/>
                  </a:prstClr>
                </a:solidFill>
              </a:rPr>
              <a:t>Customizations Troubleshooting Fundamentals</a:t>
            </a:r>
            <a:endParaRPr lang="en-US" sz="2400" dirty="0">
              <a:solidFill>
                <a:prstClr val="black">
                  <a:lumMod val="65000"/>
                  <a:lumOff val="35000"/>
                </a:prstClr>
              </a:solidFill>
            </a:endParaRPr>
          </a:p>
          <a:p>
            <a:pPr marL="228600" indent="-228600"/>
            <a:r>
              <a:rPr lang="da-DK" sz="2400" dirty="0" smtClean="0">
                <a:solidFill>
                  <a:prstClr val="black">
                    <a:lumMod val="65000"/>
                    <a:lumOff val="35000"/>
                  </a:prstClr>
                </a:solidFill>
              </a:rPr>
              <a:t>SharePoint Unified Logging System</a:t>
            </a:r>
          </a:p>
          <a:p>
            <a:pPr marL="228600" indent="-228600"/>
            <a:r>
              <a:rPr lang="da-DK" sz="2400" dirty="0" smtClean="0">
                <a:solidFill>
                  <a:prstClr val="black">
                    <a:lumMod val="65000"/>
                    <a:lumOff val="35000"/>
                  </a:prstClr>
                </a:solidFill>
              </a:rPr>
              <a:t>Developer Dashboard</a:t>
            </a:r>
          </a:p>
          <a:p>
            <a:pPr marL="228600" indent="-228600"/>
            <a:r>
              <a:rPr lang="da-DK" sz="2400" dirty="0" smtClean="0">
                <a:solidFill>
                  <a:prstClr val="black">
                    <a:lumMod val="65000"/>
                    <a:lumOff val="35000"/>
                  </a:prstClr>
                </a:solidFill>
              </a:rPr>
              <a:t>SQL Profiler</a:t>
            </a:r>
          </a:p>
          <a:p>
            <a:pPr marL="228600" indent="-228600"/>
            <a:r>
              <a:rPr lang="da-DK" sz="2400" dirty="0" smtClean="0">
                <a:solidFill>
                  <a:prstClr val="black">
                    <a:lumMod val="65000"/>
                    <a:lumOff val="35000"/>
                  </a:prstClr>
                </a:solidFill>
              </a:rPr>
              <a:t>Internet Explorer Developer Tools</a:t>
            </a:r>
          </a:p>
          <a:p>
            <a:pPr marL="228600" indent="-228600"/>
            <a:r>
              <a:rPr lang="da-DK" sz="2400" dirty="0" smtClean="0">
                <a:solidFill>
                  <a:prstClr val="black">
                    <a:lumMod val="65000"/>
                    <a:lumOff val="35000"/>
                  </a:prstClr>
                </a:solidFill>
              </a:rPr>
              <a:t>Snap</a:t>
            </a:r>
          </a:p>
          <a:p>
            <a:pPr marL="228600" indent="-228600"/>
            <a:r>
              <a:rPr lang="da-DK" sz="2400" dirty="0" smtClean="0">
                <a:solidFill>
                  <a:prstClr val="black">
                    <a:lumMod val="65000"/>
                    <a:lumOff val="35000"/>
                  </a:prstClr>
                </a:solidFill>
              </a:rPr>
              <a:t>Disassemblers</a:t>
            </a:r>
          </a:p>
          <a:p>
            <a:pPr marL="228600" indent="-228600"/>
            <a:r>
              <a:rPr lang="da-DK" sz="2400" dirty="0" smtClean="0">
                <a:solidFill>
                  <a:prstClr val="black">
                    <a:lumMod val="65000"/>
                    <a:lumOff val="35000"/>
                  </a:prstClr>
                </a:solidFill>
              </a:rPr>
              <a:t>Log Parser</a:t>
            </a:r>
            <a:endParaRPr lang="en-US" sz="2400" dirty="0" smtClean="0">
              <a:solidFill>
                <a:prstClr val="black">
                  <a:lumMod val="65000"/>
                  <a:lumOff val="35000"/>
                </a:prstClr>
              </a:solidFill>
            </a:endParaRPr>
          </a:p>
          <a:p>
            <a:pPr marL="228600" indent="-228600"/>
            <a:endParaRPr lang="en-US" sz="2400" dirty="0">
              <a:solidFill>
                <a:prstClr val="black">
                  <a:lumMod val="65000"/>
                  <a:lumOff val="35000"/>
                </a:prstClr>
              </a:solidFill>
            </a:endParaRPr>
          </a:p>
          <a:p>
            <a:pPr marL="0" indent="0">
              <a:buNone/>
            </a:pPr>
            <a:endParaRPr lang="pl-PL" dirty="0"/>
          </a:p>
        </p:txBody>
      </p:sp>
    </p:spTree>
    <p:extLst>
      <p:ext uri="{BB962C8B-B14F-4D97-AF65-F5344CB8AC3E}">
        <p14:creationId xmlns:p14="http://schemas.microsoft.com/office/powerpoint/2010/main" val="93303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Delivery Timeline</a:t>
            </a:r>
            <a:endParaRPr lang="pl-PL"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8</a:t>
            </a:fld>
            <a:endParaRPr lang="en-US" dirty="0"/>
          </a:p>
        </p:txBody>
      </p:sp>
      <p:sp>
        <p:nvSpPr>
          <p:cNvPr id="4" name="Text Placeholder 3"/>
          <p:cNvSpPr>
            <a:spLocks noGrp="1"/>
          </p:cNvSpPr>
          <p:nvPr>
            <p:ph type="body" sz="quarter" idx="13"/>
          </p:nvPr>
        </p:nvSpPr>
        <p:spPr/>
        <p:txBody>
          <a:bodyPr>
            <a:normAutofit/>
          </a:bodyPr>
          <a:lstStyle/>
          <a:p>
            <a:r>
              <a:rPr lang="en-US" sz="2400" dirty="0" smtClean="0"/>
              <a:t>The workshop focuses on hands-on lab exercises</a:t>
            </a:r>
          </a:p>
          <a:p>
            <a:r>
              <a:rPr lang="en-US" sz="2400" dirty="0" smtClean="0"/>
              <a:t>This is </a:t>
            </a:r>
            <a:r>
              <a:rPr lang="en-US" sz="2400" b="1" dirty="0"/>
              <a:t>2</a:t>
            </a:r>
            <a:r>
              <a:rPr lang="en-US" sz="2400" b="1" dirty="0" smtClean="0"/>
              <a:t>-days</a:t>
            </a:r>
            <a:r>
              <a:rPr lang="en-US" sz="2400" dirty="0" smtClean="0"/>
              <a:t> workshop</a:t>
            </a:r>
          </a:p>
          <a:p>
            <a:r>
              <a:rPr lang="en-US" sz="2400" dirty="0" smtClean="0"/>
              <a:t>But in practice, delivery length may depend on:</a:t>
            </a:r>
          </a:p>
          <a:p>
            <a:pPr lvl="1"/>
            <a:r>
              <a:rPr lang="en-US" sz="2000" dirty="0" smtClean="0"/>
              <a:t>Participants knowledge and experience</a:t>
            </a:r>
          </a:p>
          <a:p>
            <a:pPr lvl="1"/>
            <a:r>
              <a:rPr lang="en-US" sz="2000" dirty="0" smtClean="0"/>
              <a:t>Participants expectations</a:t>
            </a:r>
          </a:p>
          <a:p>
            <a:pPr lvl="1"/>
            <a:r>
              <a:rPr lang="en-US" sz="2000" dirty="0" smtClean="0"/>
              <a:t>Covered subjects depth level</a:t>
            </a:r>
          </a:p>
        </p:txBody>
      </p:sp>
    </p:spTree>
    <p:extLst>
      <p:ext uri="{BB962C8B-B14F-4D97-AF65-F5344CB8AC3E}">
        <p14:creationId xmlns:p14="http://schemas.microsoft.com/office/powerpoint/2010/main" val="19942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Tentative Workshop Delivery Timeline</a:t>
            </a:r>
            <a:endParaRPr lang="pl-PL" dirty="0"/>
          </a:p>
        </p:txBody>
      </p:sp>
      <p:sp>
        <p:nvSpPr>
          <p:cNvPr id="3" name="Slide Number Placeholder 2"/>
          <p:cNvSpPr>
            <a:spLocks noGrp="1"/>
          </p:cNvSpPr>
          <p:nvPr>
            <p:ph type="sldNum" sz="quarter" idx="12"/>
          </p:nvPr>
        </p:nvSpPr>
        <p:spPr/>
        <p:txBody>
          <a:bodyPr/>
          <a:lstStyle/>
          <a:p>
            <a:fld id="{AFFF257A-30C5-4AFB-911B-BE4CEEA1EA82}" type="slidenum">
              <a:rPr lang="en-US" smtClean="0"/>
              <a:pPr/>
              <a:t>9</a:t>
            </a:fld>
            <a:endParaRPr lang="en-US" dirty="0"/>
          </a:p>
        </p:txBody>
      </p:sp>
      <p:sp>
        <p:nvSpPr>
          <p:cNvPr id="6" name="Text Placeholder 5"/>
          <p:cNvSpPr txBox="1">
            <a:spLocks/>
          </p:cNvSpPr>
          <p:nvPr/>
        </p:nvSpPr>
        <p:spPr>
          <a:xfrm>
            <a:off x="874643" y="1126595"/>
            <a:ext cx="4782496" cy="4465821"/>
          </a:xfrm>
          <a:prstGeom prst="rect">
            <a:avLst/>
          </a:prstGeom>
        </p:spPr>
        <p:txBody>
          <a:bodyPr vert="horz" lIns="91436" tIns="45718" rIns="91436" bIns="45718" rtlCol="0">
            <a:normAutofit/>
          </a:bodyPr>
          <a:lstStyle>
            <a:lvl1pPr marL="228589" indent="-228589" algn="l" defTabSz="914354" rtl="0" eaLnBrk="1" latinLnBrk="0" hangingPunct="1">
              <a:lnSpc>
                <a:spcPct val="120000"/>
              </a:lnSpc>
              <a:spcBef>
                <a:spcPts val="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766" indent="-228589" algn="l" defTabSz="914354" rtl="0" eaLnBrk="1" latinLnBrk="0" hangingPunct="1">
              <a:lnSpc>
                <a:spcPct val="120000"/>
              </a:lnSpc>
              <a:spcBef>
                <a:spcPts val="0"/>
              </a:spcBef>
              <a:spcAft>
                <a:spcPts val="300"/>
              </a:spcAft>
              <a:buSzPct val="90000"/>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2942" indent="-228589" algn="l" defTabSz="914354" rtl="0" eaLnBrk="1" latinLnBrk="0" hangingPunct="1">
              <a:lnSpc>
                <a:spcPct val="120000"/>
              </a:lnSpc>
              <a:spcBef>
                <a:spcPts val="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120" indent="-228589" algn="l" defTabSz="914354" rtl="0" eaLnBrk="1" latinLnBrk="0" hangingPunct="1">
              <a:lnSpc>
                <a:spcPct val="120000"/>
              </a:lnSpc>
              <a:spcBef>
                <a:spcPts val="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298" indent="-228589" algn="l" defTabSz="914354" rtl="0" eaLnBrk="1" latinLnBrk="0" hangingPunct="1">
              <a:lnSpc>
                <a:spcPct val="120000"/>
              </a:lnSpc>
              <a:spcBef>
                <a:spcPts val="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r>
              <a:rPr lang="en-US" b="1" dirty="0" smtClean="0">
                <a:cs typeface="Segoe UI Light" panose="020B0502040204020203" pitchFamily="34" charset="0"/>
              </a:rPr>
              <a:t>Day 1</a:t>
            </a:r>
          </a:p>
          <a:p>
            <a:pPr marL="285750" indent="-285750">
              <a:lnSpc>
                <a:spcPct val="150000"/>
              </a:lnSpc>
            </a:pPr>
            <a:r>
              <a:rPr lang="en-US" dirty="0" smtClean="0">
                <a:latin typeface="Segoe UI Light" panose="020B0502040204020203" pitchFamily="34" charset="0"/>
                <a:cs typeface="Segoe UI Light" panose="020B0502040204020203" pitchFamily="34" charset="0"/>
              </a:rPr>
              <a:t>Introduction</a:t>
            </a:r>
          </a:p>
          <a:p>
            <a:pPr marL="285750" indent="-285750">
              <a:lnSpc>
                <a:spcPct val="150000"/>
              </a:lnSpc>
            </a:pPr>
            <a:r>
              <a:rPr lang="en-US" dirty="0" smtClean="0">
                <a:latin typeface="Segoe UI Light" panose="020B0502040204020203" pitchFamily="34" charset="0"/>
                <a:cs typeface="Segoe UI Light" panose="020B0502040204020203" pitchFamily="34" charset="0"/>
              </a:rPr>
              <a:t>Troubleshooting Fundamentals</a:t>
            </a:r>
          </a:p>
          <a:p>
            <a:pPr marL="285750" indent="-285750">
              <a:lnSpc>
                <a:spcPct val="150000"/>
              </a:lnSpc>
            </a:pPr>
            <a:r>
              <a:rPr lang="en-US" dirty="0" smtClean="0">
                <a:latin typeface="Segoe UI Light" panose="020B0502040204020203" pitchFamily="34" charset="0"/>
                <a:cs typeface="Segoe UI Light" panose="020B0502040204020203" pitchFamily="34" charset="0"/>
              </a:rPr>
              <a:t>ULS</a:t>
            </a:r>
          </a:p>
          <a:p>
            <a:pPr marL="285750" indent="-285750">
              <a:lnSpc>
                <a:spcPct val="150000"/>
              </a:lnSpc>
            </a:pPr>
            <a:r>
              <a:rPr lang="en-US" dirty="0" smtClean="0">
                <a:latin typeface="Segoe UI Light" panose="020B0502040204020203" pitchFamily="34" charset="0"/>
                <a:cs typeface="Segoe UI Light" panose="020B0502040204020203" pitchFamily="34" charset="0"/>
              </a:rPr>
              <a:t>Lunch break</a:t>
            </a:r>
          </a:p>
          <a:p>
            <a:pPr marL="285750" indent="-285750">
              <a:lnSpc>
                <a:spcPct val="150000"/>
              </a:lnSpc>
            </a:pPr>
            <a:r>
              <a:rPr lang="en-US" dirty="0" smtClean="0">
                <a:latin typeface="Segoe UI Light" panose="020B0502040204020203" pitchFamily="34" charset="0"/>
                <a:cs typeface="Segoe UI Light" panose="020B0502040204020203" pitchFamily="34" charset="0"/>
              </a:rPr>
              <a:t>Disassembler</a:t>
            </a:r>
          </a:p>
          <a:p>
            <a:pPr marL="285750" indent="-285750">
              <a:lnSpc>
                <a:spcPct val="150000"/>
              </a:lnSpc>
            </a:pPr>
            <a:r>
              <a:rPr lang="en-US" dirty="0" smtClean="0">
                <a:latin typeface="Segoe UI Light" panose="020B0502040204020203" pitchFamily="34" charset="0"/>
                <a:cs typeface="Segoe UI Light" panose="020B0502040204020203" pitchFamily="34" charset="0"/>
              </a:rPr>
              <a:t>Lab Scenario 01</a:t>
            </a:r>
          </a:p>
          <a:p>
            <a:pPr marL="285750" indent="-285750">
              <a:lnSpc>
                <a:spcPct val="150000"/>
              </a:lnSpc>
            </a:pPr>
            <a:r>
              <a:rPr lang="en-US" dirty="0" smtClean="0">
                <a:latin typeface="Segoe UI Light" panose="020B0502040204020203" pitchFamily="34" charset="0"/>
                <a:cs typeface="Segoe UI Light" panose="020B0502040204020203" pitchFamily="34" charset="0"/>
              </a:rPr>
              <a:t>SQL Profiler</a:t>
            </a:r>
          </a:p>
          <a:p>
            <a:pPr marL="285750" indent="-285750">
              <a:lnSpc>
                <a:spcPct val="150000"/>
              </a:lnSpc>
            </a:pPr>
            <a:r>
              <a:rPr lang="en-US" dirty="0" smtClean="0">
                <a:latin typeface="Segoe UI Light" panose="020B0502040204020203" pitchFamily="34" charset="0"/>
                <a:cs typeface="Segoe UI Light" panose="020B0502040204020203" pitchFamily="34" charset="0"/>
              </a:rPr>
              <a:t>Lab Scenario 02</a:t>
            </a:r>
            <a:endParaRPr lang="sv-SE" dirty="0">
              <a:latin typeface="Segoe UI Light" panose="020B0502040204020203" pitchFamily="34" charset="0"/>
              <a:cs typeface="Segoe UI Light" panose="020B0502040204020203" pitchFamily="34" charset="0"/>
            </a:endParaRPr>
          </a:p>
        </p:txBody>
      </p:sp>
      <p:sp>
        <p:nvSpPr>
          <p:cNvPr id="7" name="Text Placeholder 6"/>
          <p:cNvSpPr>
            <a:spLocks noGrp="1"/>
          </p:cNvSpPr>
          <p:nvPr>
            <p:ph type="body" sz="quarter" idx="4294967295"/>
          </p:nvPr>
        </p:nvSpPr>
        <p:spPr>
          <a:xfrm>
            <a:off x="5753005" y="1126595"/>
            <a:ext cx="3815065" cy="4308732"/>
          </a:xfrm>
        </p:spPr>
        <p:txBody>
          <a:bodyPr>
            <a:normAutofit/>
          </a:bodyPr>
          <a:lstStyle/>
          <a:p>
            <a:pPr>
              <a:spcBef>
                <a:spcPts val="300"/>
              </a:spcBef>
            </a:pPr>
            <a:r>
              <a:rPr lang="en-US" b="1" dirty="0" smtClean="0">
                <a:cs typeface="Segoe UI Light" panose="020B0502040204020203" pitchFamily="34" charset="0"/>
              </a:rPr>
              <a:t>Day </a:t>
            </a:r>
            <a:r>
              <a:rPr lang="en-US" b="1" dirty="0">
                <a:cs typeface="Segoe UI Light" panose="020B0502040204020203" pitchFamily="34" charset="0"/>
              </a:rPr>
              <a:t>2</a:t>
            </a:r>
          </a:p>
          <a:p>
            <a:pPr marL="285750" indent="-285750">
              <a:lnSpc>
                <a:spcPct val="150000"/>
              </a:lnSpc>
              <a:spcBef>
                <a:spcPts val="300"/>
              </a:spcBef>
              <a:buFont typeface="Arial" panose="020B0604020202020204" pitchFamily="34" charset="0"/>
              <a:buChar char="•"/>
            </a:pPr>
            <a:r>
              <a:rPr lang="en-US" dirty="0">
                <a:latin typeface="Segoe UI Light" panose="020B0502040204020203" pitchFamily="34" charset="0"/>
                <a:cs typeface="Segoe UI Light" panose="020B0502040204020203" pitchFamily="34" charset="0"/>
              </a:rPr>
              <a:t>Recap</a:t>
            </a:r>
          </a:p>
          <a:p>
            <a:pPr marL="285750" indent="-285750">
              <a:lnSpc>
                <a:spcPct val="150000"/>
              </a:lnSpc>
              <a:spcBef>
                <a:spcPts val="300"/>
              </a:spcBef>
              <a:buFont typeface="Arial" panose="020B0604020202020204" pitchFamily="34" charset="0"/>
              <a:buChar char="•"/>
            </a:pPr>
            <a:r>
              <a:rPr lang="en-US" dirty="0">
                <a:latin typeface="Segoe UI Light" panose="020B0502040204020203" pitchFamily="34" charset="0"/>
                <a:cs typeface="Segoe UI Light" panose="020B0502040204020203" pitchFamily="34" charset="0"/>
              </a:rPr>
              <a:t>Developer Dashboard</a:t>
            </a:r>
          </a:p>
          <a:p>
            <a:pPr marL="285750" indent="-285750">
              <a:lnSpc>
                <a:spcPct val="150000"/>
              </a:lnSpc>
              <a:spcBef>
                <a:spcPts val="300"/>
              </a:spcBef>
              <a:buFont typeface="Arial" panose="020B0604020202020204" pitchFamily="34" charset="0"/>
              <a:buChar char="•"/>
            </a:pPr>
            <a:r>
              <a:rPr lang="en-US" dirty="0">
                <a:latin typeface="Segoe UI Light" panose="020B0502040204020203" pitchFamily="34" charset="0"/>
                <a:cs typeface="Segoe UI Light" panose="020B0502040204020203" pitchFamily="34" charset="0"/>
              </a:rPr>
              <a:t>IE F12 Developer </a:t>
            </a:r>
            <a:r>
              <a:rPr lang="en-US" dirty="0" smtClean="0">
                <a:latin typeface="Segoe UI Light" panose="020B0502040204020203" pitchFamily="34" charset="0"/>
                <a:cs typeface="Segoe UI Light" panose="020B0502040204020203" pitchFamily="34" charset="0"/>
              </a:rPr>
              <a:t>Tools</a:t>
            </a:r>
            <a:endParaRPr lang="en-US" dirty="0">
              <a:latin typeface="Segoe UI Light" panose="020B0502040204020203" pitchFamily="34" charset="0"/>
              <a:cs typeface="Segoe UI Light" panose="020B0502040204020203" pitchFamily="34" charset="0"/>
            </a:endParaRPr>
          </a:p>
          <a:p>
            <a:pPr marL="285750" indent="-285750">
              <a:lnSpc>
                <a:spcPct val="150000"/>
              </a:lnSpc>
              <a:spcBef>
                <a:spcPts val="300"/>
              </a:spcBef>
              <a:buFont typeface="Arial" panose="020B0604020202020204" pitchFamily="34" charset="0"/>
              <a:buChar char="•"/>
            </a:pPr>
            <a:r>
              <a:rPr lang="en-US" dirty="0">
                <a:latin typeface="Segoe UI Light" panose="020B0502040204020203" pitchFamily="34" charset="0"/>
                <a:cs typeface="Segoe UI Light" panose="020B0502040204020203" pitchFamily="34" charset="0"/>
              </a:rPr>
              <a:t>Lab Scenario </a:t>
            </a:r>
            <a:r>
              <a:rPr lang="en-US" dirty="0" smtClean="0">
                <a:latin typeface="Segoe UI Light" panose="020B0502040204020203" pitchFamily="34" charset="0"/>
                <a:cs typeface="Segoe UI Light" panose="020B0502040204020203" pitchFamily="34" charset="0"/>
              </a:rPr>
              <a:t>05</a:t>
            </a:r>
            <a:endParaRPr lang="en-US" dirty="0">
              <a:latin typeface="Segoe UI Light" panose="020B0502040204020203" pitchFamily="34" charset="0"/>
              <a:cs typeface="Segoe UI Light" panose="020B0502040204020203" pitchFamily="34" charset="0"/>
            </a:endParaRPr>
          </a:p>
          <a:p>
            <a:pPr marL="285750" indent="-285750">
              <a:lnSpc>
                <a:spcPct val="150000"/>
              </a:lnSpc>
              <a:spcBef>
                <a:spcPts val="300"/>
              </a:spcBef>
              <a:buFont typeface="Arial" panose="020B0604020202020204" pitchFamily="34" charset="0"/>
              <a:buChar char="•"/>
            </a:pPr>
            <a:r>
              <a:rPr lang="en-US" dirty="0">
                <a:latin typeface="Segoe UI Light" panose="020B0502040204020203" pitchFamily="34" charset="0"/>
                <a:cs typeface="Segoe UI Light" panose="020B0502040204020203" pitchFamily="34" charset="0"/>
              </a:rPr>
              <a:t>Lunch </a:t>
            </a:r>
            <a:r>
              <a:rPr lang="en-US" dirty="0" smtClean="0">
                <a:latin typeface="Segoe UI Light" panose="020B0502040204020203" pitchFamily="34" charset="0"/>
                <a:cs typeface="Segoe UI Light" panose="020B0502040204020203" pitchFamily="34" charset="0"/>
              </a:rPr>
              <a:t>break</a:t>
            </a:r>
          </a:p>
          <a:p>
            <a:pPr marL="285750" indent="-285750">
              <a:lnSpc>
                <a:spcPct val="150000"/>
              </a:lnSpc>
              <a:spcBef>
                <a:spcPts val="300"/>
              </a:spcBef>
              <a:buFont typeface="Arial" panose="020B0604020202020204" pitchFamily="34" charset="0"/>
              <a:buChar char="•"/>
            </a:pPr>
            <a:r>
              <a:rPr lang="en-US" dirty="0">
                <a:latin typeface="Segoe UI Light" panose="020B0502040204020203" pitchFamily="34" charset="0"/>
                <a:cs typeface="Segoe UI Light" panose="020B0502040204020203" pitchFamily="34" charset="0"/>
              </a:rPr>
              <a:t>Log Parser</a:t>
            </a:r>
          </a:p>
          <a:p>
            <a:pPr marL="285750" indent="-285750">
              <a:lnSpc>
                <a:spcPct val="150000"/>
              </a:lnSpc>
              <a:spcBef>
                <a:spcPts val="300"/>
              </a:spcBef>
              <a:buFont typeface="Arial" panose="020B0604020202020204" pitchFamily="34" charset="0"/>
              <a:buChar char="•"/>
            </a:pPr>
            <a:r>
              <a:rPr lang="en-US" dirty="0" smtClean="0">
                <a:latin typeface="Segoe UI Light" panose="020B0502040204020203" pitchFamily="34" charset="0"/>
                <a:cs typeface="Segoe UI Light" panose="020B0502040204020203" pitchFamily="34" charset="0"/>
              </a:rPr>
              <a:t>Lab </a:t>
            </a:r>
            <a:r>
              <a:rPr lang="en-US" dirty="0">
                <a:latin typeface="Segoe UI Light" panose="020B0502040204020203" pitchFamily="34" charset="0"/>
                <a:cs typeface="Segoe UI Light" panose="020B0502040204020203" pitchFamily="34" charset="0"/>
              </a:rPr>
              <a:t>Scenario </a:t>
            </a:r>
            <a:r>
              <a:rPr lang="en-US" dirty="0" smtClean="0">
                <a:latin typeface="Segoe UI Light" panose="020B0502040204020203" pitchFamily="34" charset="0"/>
                <a:cs typeface="Segoe UI Light" panose="020B0502040204020203" pitchFamily="34" charset="0"/>
              </a:rPr>
              <a:t>04</a:t>
            </a:r>
            <a:endParaRPr lang="en-US" dirty="0">
              <a:latin typeface="Segoe UI Light" panose="020B0502040204020203" pitchFamily="34" charset="0"/>
              <a:cs typeface="Segoe UI Light" panose="020B0502040204020203" pitchFamily="34" charset="0"/>
            </a:endParaRPr>
          </a:p>
          <a:p>
            <a:pPr marL="285750" indent="-285750">
              <a:lnSpc>
                <a:spcPct val="150000"/>
              </a:lnSpc>
              <a:spcBef>
                <a:spcPts val="300"/>
              </a:spcBef>
              <a:buFont typeface="Arial" panose="020B0604020202020204" pitchFamily="34" charset="0"/>
              <a:buChar char="•"/>
            </a:pPr>
            <a:r>
              <a:rPr lang="en-US" dirty="0">
                <a:latin typeface="Segoe UI Light" panose="020B0502040204020203" pitchFamily="34" charset="0"/>
                <a:cs typeface="Segoe UI Light" panose="020B0502040204020203" pitchFamily="34" charset="0"/>
              </a:rPr>
              <a:t>Wrap up</a:t>
            </a:r>
            <a:endParaRPr lang="sv-SE"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16270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e385fb40-52d4-4fae-9c5b-3e8ff8a5878e" ContentTypeId="0x01010079CA57CA2DAD654DAB031774EE67465801" PreviousValue="false"/>
</file>

<file path=customXml/item2.xml><?xml version="1.0" encoding="utf-8"?>
<p:properties xmlns:p="http://schemas.microsoft.com/office/2006/metadata/properties" xmlns:xsi="http://www.w3.org/2001/XMLSchema-instance" xmlns:pc="http://schemas.microsoft.com/office/infopath/2007/PartnerControls">
  <documentManagement>
    <_dlc_DocId xmlns="230e9df3-be65-4c73-a93b-d1236ebd677e">CPS030-718-226</_dlc_DocId>
    <_dlc_DocIdUrl xmlns="230e9df3-be65-4c73-a93b-d1236ebd677e">
      <Url>https://microsoft.sharepoint.com/teams/CampusProjectSites030/dzzsao7hza/_layouts/15/DocIdRedir.aspx?ID=CPS030-718-226</Url>
      <Description>CPS030-718-226</Description>
    </_dlc_DocIdUrl>
    <DocumentDescription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MSProductsTaxHTField0 xmlns="230e9df3-be65-4c73-a93b-d1236ebd677e">
      <Terms xmlns="http://schemas.microsoft.com/office/infopath/2007/PartnerControls"/>
    </MSProductsTaxHTField0>
    <m74a2925250f485f9486ed3f97e2a6b3 xmlns="230e9df3-be65-4c73-a93b-d1236ebd677e">
      <Terms xmlns="http://schemas.microsoft.com/office/infopath/2007/PartnerControls"/>
    </m74a2925250f485f9486ed3f97e2a6b3>
    <oad7af80ad0f4ba99bb03b3894ab533c xmlns="230e9df3-be65-4c73-a93b-d1236ebd677e">
      <Terms xmlns="http://schemas.microsoft.com/office/infopath/2007/PartnerControls"/>
    </oad7af80ad0f4ba99bb03b3894ab533c>
    <Authors xmlns="230e9df3-be65-4c73-a93b-d1236ebd677e">
      <UserInfo>
        <DisplayName/>
        <AccountId xsi:nil="true"/>
        <AccountType/>
      </UserInfo>
    </Authors>
    <DerivedFromID xmlns="230e9df3-be65-4c73-a93b-d1236ebd677e">Original</DerivedFromID>
    <TaxCatchAll xmlns="230e9df3-be65-4c73-a93b-d1236ebd677e">
      <Value>272</Value>
    </TaxCatchAl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Campus – Individual IP" ma:contentTypeID="0x01010079CA57CA2DAD654DAB031774EE6746580100BF33FFFB79D9DA4E83D1DB827802D1A1" ma:contentTypeVersion="39" ma:contentTypeDescription="This content type is produced by an individual or team as part of a team collaboration effort, such as customer engagement. Reuse this type of content at your own risk." ma:contentTypeScope="" ma:versionID="08bb1bcd90a638ede75738531e3091f7">
  <xsd:schema xmlns:xsd="http://www.w3.org/2001/XMLSchema" xmlns:xs="http://www.w3.org/2001/XMLSchema" xmlns:p="http://schemas.microsoft.com/office/2006/metadata/properties" xmlns:ns2="230e9df3-be65-4c73-a93b-d1236ebd677e" targetNamespace="http://schemas.microsoft.com/office/2006/metadata/properties" ma:root="true" ma:fieldsID="3b903c73d7499ed86d7414e3200f1271" ns2:_="">
    <xsd:import namespace="230e9df3-be65-4c73-a93b-d1236ebd677e"/>
    <xsd:element name="properties">
      <xsd:complexType>
        <xsd:sequence>
          <xsd:element name="documentManagement">
            <xsd:complexType>
              <xsd:all>
                <xsd:element ref="ns2:DerivedFromID" minOccurs="0"/>
                <xsd:element ref="ns2:DocumentDescription" minOccurs="0"/>
                <xsd:element ref="ns2:Authors" minOccurs="0"/>
                <xsd:element ref="ns2:_dlc_DocIdUrl" minOccurs="0"/>
                <xsd:element ref="ns2:_dlc_DocIdPersistId" minOccurs="0"/>
                <xsd:element ref="ns2:MSProductsTaxHTField0" minOccurs="0"/>
                <xsd:element ref="ns2:TaxCatchAll" minOccurs="0"/>
                <xsd:element ref="ns2:TaxCatchAllLabel" minOccurs="0"/>
                <xsd:element ref="ns2:m74a2925250f485f9486ed3f97e2a6b3" minOccurs="0"/>
                <xsd:element ref="ns2:oad7af80ad0f4ba99bb03b3894ab533c" minOccurs="0"/>
                <xsd:element ref="ns2:bc28b5f076654a3b96073bbbebfeb8c9"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erivedFromID" ma:index="2" nillable="true" ma:displayName="Derived from ID" ma:default="Original" ma:description="Holds the Document Id if the document is derived from an existing document in Campus." ma:internalName="DerivedFromID">
      <xsd:simpleType>
        <xsd:restriction base="dms:Text">
          <xsd:maxLength value="255"/>
        </xsd:restriction>
      </xsd:simpleType>
    </xsd:element>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Authors" ma:index="4" nillable="true" ma:displayName="Authors" ma:description="The individuals who contributed to the creation of this content. Includes both primary and secondary authors." ma:list="UserInfo" ma:SharePointGroup="0" ma:internalName="Autho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SProductsTaxHTField0" ma:index="13" nillable="true" ma:taxonomy="true" ma:internalName="MSProductsTaxHTField0" ma:taxonomyFieldName="MSProducts" ma:displayName="MS Products" ma:default=""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1c4f5508-5e58-4013-951f-32711031a382}" ma:internalName="TaxCatchAll" ma:showField="CatchAllData"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1c4f5508-5e58-4013-951f-32711031a382}" ma:internalName="TaxCatchAllLabel" ma:readOnly="true" ma:showField="CatchAllDataLabel"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m74a2925250f485f9486ed3f97e2a6b3" ma:index="17" nillable="true" ma:taxonomy="true" ma:internalName="m74a2925250f485f9486ed3f97e2a6b3" ma:taxonomyFieldName="VerticalIndustries" ma:displayName="Vertical Industries" ma:readOnly="false" ma:default=""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oad7af80ad0f4ba99bb03b3894ab533c" ma:index="19"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bc28b5f076654a3b96073bbbebfeb8c9" ma:index="21" nillable="true" ma:taxonomy="true" ma:internalName="bc28b5f076654a3b96073bbbebfeb8c9" ma:taxonomyFieldName="MSLanguage" ma:displayName="MS Language" ma:default=""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2" nillable="true" ma:displayName="Document ID Value" ma:description="The value of the document ID assigned to this item." ma:internalName="_dlc_DocId"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F289A22-1762-432E-AFB5-9594807A5E4E}"/>
</file>

<file path=customXml/itemProps2.xml><?xml version="1.0" encoding="utf-8"?>
<ds:datastoreItem xmlns:ds="http://schemas.openxmlformats.org/officeDocument/2006/customXml" ds:itemID="{24EE7619-6FCA-4D29-954F-04C1E095BC88}"/>
</file>

<file path=customXml/itemProps3.xml><?xml version="1.0" encoding="utf-8"?>
<ds:datastoreItem xmlns:ds="http://schemas.openxmlformats.org/officeDocument/2006/customXml" ds:itemID="{398E4543-6916-4E54-ABF2-98F6902D3A70}"/>
</file>

<file path=customXml/itemProps4.xml><?xml version="1.0" encoding="utf-8"?>
<ds:datastoreItem xmlns:ds="http://schemas.openxmlformats.org/officeDocument/2006/customXml" ds:itemID="{567D8F58-D54C-4683-9CEF-3D01666A626D}"/>
</file>

<file path=customXml/itemProps5.xml><?xml version="1.0" encoding="utf-8"?>
<ds:datastoreItem xmlns:ds="http://schemas.openxmlformats.org/officeDocument/2006/customXml" ds:itemID="{72E5AECA-D4C5-474C-A1DA-0BEB8475E6DA}"/>
</file>

<file path=docProps/app.xml><?xml version="1.0" encoding="utf-8"?>
<Properties xmlns="http://schemas.openxmlformats.org/officeDocument/2006/extended-properties" xmlns:vt="http://schemas.openxmlformats.org/officeDocument/2006/docPropsVTypes">
  <TotalTime>9940</TotalTime>
  <Words>528</Words>
  <Application>Microsoft Office PowerPoint</Application>
  <PresentationFormat>Widescreen</PresentationFormat>
  <Paragraphs>129</Paragraphs>
  <Slides>14</Slides>
  <Notes>4</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Calibri</vt:lpstr>
      <vt:lpstr>Calibri Light</vt:lpstr>
      <vt:lpstr>Courier New</vt:lpstr>
      <vt:lpstr>Segoe Pro Light</vt:lpstr>
      <vt:lpstr>Segoe Pro Semibold</vt:lpstr>
      <vt:lpstr>Segoe UI</vt:lpstr>
      <vt:lpstr>Segoe UI Light</vt:lpstr>
      <vt:lpstr>Wingdings</vt:lpstr>
      <vt:lpstr>Office Theme</vt:lpstr>
      <vt:lpstr>2_Office Theme</vt:lpstr>
      <vt:lpstr>PowerPoint Presentation</vt:lpstr>
      <vt:lpstr>Introduction &amp; Logistics</vt:lpstr>
      <vt:lpstr>Introduction</vt:lpstr>
      <vt:lpstr>Logistics and Schedule</vt:lpstr>
      <vt:lpstr>Prerequisites</vt:lpstr>
      <vt:lpstr>Workshop Objectives</vt:lpstr>
      <vt:lpstr>Workshop Modules</vt:lpstr>
      <vt:lpstr>Workshop Delivery Timeline</vt:lpstr>
      <vt:lpstr>Tentative Workshop Delivery Timeline</vt:lpstr>
      <vt:lpstr>Materials</vt:lpstr>
      <vt:lpstr>Virtual Environment</vt:lpstr>
      <vt:lpstr>Virtual Environment Setup – Cloud Hosted</vt:lpstr>
      <vt:lpstr>Questions &amp; 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madsd@microsoft.com</dc:creator>
  <cp:lastModifiedBy>Herman Solberg</cp:lastModifiedBy>
  <cp:revision>113</cp:revision>
  <dcterms:created xsi:type="dcterms:W3CDTF">2015-01-20T00:35:34Z</dcterms:created>
  <dcterms:modified xsi:type="dcterms:W3CDTF">2015-12-01T10:37:24Z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0x01010079CA57CA2DAD654DAB031774EE6746580100BF33FFFB79D9DA4E83D1DB827802D1A1</vt:lpwstr>
  </property>
  <property fmtid="{D5CDD505-2E9C-101B-9397-08002B2CF9AE}" pid="3" name="_dlc_DocIdItemGuid">
    <vt:lpwstr>d57eb078-e55b-4f79-bd37-e416444afd2d</vt:lpwstr>
  </property>
  <property fmtid="{D5CDD505-2E9C-101B-9397-08002B2CF9AE}" pid="4" name="VerticalIndustries">
    <vt:lpwstr/>
  </property>
  <property fmtid="{D5CDD505-2E9C-101B-9397-08002B2CF9AE}" pid="5" name="MSLanguage">
    <vt:lpwstr>272;#English|cb91f272-ce4d-4a7e-9bbf-78b58e3d188d</vt:lpwstr>
  </property>
  <property fmtid="{D5CDD505-2E9C-101B-9397-08002B2CF9AE}" pid="6" name="MSProducts">
    <vt:lpwstr/>
  </property>
  <property fmtid="{D5CDD505-2E9C-101B-9397-08002B2CF9AE}" pid="7" name="ServicesIPTypes">
    <vt:lpwstr/>
  </property>
</Properties>
</file>