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6"/>
    <p:sldMasterId id="2147483786" r:id="rId7"/>
  </p:sldMasterIdLst>
  <p:notesMasterIdLst>
    <p:notesMasterId r:id="rId24"/>
  </p:notesMasterIdLst>
  <p:handoutMasterIdLst>
    <p:handoutMasterId r:id="rId25"/>
  </p:handoutMasterIdLst>
  <p:sldIdLst>
    <p:sldId id="261" r:id="rId8"/>
    <p:sldId id="411" r:id="rId9"/>
    <p:sldId id="412" r:id="rId10"/>
    <p:sldId id="413" r:id="rId11"/>
    <p:sldId id="414" r:id="rId12"/>
    <p:sldId id="418" r:id="rId13"/>
    <p:sldId id="419" r:id="rId14"/>
    <p:sldId id="426" r:id="rId15"/>
    <p:sldId id="417" r:id="rId16"/>
    <p:sldId id="420" r:id="rId17"/>
    <p:sldId id="422" r:id="rId18"/>
    <p:sldId id="423" r:id="rId19"/>
    <p:sldId id="424" r:id="rId20"/>
    <p:sldId id="425" r:id="rId21"/>
    <p:sldId id="416"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F903121-3AAA-4BC4-BB67-7BF7B9D8DBAB}">
          <p14:sldIdLst>
            <p14:sldId id="261"/>
            <p14:sldId id="411"/>
            <p14:sldId id="412"/>
          </p14:sldIdLst>
        </p14:section>
        <p14:section name="Contents" id="{DB1761B0-DEC8-4366-9E2F-32BB0D226DBC}">
          <p14:sldIdLst>
            <p14:sldId id="413"/>
            <p14:sldId id="414"/>
            <p14:sldId id="418"/>
            <p14:sldId id="419"/>
            <p14:sldId id="426"/>
            <p14:sldId id="417"/>
            <p14:sldId id="420"/>
            <p14:sldId id="422"/>
            <p14:sldId id="423"/>
            <p14:sldId id="424"/>
            <p14:sldId id="425"/>
            <p14:sldId id="416"/>
            <p14:sldId id="27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WB_Shalini" initials="SG" lastIdx="39" clrIdx="0"/>
  <p:cmAuthor id="1" name="TWB_Trevor" initials="TWB_TJC" lastIdx="47" clrIdx="1"/>
  <p:cmAuthor id="2" name="Biju K (Spectrum Consultants India Pvt)" initials="BK(CIP" lastIdx="14" clrIdx="2">
    <p:extLst>
      <p:ext uri="{19B8F6BF-5375-455C-9EA6-DF929625EA0E}">
        <p15:presenceInfo xmlns:p15="http://schemas.microsoft.com/office/powerpoint/2012/main" userId="S-1-5-21-2146773085-903363285-719344707-1314905" providerId="AD"/>
      </p:ext>
    </p:extLst>
  </p:cmAuthor>
  <p:cmAuthor id="3" name="Deepankar Panda (Spectrum Consultants India Pvt)" initials="DP(CIP" lastIdx="5" clrIdx="3"/>
  <p:cmAuthor id="4" name="v-dimurt" initials="v" lastIdx="16" clrIdx="4">
    <p:extLst>
      <p:ext uri="{19B8F6BF-5375-455C-9EA6-DF929625EA0E}">
        <p15:presenceInfo xmlns:p15="http://schemas.microsoft.com/office/powerpoint/2012/main" userId="v-dimurt" providerId="None"/>
      </p:ext>
    </p:extLst>
  </p:cmAuthor>
  <p:cmAuthor id="5" name="Herry Pancariawan" initials="HP" lastIdx="1" clrIdx="5">
    <p:extLst>
      <p:ext uri="{19B8F6BF-5375-455C-9EA6-DF929625EA0E}">
        <p15:presenceInfo xmlns:p15="http://schemas.microsoft.com/office/powerpoint/2012/main" userId="S-1-5-21-38895556-1487699162-1270813805-1704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29038"/>
    <a:srgbClr val="0A5BBA"/>
    <a:srgbClr val="3F3F3F"/>
    <a:srgbClr val="002050"/>
    <a:srgbClr val="0E715F"/>
    <a:srgbClr val="15AEEF"/>
    <a:srgbClr val="0C61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5" autoAdjust="0"/>
    <p:restoredTop sz="81354" autoAdjust="0"/>
  </p:normalViewPr>
  <p:slideViewPr>
    <p:cSldViewPr snapToGrid="0">
      <p:cViewPr>
        <p:scale>
          <a:sx n="66" d="100"/>
          <a:sy n="66" d="100"/>
        </p:scale>
        <p:origin x="-130" y="-226"/>
      </p:cViewPr>
      <p:guideLst>
        <p:guide orient="horz" pos="2160"/>
        <p:guide pos="3840"/>
      </p:guideLst>
    </p:cSldViewPr>
  </p:slideViewPr>
  <p:notesTextViewPr>
    <p:cViewPr>
      <p:scale>
        <a:sx n="1" d="1"/>
        <a:sy n="1" d="1"/>
      </p:scale>
      <p:origin x="0" y="0"/>
    </p:cViewPr>
  </p:notesTextViewPr>
  <p:notesViewPr>
    <p:cSldViewPr snapToGrid="0">
      <p:cViewPr varScale="1">
        <p:scale>
          <a:sx n="85" d="100"/>
          <a:sy n="85" d="100"/>
        </p:scale>
        <p:origin x="-37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24" Type="http://schemas.openxmlformats.org/officeDocument/2006/relationships/notesMaster" Target="notesMasters/notesMaster1.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FD2F5-D17C-4A18-899E-5494E6144C8D}" type="doc">
      <dgm:prSet loTypeId="urn:microsoft.com/office/officeart/2005/8/layout/cycle8" loCatId="cycle" qsTypeId="urn:microsoft.com/office/officeart/2005/8/quickstyle/simple1" qsCatId="simple" csTypeId="urn:microsoft.com/office/officeart/2005/8/colors/accent1_2" csCatId="accent1" phldr="1"/>
      <dgm:spPr/>
    </dgm:pt>
    <dgm:pt modelId="{FF5EA1EC-04C5-4C79-A2EA-A57788587599}">
      <dgm:prSet phldrT="[Text]"/>
      <dgm:spPr>
        <a:xfrm>
          <a:off x="778051" y="245448"/>
          <a:ext cx="3171951" cy="3171951"/>
        </a:xfrm>
        <a:prstGeom prst="pie">
          <a:avLst>
            <a:gd name="adj1" fmla="val 16200000"/>
            <a:gd name="adj2" fmla="val 1800000"/>
          </a:avLst>
        </a:prstGeom>
        <a:solidFill>
          <a:srgbClr val="0A5BBA">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dirty="0" smtClean="0">
              <a:solidFill>
                <a:sysClr val="window" lastClr="FFFFFF"/>
              </a:solidFill>
              <a:latin typeface="Segoe UI"/>
              <a:ea typeface="+mn-ea"/>
              <a:cs typeface="+mn-cs"/>
            </a:rPr>
            <a:t>Gather</a:t>
          </a:r>
          <a:endParaRPr lang="en-US" dirty="0">
            <a:solidFill>
              <a:sysClr val="window" lastClr="FFFFFF"/>
            </a:solidFill>
            <a:latin typeface="Segoe UI"/>
            <a:ea typeface="+mn-ea"/>
            <a:cs typeface="+mn-cs"/>
          </a:endParaRPr>
        </a:p>
      </dgm:t>
    </dgm:pt>
    <dgm:pt modelId="{492E970E-31EE-4CDB-ABBA-379C182EAB77}" type="parTrans" cxnId="{6E95B6CF-3C97-49CD-A352-9388905DA28D}">
      <dgm:prSet/>
      <dgm:spPr/>
      <dgm:t>
        <a:bodyPr/>
        <a:lstStyle/>
        <a:p>
          <a:endParaRPr lang="en-US"/>
        </a:p>
      </dgm:t>
    </dgm:pt>
    <dgm:pt modelId="{442E0B60-39F0-48C3-B4A6-1D27BC2974AA}" type="sibTrans" cxnId="{6E95B6CF-3C97-49CD-A352-9388905DA28D}">
      <dgm:prSet/>
      <dgm:spPr/>
      <dgm:t>
        <a:bodyPr/>
        <a:lstStyle/>
        <a:p>
          <a:endParaRPr lang="en-US"/>
        </a:p>
      </dgm:t>
    </dgm:pt>
    <dgm:pt modelId="{21646AA3-1659-49FF-9725-DA0D4BC8F12A}">
      <dgm:prSet phldrT="[Text]"/>
      <dgm:spPr>
        <a:xfrm>
          <a:off x="712724" y="358732"/>
          <a:ext cx="3171951" cy="3171951"/>
        </a:xfrm>
        <a:prstGeom prst="pie">
          <a:avLst>
            <a:gd name="adj1" fmla="val 1800000"/>
            <a:gd name="adj2" fmla="val 9000000"/>
          </a:avLst>
        </a:prstGeom>
        <a:solidFill>
          <a:srgbClr val="0A5BBA">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dirty="0" smtClean="0">
              <a:solidFill>
                <a:sysClr val="window" lastClr="FFFFFF"/>
              </a:solidFill>
              <a:latin typeface="Segoe UI"/>
              <a:ea typeface="+mn-ea"/>
              <a:cs typeface="+mn-cs"/>
            </a:rPr>
            <a:t>Analyze</a:t>
          </a:r>
          <a:endParaRPr lang="en-US" dirty="0">
            <a:solidFill>
              <a:sysClr val="window" lastClr="FFFFFF"/>
            </a:solidFill>
            <a:latin typeface="Segoe UI"/>
            <a:ea typeface="+mn-ea"/>
            <a:cs typeface="+mn-cs"/>
          </a:endParaRPr>
        </a:p>
      </dgm:t>
    </dgm:pt>
    <dgm:pt modelId="{73C28CC1-3328-4270-BE53-77418BBDDA2A}" type="parTrans" cxnId="{1014BD18-004D-4E83-8387-6C53B97F6FC8}">
      <dgm:prSet/>
      <dgm:spPr/>
      <dgm:t>
        <a:bodyPr/>
        <a:lstStyle/>
        <a:p>
          <a:endParaRPr lang="en-US"/>
        </a:p>
      </dgm:t>
    </dgm:pt>
    <dgm:pt modelId="{B2A6D026-8165-447B-91B3-902A1BB36AE0}" type="sibTrans" cxnId="{1014BD18-004D-4E83-8387-6C53B97F6FC8}">
      <dgm:prSet/>
      <dgm:spPr/>
      <dgm:t>
        <a:bodyPr/>
        <a:lstStyle/>
        <a:p>
          <a:endParaRPr lang="en-US"/>
        </a:p>
      </dgm:t>
    </dgm:pt>
    <dgm:pt modelId="{239BDA72-8B72-455D-9389-6EDEDFD19BB0}">
      <dgm:prSet phldrT="[Text]"/>
      <dgm:spPr>
        <a:xfrm>
          <a:off x="647397" y="245448"/>
          <a:ext cx="3171951" cy="3171951"/>
        </a:xfrm>
        <a:prstGeom prst="pie">
          <a:avLst>
            <a:gd name="adj1" fmla="val 9000000"/>
            <a:gd name="adj2" fmla="val 16200000"/>
          </a:avLst>
        </a:prstGeom>
        <a:solidFill>
          <a:srgbClr val="0A5BBA">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dirty="0" smtClean="0">
              <a:solidFill>
                <a:sysClr val="window" lastClr="FFFFFF"/>
              </a:solidFill>
              <a:latin typeface="Segoe UI"/>
              <a:ea typeface="+mn-ea"/>
              <a:cs typeface="+mn-cs"/>
            </a:rPr>
            <a:t>Correct</a:t>
          </a:r>
          <a:endParaRPr lang="en-US" dirty="0">
            <a:solidFill>
              <a:sysClr val="window" lastClr="FFFFFF"/>
            </a:solidFill>
            <a:latin typeface="Segoe UI"/>
            <a:ea typeface="+mn-ea"/>
            <a:cs typeface="+mn-cs"/>
          </a:endParaRPr>
        </a:p>
      </dgm:t>
    </dgm:pt>
    <dgm:pt modelId="{A9F7192B-3125-431E-A13A-3994E5E4F6D5}" type="parTrans" cxnId="{0168ACF1-F27E-475C-8EDE-F18BACD286F4}">
      <dgm:prSet/>
      <dgm:spPr/>
      <dgm:t>
        <a:bodyPr/>
        <a:lstStyle/>
        <a:p>
          <a:endParaRPr lang="en-US"/>
        </a:p>
      </dgm:t>
    </dgm:pt>
    <dgm:pt modelId="{449B951B-9665-40C0-8076-5C6B6024F16C}" type="sibTrans" cxnId="{0168ACF1-F27E-475C-8EDE-F18BACD286F4}">
      <dgm:prSet/>
      <dgm:spPr/>
      <dgm:t>
        <a:bodyPr/>
        <a:lstStyle/>
        <a:p>
          <a:endParaRPr lang="en-US"/>
        </a:p>
      </dgm:t>
    </dgm:pt>
    <dgm:pt modelId="{3B5A62F1-FAE3-44A0-B807-8ECC35CDBFCA}" type="pres">
      <dgm:prSet presAssocID="{01BFD2F5-D17C-4A18-899E-5494E6144C8D}" presName="compositeShape" presStyleCnt="0">
        <dgm:presLayoutVars>
          <dgm:chMax val="7"/>
          <dgm:dir/>
          <dgm:resizeHandles val="exact"/>
        </dgm:presLayoutVars>
      </dgm:prSet>
      <dgm:spPr/>
    </dgm:pt>
    <dgm:pt modelId="{4FA8724C-CD6E-4DAA-8BB3-03B6CB09EDC1}" type="pres">
      <dgm:prSet presAssocID="{01BFD2F5-D17C-4A18-899E-5494E6144C8D}" presName="wedge1" presStyleLbl="node1" presStyleIdx="0" presStyleCnt="3"/>
      <dgm:spPr/>
      <dgm:t>
        <a:bodyPr/>
        <a:lstStyle/>
        <a:p>
          <a:endParaRPr lang="pl-PL"/>
        </a:p>
      </dgm:t>
    </dgm:pt>
    <dgm:pt modelId="{5BCDABB4-F9C5-4A60-9B85-22DDCFEBEF6A}" type="pres">
      <dgm:prSet presAssocID="{01BFD2F5-D17C-4A18-899E-5494E6144C8D}" presName="dummy1a" presStyleCnt="0"/>
      <dgm:spPr/>
    </dgm:pt>
    <dgm:pt modelId="{FB88DDBA-FBE2-4E9E-B253-349C64171135}" type="pres">
      <dgm:prSet presAssocID="{01BFD2F5-D17C-4A18-899E-5494E6144C8D}" presName="dummy1b" presStyleCnt="0"/>
      <dgm:spPr/>
    </dgm:pt>
    <dgm:pt modelId="{D1218EF5-B79F-43CC-A8F8-762CC85BEF23}" type="pres">
      <dgm:prSet presAssocID="{01BFD2F5-D17C-4A18-899E-5494E6144C8D}" presName="wedge1Tx" presStyleLbl="node1" presStyleIdx="0" presStyleCnt="3">
        <dgm:presLayoutVars>
          <dgm:chMax val="0"/>
          <dgm:chPref val="0"/>
          <dgm:bulletEnabled val="1"/>
        </dgm:presLayoutVars>
      </dgm:prSet>
      <dgm:spPr/>
      <dgm:t>
        <a:bodyPr/>
        <a:lstStyle/>
        <a:p>
          <a:endParaRPr lang="pl-PL"/>
        </a:p>
      </dgm:t>
    </dgm:pt>
    <dgm:pt modelId="{F8D888FD-7028-4C17-8AEA-CF34B39378B3}" type="pres">
      <dgm:prSet presAssocID="{01BFD2F5-D17C-4A18-899E-5494E6144C8D}" presName="wedge2" presStyleLbl="node1" presStyleIdx="1" presStyleCnt="3"/>
      <dgm:spPr/>
      <dgm:t>
        <a:bodyPr/>
        <a:lstStyle/>
        <a:p>
          <a:endParaRPr lang="en-US"/>
        </a:p>
      </dgm:t>
    </dgm:pt>
    <dgm:pt modelId="{8810F604-26AA-4656-B588-6E1C2CC2A9AD}" type="pres">
      <dgm:prSet presAssocID="{01BFD2F5-D17C-4A18-899E-5494E6144C8D}" presName="dummy2a" presStyleCnt="0"/>
      <dgm:spPr/>
    </dgm:pt>
    <dgm:pt modelId="{FC339327-E99D-4C8D-AE3D-C13C5CB1786B}" type="pres">
      <dgm:prSet presAssocID="{01BFD2F5-D17C-4A18-899E-5494E6144C8D}" presName="dummy2b" presStyleCnt="0"/>
      <dgm:spPr/>
    </dgm:pt>
    <dgm:pt modelId="{0B56E3AD-FAF1-460B-9AD1-013B0CE289DB}" type="pres">
      <dgm:prSet presAssocID="{01BFD2F5-D17C-4A18-899E-5494E6144C8D}" presName="wedge2Tx" presStyleLbl="node1" presStyleIdx="1" presStyleCnt="3">
        <dgm:presLayoutVars>
          <dgm:chMax val="0"/>
          <dgm:chPref val="0"/>
          <dgm:bulletEnabled val="1"/>
        </dgm:presLayoutVars>
      </dgm:prSet>
      <dgm:spPr/>
      <dgm:t>
        <a:bodyPr/>
        <a:lstStyle/>
        <a:p>
          <a:endParaRPr lang="en-US"/>
        </a:p>
      </dgm:t>
    </dgm:pt>
    <dgm:pt modelId="{9ECB3AF3-29B8-4601-AA92-D42FB6105ADF}" type="pres">
      <dgm:prSet presAssocID="{01BFD2F5-D17C-4A18-899E-5494E6144C8D}" presName="wedge3" presStyleLbl="node1" presStyleIdx="2" presStyleCnt="3"/>
      <dgm:spPr/>
      <dgm:t>
        <a:bodyPr/>
        <a:lstStyle/>
        <a:p>
          <a:endParaRPr lang="pl-PL"/>
        </a:p>
      </dgm:t>
    </dgm:pt>
    <dgm:pt modelId="{2E384F8E-6401-4A7F-A170-D0C7900C4FF9}" type="pres">
      <dgm:prSet presAssocID="{01BFD2F5-D17C-4A18-899E-5494E6144C8D}" presName="dummy3a" presStyleCnt="0"/>
      <dgm:spPr/>
    </dgm:pt>
    <dgm:pt modelId="{AA77A31F-E9E7-4BC4-962A-748BEF533F68}" type="pres">
      <dgm:prSet presAssocID="{01BFD2F5-D17C-4A18-899E-5494E6144C8D}" presName="dummy3b" presStyleCnt="0"/>
      <dgm:spPr/>
    </dgm:pt>
    <dgm:pt modelId="{43C03D2F-1B89-4E6B-906D-CAE4AA0E51AA}" type="pres">
      <dgm:prSet presAssocID="{01BFD2F5-D17C-4A18-899E-5494E6144C8D}" presName="wedge3Tx" presStyleLbl="node1" presStyleIdx="2" presStyleCnt="3">
        <dgm:presLayoutVars>
          <dgm:chMax val="0"/>
          <dgm:chPref val="0"/>
          <dgm:bulletEnabled val="1"/>
        </dgm:presLayoutVars>
      </dgm:prSet>
      <dgm:spPr/>
      <dgm:t>
        <a:bodyPr/>
        <a:lstStyle/>
        <a:p>
          <a:endParaRPr lang="pl-PL"/>
        </a:p>
      </dgm:t>
    </dgm:pt>
    <dgm:pt modelId="{D20BEC12-A0D6-4D1F-89D8-9F986628C2C2}" type="pres">
      <dgm:prSet presAssocID="{442E0B60-39F0-48C3-B4A6-1D27BC2974AA}" presName="arrowWedge1" presStyleLbl="fgSibTrans2D1" presStyleIdx="0" presStyleCnt="3"/>
      <dgm:spPr>
        <a:xfrm>
          <a:off x="581954" y="49089"/>
          <a:ext cx="3564669" cy="3564669"/>
        </a:xfrm>
        <a:prstGeom prst="circularArrow">
          <a:avLst>
            <a:gd name="adj1" fmla="val 5085"/>
            <a:gd name="adj2" fmla="val 327528"/>
            <a:gd name="adj3" fmla="val 1472472"/>
            <a:gd name="adj4" fmla="val 16199432"/>
            <a:gd name="adj5" fmla="val 5932"/>
          </a:avLst>
        </a:prstGeom>
        <a:solidFill>
          <a:srgbClr val="0A5BBA">
            <a:tint val="60000"/>
            <a:hueOff val="0"/>
            <a:satOff val="0"/>
            <a:lumOff val="0"/>
            <a:alphaOff val="0"/>
          </a:srgbClr>
        </a:solidFill>
        <a:ln>
          <a:noFill/>
        </a:ln>
        <a:effectLst/>
      </dgm:spPr>
    </dgm:pt>
    <dgm:pt modelId="{DCC4666A-8618-4768-A06A-5014EECC9313}" type="pres">
      <dgm:prSet presAssocID="{B2A6D026-8165-447B-91B3-902A1BB36AE0}" presName="arrowWedge2" presStyleLbl="fgSibTrans2D1" presStyleIdx="1" presStyleCnt="3"/>
      <dgm:spPr>
        <a:xfrm>
          <a:off x="516365" y="162173"/>
          <a:ext cx="3564669" cy="3564669"/>
        </a:xfrm>
        <a:prstGeom prst="circularArrow">
          <a:avLst>
            <a:gd name="adj1" fmla="val 5085"/>
            <a:gd name="adj2" fmla="val 327528"/>
            <a:gd name="adj3" fmla="val 8671970"/>
            <a:gd name="adj4" fmla="val 1800502"/>
            <a:gd name="adj5" fmla="val 5932"/>
          </a:avLst>
        </a:prstGeom>
        <a:solidFill>
          <a:srgbClr val="0A5BBA">
            <a:tint val="60000"/>
            <a:hueOff val="0"/>
            <a:satOff val="0"/>
            <a:lumOff val="0"/>
            <a:alphaOff val="0"/>
          </a:srgbClr>
        </a:solidFill>
        <a:ln>
          <a:noFill/>
        </a:ln>
        <a:effectLst/>
      </dgm:spPr>
    </dgm:pt>
    <dgm:pt modelId="{AE24A54F-9D38-4FF8-98F3-1E153932EA4A}" type="pres">
      <dgm:prSet presAssocID="{449B951B-9665-40C0-8076-5C6B6024F16C}" presName="arrowWedge3" presStyleLbl="fgSibTrans2D1" presStyleIdx="2" presStyleCnt="3"/>
      <dgm:spPr>
        <a:xfrm>
          <a:off x="450776" y="49089"/>
          <a:ext cx="3564669" cy="3564669"/>
        </a:xfrm>
        <a:prstGeom prst="circularArrow">
          <a:avLst>
            <a:gd name="adj1" fmla="val 5085"/>
            <a:gd name="adj2" fmla="val 327528"/>
            <a:gd name="adj3" fmla="val 15873039"/>
            <a:gd name="adj4" fmla="val 9000000"/>
            <a:gd name="adj5" fmla="val 5932"/>
          </a:avLst>
        </a:prstGeom>
        <a:solidFill>
          <a:srgbClr val="0A5BBA">
            <a:tint val="60000"/>
            <a:hueOff val="0"/>
            <a:satOff val="0"/>
            <a:lumOff val="0"/>
            <a:alphaOff val="0"/>
          </a:srgbClr>
        </a:solidFill>
        <a:ln>
          <a:noFill/>
        </a:ln>
        <a:effectLst/>
      </dgm:spPr>
    </dgm:pt>
  </dgm:ptLst>
  <dgm:cxnLst>
    <dgm:cxn modelId="{0168ACF1-F27E-475C-8EDE-F18BACD286F4}" srcId="{01BFD2F5-D17C-4A18-899E-5494E6144C8D}" destId="{239BDA72-8B72-455D-9389-6EDEDFD19BB0}" srcOrd="2" destOrd="0" parTransId="{A9F7192B-3125-431E-A13A-3994E5E4F6D5}" sibTransId="{449B951B-9665-40C0-8076-5C6B6024F16C}"/>
    <dgm:cxn modelId="{4B17D5D1-103B-4172-9CF6-CC98F6311DC4}" type="presOf" srcId="{FF5EA1EC-04C5-4C79-A2EA-A57788587599}" destId="{D1218EF5-B79F-43CC-A8F8-762CC85BEF23}" srcOrd="1" destOrd="0" presId="urn:microsoft.com/office/officeart/2005/8/layout/cycle8"/>
    <dgm:cxn modelId="{734CFF17-8ECD-493F-90B0-ED5D20661A4A}" type="presOf" srcId="{21646AA3-1659-49FF-9725-DA0D4BC8F12A}" destId="{0B56E3AD-FAF1-460B-9AD1-013B0CE289DB}" srcOrd="1" destOrd="0" presId="urn:microsoft.com/office/officeart/2005/8/layout/cycle8"/>
    <dgm:cxn modelId="{8ED31BC8-F1E3-403A-BCEB-B9C2BAB61EDA}" type="presOf" srcId="{21646AA3-1659-49FF-9725-DA0D4BC8F12A}" destId="{F8D888FD-7028-4C17-8AEA-CF34B39378B3}" srcOrd="0" destOrd="0" presId="urn:microsoft.com/office/officeart/2005/8/layout/cycle8"/>
    <dgm:cxn modelId="{B03D0C61-89B2-443F-8487-9BA184E6540F}" type="presOf" srcId="{01BFD2F5-D17C-4A18-899E-5494E6144C8D}" destId="{3B5A62F1-FAE3-44A0-B807-8ECC35CDBFCA}" srcOrd="0" destOrd="0" presId="urn:microsoft.com/office/officeart/2005/8/layout/cycle8"/>
    <dgm:cxn modelId="{1014BD18-004D-4E83-8387-6C53B97F6FC8}" srcId="{01BFD2F5-D17C-4A18-899E-5494E6144C8D}" destId="{21646AA3-1659-49FF-9725-DA0D4BC8F12A}" srcOrd="1" destOrd="0" parTransId="{73C28CC1-3328-4270-BE53-77418BBDDA2A}" sibTransId="{B2A6D026-8165-447B-91B3-902A1BB36AE0}"/>
    <dgm:cxn modelId="{86590DA8-F1EA-44EF-BD0A-BDA78111B118}" type="presOf" srcId="{239BDA72-8B72-455D-9389-6EDEDFD19BB0}" destId="{43C03D2F-1B89-4E6B-906D-CAE4AA0E51AA}" srcOrd="1" destOrd="0" presId="urn:microsoft.com/office/officeart/2005/8/layout/cycle8"/>
    <dgm:cxn modelId="{8950549E-4288-4E84-A8B5-74B24F24EA7B}" type="presOf" srcId="{FF5EA1EC-04C5-4C79-A2EA-A57788587599}" destId="{4FA8724C-CD6E-4DAA-8BB3-03B6CB09EDC1}" srcOrd="0" destOrd="0" presId="urn:microsoft.com/office/officeart/2005/8/layout/cycle8"/>
    <dgm:cxn modelId="{6E95B6CF-3C97-49CD-A352-9388905DA28D}" srcId="{01BFD2F5-D17C-4A18-899E-5494E6144C8D}" destId="{FF5EA1EC-04C5-4C79-A2EA-A57788587599}" srcOrd="0" destOrd="0" parTransId="{492E970E-31EE-4CDB-ABBA-379C182EAB77}" sibTransId="{442E0B60-39F0-48C3-B4A6-1D27BC2974AA}"/>
    <dgm:cxn modelId="{2E20CFD5-A828-45CB-B313-5202971A8315}" type="presOf" srcId="{239BDA72-8B72-455D-9389-6EDEDFD19BB0}" destId="{9ECB3AF3-29B8-4601-AA92-D42FB6105ADF}" srcOrd="0" destOrd="0" presId="urn:microsoft.com/office/officeart/2005/8/layout/cycle8"/>
    <dgm:cxn modelId="{9C21A883-6E20-444E-A8EB-94C23B9DCC8F}" type="presParOf" srcId="{3B5A62F1-FAE3-44A0-B807-8ECC35CDBFCA}" destId="{4FA8724C-CD6E-4DAA-8BB3-03B6CB09EDC1}" srcOrd="0" destOrd="0" presId="urn:microsoft.com/office/officeart/2005/8/layout/cycle8"/>
    <dgm:cxn modelId="{E9B62846-EAE6-48B8-9FCE-A0A889AAD967}" type="presParOf" srcId="{3B5A62F1-FAE3-44A0-B807-8ECC35CDBFCA}" destId="{5BCDABB4-F9C5-4A60-9B85-22DDCFEBEF6A}" srcOrd="1" destOrd="0" presId="urn:microsoft.com/office/officeart/2005/8/layout/cycle8"/>
    <dgm:cxn modelId="{F42D6F6A-319E-470B-B521-C170E0EC76DF}" type="presParOf" srcId="{3B5A62F1-FAE3-44A0-B807-8ECC35CDBFCA}" destId="{FB88DDBA-FBE2-4E9E-B253-349C64171135}" srcOrd="2" destOrd="0" presId="urn:microsoft.com/office/officeart/2005/8/layout/cycle8"/>
    <dgm:cxn modelId="{C33096AD-0FEB-4427-82A5-16CC02AB0641}" type="presParOf" srcId="{3B5A62F1-FAE3-44A0-B807-8ECC35CDBFCA}" destId="{D1218EF5-B79F-43CC-A8F8-762CC85BEF23}" srcOrd="3" destOrd="0" presId="urn:microsoft.com/office/officeart/2005/8/layout/cycle8"/>
    <dgm:cxn modelId="{A3674284-C150-4BA6-B515-DDFCF187F032}" type="presParOf" srcId="{3B5A62F1-FAE3-44A0-B807-8ECC35CDBFCA}" destId="{F8D888FD-7028-4C17-8AEA-CF34B39378B3}" srcOrd="4" destOrd="0" presId="urn:microsoft.com/office/officeart/2005/8/layout/cycle8"/>
    <dgm:cxn modelId="{FFDDAAC5-C748-46AB-8D3E-2089BC954198}" type="presParOf" srcId="{3B5A62F1-FAE3-44A0-B807-8ECC35CDBFCA}" destId="{8810F604-26AA-4656-B588-6E1C2CC2A9AD}" srcOrd="5" destOrd="0" presId="urn:microsoft.com/office/officeart/2005/8/layout/cycle8"/>
    <dgm:cxn modelId="{89A255B3-B660-4D74-B800-A28747B0F6B8}" type="presParOf" srcId="{3B5A62F1-FAE3-44A0-B807-8ECC35CDBFCA}" destId="{FC339327-E99D-4C8D-AE3D-C13C5CB1786B}" srcOrd="6" destOrd="0" presId="urn:microsoft.com/office/officeart/2005/8/layout/cycle8"/>
    <dgm:cxn modelId="{4343C7CD-A818-4E8C-ABB0-EA3523FD6F19}" type="presParOf" srcId="{3B5A62F1-FAE3-44A0-B807-8ECC35CDBFCA}" destId="{0B56E3AD-FAF1-460B-9AD1-013B0CE289DB}" srcOrd="7" destOrd="0" presId="urn:microsoft.com/office/officeart/2005/8/layout/cycle8"/>
    <dgm:cxn modelId="{485D48A3-AF7F-4CA4-988C-AB5AE847FBF7}" type="presParOf" srcId="{3B5A62F1-FAE3-44A0-B807-8ECC35CDBFCA}" destId="{9ECB3AF3-29B8-4601-AA92-D42FB6105ADF}" srcOrd="8" destOrd="0" presId="urn:microsoft.com/office/officeart/2005/8/layout/cycle8"/>
    <dgm:cxn modelId="{DDBA41C9-47F4-4DE6-B351-9BA1C1F37891}" type="presParOf" srcId="{3B5A62F1-FAE3-44A0-B807-8ECC35CDBFCA}" destId="{2E384F8E-6401-4A7F-A170-D0C7900C4FF9}" srcOrd="9" destOrd="0" presId="urn:microsoft.com/office/officeart/2005/8/layout/cycle8"/>
    <dgm:cxn modelId="{267F4C66-C0DE-4F88-946E-8E44CBB67011}" type="presParOf" srcId="{3B5A62F1-FAE3-44A0-B807-8ECC35CDBFCA}" destId="{AA77A31F-E9E7-4BC4-962A-748BEF533F68}" srcOrd="10" destOrd="0" presId="urn:microsoft.com/office/officeart/2005/8/layout/cycle8"/>
    <dgm:cxn modelId="{359DD71D-A4FA-45FE-B912-106CC63B4091}" type="presParOf" srcId="{3B5A62F1-FAE3-44A0-B807-8ECC35CDBFCA}" destId="{43C03D2F-1B89-4E6B-906D-CAE4AA0E51AA}" srcOrd="11" destOrd="0" presId="urn:microsoft.com/office/officeart/2005/8/layout/cycle8"/>
    <dgm:cxn modelId="{5FB7225C-A71E-40E2-9AFD-AF19F5A0ECCB}" type="presParOf" srcId="{3B5A62F1-FAE3-44A0-B807-8ECC35CDBFCA}" destId="{D20BEC12-A0D6-4D1F-89D8-9F986628C2C2}" srcOrd="12" destOrd="0" presId="urn:microsoft.com/office/officeart/2005/8/layout/cycle8"/>
    <dgm:cxn modelId="{A6FA2AA4-EEF7-4EC4-8724-8991B440FDE3}" type="presParOf" srcId="{3B5A62F1-FAE3-44A0-B807-8ECC35CDBFCA}" destId="{DCC4666A-8618-4768-A06A-5014EECC9313}" srcOrd="13" destOrd="0" presId="urn:microsoft.com/office/officeart/2005/8/layout/cycle8"/>
    <dgm:cxn modelId="{7B8060B9-D4D2-4135-8F80-91BC1B85FA38}" type="presParOf" srcId="{3B5A62F1-FAE3-44A0-B807-8ECC35CDBFCA}" destId="{AE24A54F-9D38-4FF8-98F3-1E153932EA4A}"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A8724C-CD6E-4DAA-8BB3-03B6CB09EDC1}">
      <dsp:nvSpPr>
        <dsp:cNvPr id="0" name=""/>
        <dsp:cNvSpPr/>
      </dsp:nvSpPr>
      <dsp:spPr>
        <a:xfrm>
          <a:off x="778051" y="245448"/>
          <a:ext cx="3171951" cy="3171951"/>
        </a:xfrm>
        <a:prstGeom prst="pie">
          <a:avLst>
            <a:gd name="adj1" fmla="val 16200000"/>
            <a:gd name="adj2" fmla="val 1800000"/>
          </a:avLst>
        </a:prstGeom>
        <a:solidFill>
          <a:srgbClr val="0A5BBA">
            <a:hueOff val="0"/>
            <a:satOff val="0"/>
            <a:lumOff val="0"/>
            <a:alphaOff val="0"/>
          </a:srgbClr>
        </a:solidFill>
        <a:ln w="254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solidFill>
                <a:sysClr val="window" lastClr="FFFFFF"/>
              </a:solidFill>
              <a:latin typeface="Segoe UI"/>
              <a:ea typeface="+mn-ea"/>
              <a:cs typeface="+mn-cs"/>
            </a:rPr>
            <a:t>Gather</a:t>
          </a:r>
          <a:endParaRPr lang="en-US" sz="1800" kern="1200" dirty="0">
            <a:solidFill>
              <a:sysClr val="window" lastClr="FFFFFF"/>
            </a:solidFill>
            <a:latin typeface="Segoe UI"/>
            <a:ea typeface="+mn-ea"/>
            <a:cs typeface="+mn-cs"/>
          </a:endParaRPr>
        </a:p>
      </dsp:txBody>
      <dsp:txXfrm>
        <a:off x="2615645" y="1055850"/>
        <a:ext cx="801039" cy="667533"/>
      </dsp:txXfrm>
    </dsp:sp>
    <dsp:sp modelId="{F8D888FD-7028-4C17-8AEA-CF34B39378B3}">
      <dsp:nvSpPr>
        <dsp:cNvPr id="0" name=""/>
        <dsp:cNvSpPr/>
      </dsp:nvSpPr>
      <dsp:spPr>
        <a:xfrm>
          <a:off x="712724" y="358732"/>
          <a:ext cx="3171951" cy="3171951"/>
        </a:xfrm>
        <a:prstGeom prst="pie">
          <a:avLst>
            <a:gd name="adj1" fmla="val 1800000"/>
            <a:gd name="adj2" fmla="val 9000000"/>
          </a:avLst>
        </a:prstGeom>
        <a:solidFill>
          <a:srgbClr val="0A5BBA">
            <a:hueOff val="0"/>
            <a:satOff val="0"/>
            <a:lumOff val="0"/>
            <a:alphaOff val="0"/>
          </a:srgbClr>
        </a:solidFill>
        <a:ln w="254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solidFill>
                <a:sysClr val="window" lastClr="FFFFFF"/>
              </a:solidFill>
              <a:latin typeface="Segoe UI"/>
              <a:ea typeface="+mn-ea"/>
              <a:cs typeface="+mn-cs"/>
            </a:rPr>
            <a:t>Analyze</a:t>
          </a:r>
          <a:endParaRPr lang="en-US" sz="1800" kern="1200" dirty="0">
            <a:solidFill>
              <a:sysClr val="window" lastClr="FFFFFF"/>
            </a:solidFill>
            <a:latin typeface="Segoe UI"/>
            <a:ea typeface="+mn-ea"/>
            <a:cs typeface="+mn-cs"/>
          </a:endParaRPr>
        </a:p>
      </dsp:txBody>
      <dsp:txXfrm>
        <a:off x="1716801" y="2538385"/>
        <a:ext cx="1201557" cy="587429"/>
      </dsp:txXfrm>
    </dsp:sp>
    <dsp:sp modelId="{9ECB3AF3-29B8-4601-AA92-D42FB6105ADF}">
      <dsp:nvSpPr>
        <dsp:cNvPr id="0" name=""/>
        <dsp:cNvSpPr/>
      </dsp:nvSpPr>
      <dsp:spPr>
        <a:xfrm>
          <a:off x="647397" y="245448"/>
          <a:ext cx="3171951" cy="3171951"/>
        </a:xfrm>
        <a:prstGeom prst="pie">
          <a:avLst>
            <a:gd name="adj1" fmla="val 9000000"/>
            <a:gd name="adj2" fmla="val 16200000"/>
          </a:avLst>
        </a:prstGeom>
        <a:solidFill>
          <a:srgbClr val="0A5BBA">
            <a:hueOff val="0"/>
            <a:satOff val="0"/>
            <a:lumOff val="0"/>
            <a:alphaOff val="0"/>
          </a:srgbClr>
        </a:solidFill>
        <a:ln w="254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solidFill>
                <a:sysClr val="window" lastClr="FFFFFF"/>
              </a:solidFill>
              <a:latin typeface="Segoe UI"/>
              <a:ea typeface="+mn-ea"/>
              <a:cs typeface="+mn-cs"/>
            </a:rPr>
            <a:t>Correct</a:t>
          </a:r>
          <a:endParaRPr lang="en-US" sz="1800" kern="1200" dirty="0">
            <a:solidFill>
              <a:sysClr val="window" lastClr="FFFFFF"/>
            </a:solidFill>
            <a:latin typeface="Segoe UI"/>
            <a:ea typeface="+mn-ea"/>
            <a:cs typeface="+mn-cs"/>
          </a:endParaRPr>
        </a:p>
      </dsp:txBody>
      <dsp:txXfrm>
        <a:off x="1180714" y="1055850"/>
        <a:ext cx="801039" cy="667533"/>
      </dsp:txXfrm>
    </dsp:sp>
    <dsp:sp modelId="{D20BEC12-A0D6-4D1F-89D8-9F986628C2C2}">
      <dsp:nvSpPr>
        <dsp:cNvPr id="0" name=""/>
        <dsp:cNvSpPr/>
      </dsp:nvSpPr>
      <dsp:spPr>
        <a:xfrm>
          <a:off x="581954" y="49089"/>
          <a:ext cx="3564669" cy="3564669"/>
        </a:xfrm>
        <a:prstGeom prst="circularArrow">
          <a:avLst>
            <a:gd name="adj1" fmla="val 5085"/>
            <a:gd name="adj2" fmla="val 327528"/>
            <a:gd name="adj3" fmla="val 1472472"/>
            <a:gd name="adj4" fmla="val 16199432"/>
            <a:gd name="adj5" fmla="val 5932"/>
          </a:avLst>
        </a:prstGeom>
        <a:solidFill>
          <a:srgbClr val="0A5BBA">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sp>
    <dsp:sp modelId="{DCC4666A-8618-4768-A06A-5014EECC9313}">
      <dsp:nvSpPr>
        <dsp:cNvPr id="0" name=""/>
        <dsp:cNvSpPr/>
      </dsp:nvSpPr>
      <dsp:spPr>
        <a:xfrm>
          <a:off x="516365" y="162173"/>
          <a:ext cx="3564669" cy="3564669"/>
        </a:xfrm>
        <a:prstGeom prst="circularArrow">
          <a:avLst>
            <a:gd name="adj1" fmla="val 5085"/>
            <a:gd name="adj2" fmla="val 327528"/>
            <a:gd name="adj3" fmla="val 8671970"/>
            <a:gd name="adj4" fmla="val 1800502"/>
            <a:gd name="adj5" fmla="val 5932"/>
          </a:avLst>
        </a:prstGeom>
        <a:solidFill>
          <a:srgbClr val="0A5BBA">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sp>
    <dsp:sp modelId="{AE24A54F-9D38-4FF8-98F3-1E153932EA4A}">
      <dsp:nvSpPr>
        <dsp:cNvPr id="0" name=""/>
        <dsp:cNvSpPr/>
      </dsp:nvSpPr>
      <dsp:spPr>
        <a:xfrm>
          <a:off x="450776" y="49089"/>
          <a:ext cx="3564669" cy="3564669"/>
        </a:xfrm>
        <a:prstGeom prst="circularArrow">
          <a:avLst>
            <a:gd name="adj1" fmla="val 5085"/>
            <a:gd name="adj2" fmla="val 327528"/>
            <a:gd name="adj3" fmla="val 15873039"/>
            <a:gd name="adj4" fmla="val 9000000"/>
            <a:gd name="adj5" fmla="val 5932"/>
          </a:avLst>
        </a:prstGeom>
        <a:solidFill>
          <a:srgbClr val="0A5BBA">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9C1D6A0-2D94-4CFE-98D5-6AA7779949E3}" type="datetimeFigureOut">
              <a:rPr lang="en-US" smtClean="0"/>
              <a:t>12/1/2015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2A0AC2-F86C-4080-B10D-5CE93AC98418}" type="slidenum">
              <a:rPr lang="en-US" smtClean="0"/>
              <a:t>‹#›</a:t>
            </a:fld>
            <a:endParaRPr lang="en-US"/>
          </a:p>
        </p:txBody>
      </p:sp>
    </p:spTree>
    <p:extLst>
      <p:ext uri="{BB962C8B-B14F-4D97-AF65-F5344CB8AC3E}">
        <p14:creationId xmlns:p14="http://schemas.microsoft.com/office/powerpoint/2010/main" val="8486871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Image Placeholder 3"/>
          <p:cNvSpPr>
            <a:spLocks noGrp="1" noRot="1" noChangeAspect="1"/>
          </p:cNvSpPr>
          <p:nvPr>
            <p:ph type="sldImg" idx="2"/>
          </p:nvPr>
        </p:nvSpPr>
        <p:spPr>
          <a:xfrm>
            <a:off x="384048" y="484632"/>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8" name="Notes Placeholder 4"/>
          <p:cNvSpPr>
            <a:spLocks noGrp="1"/>
          </p:cNvSpPr>
          <p:nvPr>
            <p:ph type="body" sz="quarter" idx="3"/>
          </p:nvPr>
        </p:nvSpPr>
        <p:spPr>
          <a:xfrm>
            <a:off x="384048" y="3913632"/>
            <a:ext cx="6099048" cy="4773168"/>
          </a:xfrm>
          <a:prstGeom prst="rect">
            <a:avLst/>
          </a:prstGeom>
          <a:ln>
            <a:solidFill>
              <a:prstClr val="black"/>
            </a:solidFill>
          </a:ln>
        </p:spPr>
        <p:txBody>
          <a:bodyPr vert="horz" lIns="91440" tIns="45720" rIns="91440" bIns="45720" rtlCol="0"/>
          <a:lstStyle/>
          <a:p>
            <a:pPr marL="171450" marR="0" lvl="0" indent="-171450" algn="l" defTabSz="914400" rtl="0" eaLnBrk="1" fontAlgn="auto" latinLnBrk="0" hangingPunct="1">
              <a:lnSpc>
                <a:spcPct val="114000"/>
              </a:lnSpc>
              <a:spcBef>
                <a:spcPts val="0"/>
              </a:spcBef>
              <a:spcAft>
                <a:spcPts val="300"/>
              </a:spcAft>
              <a:buClrTx/>
              <a:buSzPct val="116000"/>
              <a:buFont typeface="Arial" panose="020B0604020202020204" pitchFamily="34" charset="0"/>
              <a:buChar char="•"/>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Click to edit Master text styles</a:t>
            </a:r>
          </a:p>
          <a:p>
            <a:pPr marL="344488" marR="0" lvl="1"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Second level</a:t>
            </a:r>
          </a:p>
          <a:p>
            <a:pPr marL="515938" marR="0" lvl="2" indent="-171450" algn="l" defTabSz="914400" rtl="0" eaLnBrk="1" fontAlgn="auto" latinLnBrk="0" hangingPunct="1">
              <a:lnSpc>
                <a:spcPct val="114000"/>
              </a:lnSpc>
              <a:spcBef>
                <a:spcPts val="0"/>
              </a:spcBef>
              <a:spcAft>
                <a:spcPts val="300"/>
              </a:spcAft>
              <a:buClrTx/>
              <a:buSzTx/>
              <a:buFont typeface="Wingdings" panose="05000000000000000000" pitchFamily="2" charset="2"/>
              <a:buChar char="§"/>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Third level</a:t>
            </a:r>
          </a:p>
          <a:p>
            <a:pPr marL="688975" marR="0" lvl="3" indent="-171450" algn="l" defTabSz="914400" rtl="0" eaLnBrk="1" fontAlgn="auto" latinLnBrk="0" hangingPunct="1">
              <a:lnSpc>
                <a:spcPct val="114000"/>
              </a:lnSpc>
              <a:spcBef>
                <a:spcPts val="0"/>
              </a:spcBef>
              <a:spcAft>
                <a:spcPts val="300"/>
              </a:spcAft>
              <a:buClrTx/>
              <a:buSzTx/>
              <a:buFont typeface="Arial" panose="020B0604020202020204" pitchFamily="34" charset="0"/>
              <a:buChar char="•"/>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Fourth level</a:t>
            </a:r>
          </a:p>
          <a:p>
            <a:pPr marL="857250" marR="0" lvl="4"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Fifth level</a:t>
            </a:r>
          </a:p>
          <a:p>
            <a:pPr lvl="0"/>
            <a:endParaRPr lang="en-US" dirty="0"/>
          </a:p>
        </p:txBody>
      </p:sp>
      <p:sp>
        <p:nvSpPr>
          <p:cNvPr id="11" name="TextBox 10"/>
          <p:cNvSpPr txBox="1"/>
          <p:nvPr/>
        </p:nvSpPr>
        <p:spPr>
          <a:xfrm>
            <a:off x="9525" y="8858250"/>
            <a:ext cx="4844956" cy="415498"/>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smtClean="0">
                <a:latin typeface="Segoe UI" pitchFamily="34" charset="0"/>
                <a:cs typeface="Segoe UI" pitchFamily="34" charset="0"/>
              </a:rPr>
              <a:t>© 2015 </a:t>
            </a:r>
            <a:r>
              <a:rPr lang="en-US" sz="1050" dirty="0" smtClean="0">
                <a:latin typeface="Segoe UI" pitchFamily="34" charset="0"/>
                <a:cs typeface="Segoe UI" pitchFamily="34" charset="0"/>
              </a:rPr>
              <a:t>Microsoft Corporation                                 Microsoft Confidential </a:t>
            </a:r>
          </a:p>
          <a:p>
            <a:pPr algn="l"/>
            <a:endParaRPr lang="en-US" sz="1050" dirty="0">
              <a:latin typeface="Segoe UI" pitchFamily="34" charset="0"/>
              <a:cs typeface="Segoe UI" pitchFamily="34" charset="0"/>
            </a:endParaRPr>
          </a:p>
        </p:txBody>
      </p:sp>
      <p:sp>
        <p:nvSpPr>
          <p:cNvPr id="12" name="Slide Number Placeholder 6"/>
          <p:cNvSpPr>
            <a:spLocks noGrp="1"/>
          </p:cNvSpPr>
          <p:nvPr>
            <p:ph type="sldNum" sz="quarter" idx="5"/>
          </p:nvPr>
        </p:nvSpPr>
        <p:spPr>
          <a:xfrm>
            <a:off x="5429249" y="8685213"/>
            <a:ext cx="1427163" cy="458787"/>
          </a:xfrm>
          <a:prstGeom prst="rect">
            <a:avLst/>
          </a:prstGeom>
        </p:spPr>
        <p:txBody>
          <a:bodyPr vert="horz" lIns="91440" tIns="45720" rIns="91440" bIns="45720" rtlCol="0" anchor="b"/>
          <a:lstStyle>
            <a:lvl1pPr algn="r">
              <a:defRPr sz="1200"/>
            </a:lvl1pPr>
          </a:lstStyle>
          <a:p>
            <a:fld id="{1489DB6A-E92B-415B-AFB4-9C72D4A9006D}" type="slidenum">
              <a:rPr lang="en-US" smtClean="0"/>
              <a:t>‹#›</a:t>
            </a:fld>
            <a:endParaRPr lang="en-US"/>
          </a:p>
        </p:txBody>
      </p:sp>
    </p:spTree>
    <p:extLst>
      <p:ext uri="{BB962C8B-B14F-4D97-AF65-F5344CB8AC3E}">
        <p14:creationId xmlns:p14="http://schemas.microsoft.com/office/powerpoint/2010/main" val="4085639378"/>
      </p:ext>
    </p:extLst>
  </p:cSld>
  <p:clrMap bg1="lt1" tx1="dk1" bg2="lt2" tx2="dk2" accent1="accent1" accent2="accent2" accent3="accent3" accent4="accent4" accent5="accent5" accent6="accent6" hlink="hlink" folHlink="folHlink"/>
  <p:hf hdr="0" ftr="0" dt="0"/>
  <p:notesStyle>
    <a:lvl1pPr marL="171450" marR="0" indent="-171450" algn="l" defTabSz="914400" rtl="0" eaLnBrk="1" fontAlgn="auto" latinLnBrk="0" hangingPunct="1">
      <a:lnSpc>
        <a:spcPct val="114000"/>
      </a:lnSpc>
      <a:spcBef>
        <a:spcPts val="0"/>
      </a:spcBef>
      <a:spcAft>
        <a:spcPts val="300"/>
      </a:spcAft>
      <a:buClrTx/>
      <a:buSzPct val="116000"/>
      <a:buFont typeface="Arial" panose="020B0604020202020204" pitchFamily="34" charset="0"/>
      <a:buChar char="•"/>
      <a:tabLst/>
      <a:defRPr sz="1050" kern="1200">
        <a:solidFill>
          <a:schemeClr val="tx1"/>
        </a:solidFill>
        <a:latin typeface="Segoe UI" panose="020B0502040204020203" pitchFamily="34" charset="0"/>
        <a:ea typeface="+mn-ea"/>
        <a:cs typeface="Segoe UI" panose="020B0502040204020203" pitchFamily="34" charset="0"/>
      </a:defRPr>
    </a:lvl1pPr>
    <a:lvl2pPr marL="344488" marR="0"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sz="1050" kern="1200">
        <a:solidFill>
          <a:schemeClr val="tx1"/>
        </a:solidFill>
        <a:latin typeface="Segoe UI" panose="020B0502040204020203" pitchFamily="34" charset="0"/>
        <a:ea typeface="+mn-ea"/>
        <a:cs typeface="Segoe UI" panose="020B0502040204020203" pitchFamily="34" charset="0"/>
      </a:defRPr>
    </a:lvl2pPr>
    <a:lvl3pPr marL="515938" marR="0" indent="-171450" algn="l" defTabSz="914400" rtl="0" eaLnBrk="1" fontAlgn="auto" latinLnBrk="0" hangingPunct="1">
      <a:lnSpc>
        <a:spcPct val="114000"/>
      </a:lnSpc>
      <a:spcBef>
        <a:spcPts val="0"/>
      </a:spcBef>
      <a:spcAft>
        <a:spcPts val="300"/>
      </a:spcAft>
      <a:buClrTx/>
      <a:buSzTx/>
      <a:buFont typeface="Wingdings" panose="05000000000000000000" pitchFamily="2" charset="2"/>
      <a:buChar char="§"/>
      <a:tabLst/>
      <a:defRPr sz="1050" kern="1200">
        <a:solidFill>
          <a:schemeClr val="tx1"/>
        </a:solidFill>
        <a:latin typeface="Segoe UI" panose="020B0502040204020203" pitchFamily="34" charset="0"/>
        <a:ea typeface="+mn-ea"/>
        <a:cs typeface="Segoe UI" panose="020B0502040204020203" pitchFamily="34" charset="0"/>
      </a:defRPr>
    </a:lvl3pPr>
    <a:lvl4pPr marL="688975" marR="0" indent="-171450" algn="l" defTabSz="914400" rtl="0" eaLnBrk="1" fontAlgn="auto" latinLnBrk="0" hangingPunct="1">
      <a:lnSpc>
        <a:spcPct val="114000"/>
      </a:lnSpc>
      <a:spcBef>
        <a:spcPts val="0"/>
      </a:spcBef>
      <a:spcAft>
        <a:spcPts val="300"/>
      </a:spcAft>
      <a:buClrTx/>
      <a:buSzTx/>
      <a:buFont typeface="Arial" panose="020B0604020202020204" pitchFamily="34" charset="0"/>
      <a:buChar char="•"/>
      <a:tabLst/>
      <a:defRPr sz="1050" kern="1200">
        <a:solidFill>
          <a:schemeClr val="tx1"/>
        </a:solidFill>
        <a:latin typeface="Segoe UI" panose="020B0502040204020203" pitchFamily="34" charset="0"/>
        <a:ea typeface="+mn-ea"/>
        <a:cs typeface="Segoe UI" panose="020B0502040204020203" pitchFamily="34" charset="0"/>
      </a:defRPr>
    </a:lvl4pPr>
    <a:lvl5pPr marL="857250" marR="0"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sz="1050" kern="1200">
        <a:solidFill>
          <a:schemeClr val="tx1"/>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75416BA-65F7-274A-AD61-D0FA78F3AA6E}" type="slidenum">
              <a:rPr lang="en-US" smtClean="0"/>
              <a:pPr/>
              <a:t>1</a:t>
            </a:fld>
            <a:endParaRPr lang="en-US"/>
          </a:p>
        </p:txBody>
      </p:sp>
      <p:sp>
        <p:nvSpPr>
          <p:cNvPr id="6" name="Slide Image Placeholder 5"/>
          <p:cNvSpPr>
            <a:spLocks noGrp="1" noRot="1" noChangeAspect="1"/>
          </p:cNvSpPr>
          <p:nvPr>
            <p:ph type="sldImg"/>
          </p:nvPr>
        </p:nvSpPr>
        <p:spPr>
          <a:xfrm>
            <a:off x="384175" y="484188"/>
            <a:ext cx="6096000" cy="3429000"/>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1809929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75416BA-65F7-274A-AD61-D0FA78F3AA6E}" type="slidenum">
              <a:rPr lang="en-US" smtClean="0"/>
              <a:pPr/>
              <a:t>2</a:t>
            </a:fld>
            <a:endParaRPr lang="en-US" dirty="0"/>
          </a:p>
        </p:txBody>
      </p:sp>
      <p:sp>
        <p:nvSpPr>
          <p:cNvPr id="6" name="Slide Image Placeholder 5"/>
          <p:cNvSpPr>
            <a:spLocks noGrp="1" noRot="1" noChangeAspect="1"/>
          </p:cNvSpPr>
          <p:nvPr>
            <p:ph type="sldImg"/>
          </p:nvPr>
        </p:nvSpPr>
        <p:spPr>
          <a:xfrm>
            <a:off x="384175" y="484188"/>
            <a:ext cx="6096000" cy="3429000"/>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0747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75416BA-65F7-274A-AD61-D0FA78F3AA6E}" type="slidenum">
              <a:rPr lang="en-US" smtClean="0"/>
              <a:pPr/>
              <a:t>3</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3697398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489DB6A-E92B-415B-AFB4-9C72D4A9006D}" type="slidenum">
              <a:rPr lang="en-US" smtClean="0"/>
              <a:pPr/>
              <a:t>4</a:t>
            </a:fld>
            <a:endParaRPr lang="en-US"/>
          </a:p>
        </p:txBody>
      </p:sp>
      <p:sp>
        <p:nvSpPr>
          <p:cNvPr id="6" name="Slide Image Placeholder 5"/>
          <p:cNvSpPr>
            <a:spLocks noGrp="1" noRot="1" noChangeAspect="1"/>
          </p:cNvSpPr>
          <p:nvPr>
            <p:ph type="sldImg"/>
          </p:nvPr>
        </p:nvSpPr>
        <p:spPr>
          <a:xfrm>
            <a:off x="384175" y="484188"/>
            <a:ext cx="6096000" cy="3429000"/>
          </a:xfrm>
        </p:spPr>
      </p:sp>
      <p:sp>
        <p:nvSpPr>
          <p:cNvPr id="7" name="Notes Placeholder 6"/>
          <p:cNvSpPr>
            <a:spLocks noGrp="1"/>
          </p:cNvSpPr>
          <p:nvPr>
            <p:ph type="body" idx="1"/>
          </p:nvPr>
        </p:nvSpPr>
        <p:spPr/>
        <p:txBody>
          <a:bodyPr/>
          <a:lstStyle/>
          <a:p>
            <a:pPr marL="0" indent="0">
              <a:buNone/>
            </a:pPr>
            <a:endParaRPr lang="en-US" sz="1050" dirty="0">
              <a:latin typeface="Segoe UI" panose="020B0502040204020203" pitchFamily="34" charset="0"/>
              <a:cs typeface="Segoe UI" panose="020B0502040204020203" pitchFamily="34" charset="0"/>
            </a:endParaRPr>
          </a:p>
        </p:txBody>
      </p:sp>
      <p:sp>
        <p:nvSpPr>
          <p:cNvPr id="8" name="Rectangle 7"/>
          <p:cNvSpPr/>
          <p:nvPr/>
        </p:nvSpPr>
        <p:spPr>
          <a:xfrm>
            <a:off x="6856412" y="4080510"/>
            <a:ext cx="3175000" cy="784830"/>
          </a:xfrm>
          <a:prstGeom prst="rect">
            <a:avLst/>
          </a:prstGeom>
          <a:solidFill>
            <a:srgbClr val="FCD5B5"/>
          </a:solidFill>
          <a:effectLst>
            <a:outerShdw blurRad="190500" dist="76200" dir="2700000" algn="tl">
              <a:srgbClr val="646464"/>
            </a:outerShdw>
          </a:effectLst>
        </p:spPr>
        <p:txBody>
          <a:bodyPr>
            <a:spAutoFit/>
          </a:bodyPr>
          <a:lstStyle/>
          <a:p>
            <a:pPr marL="0" marR="0" eaLnBrk="0" fontAlgn="base" hangingPunct="0">
              <a:spcBef>
                <a:spcPts val="0"/>
              </a:spcBef>
              <a:spcAft>
                <a:spcPts val="0"/>
              </a:spcAft>
            </a:pPr>
            <a:r>
              <a:rPr lang="en-US" sz="11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[EDITOR] Divya</a:t>
            </a:r>
            <a:endParaRPr lang="en-US" sz="1200" dirty="0">
              <a:effectLst/>
              <a:latin typeface="Times New Roman" panose="02020603050405020304" pitchFamily="18" charset="0"/>
              <a:ea typeface="Times New Roman" panose="02020603050405020304" pitchFamily="18" charset="0"/>
            </a:endParaRPr>
          </a:p>
          <a:p>
            <a:pPr marL="0" marR="0" eaLnBrk="0" fontAlgn="base" hangingPunct="0">
              <a:spcBef>
                <a:spcPts val="0"/>
              </a:spcBef>
              <a:spcAft>
                <a:spcPts val="1200"/>
              </a:spcAft>
            </a:pPr>
            <a:r>
              <a:rPr lang="en-US" sz="1100" i="1"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15th April, 2015</a:t>
            </a:r>
            <a:r>
              <a:rPr lang="en-US" sz="1200" kern="12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US" sz="1200" kern="1200" dirty="0" smtClean="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0" marR="0" eaLnBrk="0" fontAlgn="base" hangingPunct="0">
              <a:spcBef>
                <a:spcPts val="0"/>
              </a:spcBef>
              <a:spcAft>
                <a:spcPts val="1200"/>
              </a:spcAft>
            </a:pPr>
            <a:r>
              <a:rPr lang="en-US" sz="1200" dirty="0" smtClean="0">
                <a:effectLst/>
                <a:latin typeface="Times New Roman" panose="02020603050405020304" pitchFamily="18" charset="0"/>
                <a:ea typeface="Times New Roman" panose="02020603050405020304" pitchFamily="18" charset="0"/>
              </a:rPr>
              <a:t>Kindly update the placeholder text.</a:t>
            </a: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82923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489DB6A-E92B-415B-AFB4-9C72D4A9006D}" type="slidenum">
              <a:rPr lang="en-US" smtClean="0"/>
              <a:t>11</a:t>
            </a:fld>
            <a:endParaRPr lang="en-US"/>
          </a:p>
        </p:txBody>
      </p:sp>
    </p:spTree>
    <p:extLst>
      <p:ext uri="{BB962C8B-B14F-4D97-AF65-F5344CB8AC3E}">
        <p14:creationId xmlns:p14="http://schemas.microsoft.com/office/powerpoint/2010/main" val="2008160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15</a:t>
            </a:fld>
            <a:endParaRPr lang="en-US"/>
          </a:p>
        </p:txBody>
      </p:sp>
    </p:spTree>
    <p:extLst>
      <p:ext uri="{BB962C8B-B14F-4D97-AF65-F5344CB8AC3E}">
        <p14:creationId xmlns:p14="http://schemas.microsoft.com/office/powerpoint/2010/main" val="2417022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a:prstGeom prst="rect">
            <a:avLst/>
          </a:prstGeom>
        </p:spPr>
      </p:sp>
      <p:sp>
        <p:nvSpPr>
          <p:cNvPr id="3" name="Notes Placeholder 2"/>
          <p:cNvSpPr>
            <a:spLocks noGrp="1"/>
          </p:cNvSpPr>
          <p:nvPr>
            <p:ph type="body" idx="1"/>
          </p:nvPr>
        </p:nvSpPr>
        <p:spPr>
          <a:xfrm>
            <a:off x="384048" y="3913632"/>
            <a:ext cx="6099048" cy="4773168"/>
          </a:xfrm>
          <a:prstGeom prst="rect">
            <a:avLst/>
          </a:prstGeom>
        </p:spPr>
        <p:txBody>
          <a:bodyPr/>
          <a:lstStyle/>
          <a:p>
            <a:endParaRPr lang="en-US"/>
          </a:p>
        </p:txBody>
      </p:sp>
      <p:sp>
        <p:nvSpPr>
          <p:cNvPr id="4" name="Slide Number Placeholder 3"/>
          <p:cNvSpPr>
            <a:spLocks noGrp="1"/>
          </p:cNvSpPr>
          <p:nvPr>
            <p:ph type="sldNum" sz="quarter" idx="10"/>
          </p:nvPr>
        </p:nvSpPr>
        <p:spPr>
          <a:xfrm>
            <a:off x="5429249" y="8685213"/>
            <a:ext cx="1427163" cy="458787"/>
          </a:xfrm>
          <a:prstGeom prst="rect">
            <a:avLst/>
          </a:prstGeom>
        </p:spPr>
        <p:txBody>
          <a:bodyPr/>
          <a:lstStyle/>
          <a:p>
            <a:fld id="{1489DB6A-E92B-415B-AFB4-9C72D4A9006D}" type="slidenum">
              <a:rPr lang="en-US" smtClean="0"/>
              <a:t>16</a:t>
            </a:fld>
            <a:endParaRPr lang="en-US"/>
          </a:p>
        </p:txBody>
      </p:sp>
    </p:spTree>
    <p:extLst>
      <p:ext uri="{BB962C8B-B14F-4D97-AF65-F5344CB8AC3E}">
        <p14:creationId xmlns:p14="http://schemas.microsoft.com/office/powerpoint/2010/main" val="1247145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949440" cy="2286000"/>
          </a:xfrm>
          <a:solidFill>
            <a:srgbClr val="0A5BBA">
              <a:alpha val="90000"/>
            </a:srgbClr>
          </a:solidFill>
        </p:spPr>
        <p:txBody>
          <a:bodyPr lIns="91440" tIns="91440">
            <a:noAutofit/>
          </a:bodyPr>
          <a:lstStyle>
            <a:lvl1pPr marL="0" indent="0">
              <a:lnSpc>
                <a:spcPct val="100000"/>
              </a:lnSpc>
              <a:buNone/>
              <a:defRPr sz="36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Course Title</a:t>
            </a:r>
          </a:p>
        </p:txBody>
      </p:sp>
    </p:spTree>
    <p:extLst>
      <p:ext uri="{BB962C8B-B14F-4D97-AF65-F5344CB8AC3E}">
        <p14:creationId xmlns:p14="http://schemas.microsoft.com/office/powerpoint/2010/main" val="346016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9" name="Text Placeholder 18"/>
          <p:cNvSpPr>
            <a:spLocks noGrp="1"/>
          </p:cNvSpPr>
          <p:nvPr>
            <p:ph type="body" sz="quarter" idx="16" hasCustomPrompt="1"/>
          </p:nvPr>
        </p:nvSpPr>
        <p:spPr>
          <a:xfrm>
            <a:off x="0" y="3429000"/>
            <a:ext cx="3048000" cy="1143000"/>
          </a:xfrm>
          <a:prstGeom prst="rect">
            <a:avLst/>
          </a:prstGeom>
          <a:solidFill>
            <a:srgbClr val="002050">
              <a:alpha val="90000"/>
            </a:srgbClr>
          </a:solidFill>
        </p:spPr>
        <p:txBody>
          <a:bodyPr vert="horz" lIns="91440" tIns="9144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331739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rgbClr val="002050"/>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rgbClr val="15AEEF">
              <a:alpha val="89804"/>
            </a:srgbClr>
          </a:solidFill>
        </p:spPr>
        <p:txBody>
          <a:bodyPr vert="horz" lIns="91440" tIns="91440">
            <a:normAutofit/>
          </a:bodyPr>
          <a:lstStyle>
            <a:lvl1pPr marL="0" indent="0">
              <a:lnSpc>
                <a:spcPct val="100000"/>
              </a:lnSpc>
              <a:buFontTx/>
              <a:buNone/>
              <a:defRPr sz="1600" baseline="0">
                <a:solidFill>
                  <a:schemeClr val="tx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1"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053033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8" name="Text Placeholder 18"/>
          <p:cNvSpPr>
            <a:spLocks noGrp="1"/>
          </p:cNvSpPr>
          <p:nvPr>
            <p:ph type="body" sz="quarter" idx="16" hasCustomPrompt="1"/>
          </p:nvPr>
        </p:nvSpPr>
        <p:spPr>
          <a:xfrm>
            <a:off x="9144000" y="3429000"/>
            <a:ext cx="3048000" cy="1143000"/>
          </a:xfrm>
          <a:prstGeom prst="rect">
            <a:avLst/>
          </a:prstGeom>
          <a:solidFill>
            <a:srgbClr val="002050">
              <a:alpha val="90000"/>
            </a:srgbClr>
          </a:solidFill>
        </p:spPr>
        <p:txBody>
          <a:bodyPr vert="horz" lIns="182880" tIns="13716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2" name="Text Placeholder 9"/>
          <p:cNvSpPr>
            <a:spLocks noGrp="1"/>
          </p:cNvSpPr>
          <p:nvPr>
            <p:ph type="body" sz="quarter" idx="13"/>
          </p:nvPr>
        </p:nvSpPr>
        <p:spPr>
          <a:xfrm>
            <a:off x="609600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9003420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1800" baseline="0">
                <a:solidFill>
                  <a:srgbClr val="3F3F3F"/>
                </a:solidFill>
                <a:latin typeface="Segoe UI Light" pitchFamily="34" charset="0"/>
              </a:defRPr>
            </a:lvl1pPr>
          </a:lstStyle>
          <a:p>
            <a:pPr lvl="0"/>
            <a:r>
              <a:rPr lang="en-US" dirty="0"/>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78807ADC-F9C1-499D-AA32-0D088C49AA48}" type="datetime1">
              <a:rPr lang="en-US" smtClean="0"/>
              <a:t>12/1/2015</a:t>
            </a:fld>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29383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5EF168D7-7DB3-4825-A59B-95EE506FC906}" type="datetime1">
              <a:rPr lang="en-US" smtClean="0"/>
              <a:t>12/1/2015</a:t>
            </a:fld>
            <a:endParaRPr lang="en-US" dirty="0"/>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Segoe UI" panose="020B0502040204020203" pitchFamily="34" charset="0"/>
                <a:cs typeface="Segoe UI" panose="020B0502040204020203" pitchFamily="34" charset="0"/>
              </a:defRPr>
            </a:lvl1pPr>
          </a:lstStyle>
          <a:p>
            <a:pPr lvl="0"/>
            <a:r>
              <a:rPr lang="en-US" dirty="0"/>
              <a:t>Click to edit slide content</a:t>
            </a:r>
          </a:p>
        </p:txBody>
      </p:sp>
      <p:sp>
        <p:nvSpPr>
          <p:cNvPr id="6"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7"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8530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0E715F">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129038">
              <a:alpha val="89804"/>
            </a:srgbClr>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14"/>
          <p:cNvSpPr>
            <a:spLocks noGrp="1"/>
          </p:cNvSpPr>
          <p:nvPr>
            <p:ph type="body" sz="quarter" idx="15"/>
          </p:nvPr>
        </p:nvSpPr>
        <p:spPr>
          <a:xfrm>
            <a:off x="9144000" y="3429000"/>
            <a:ext cx="3048000" cy="2286000"/>
          </a:xfrm>
          <a:solidFill>
            <a:srgbClr val="0C6126">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3" name="Slide Number Placeholder 4"/>
          <p:cNvSpPr>
            <a:spLocks noGrp="1"/>
          </p:cNvSpPr>
          <p:nvPr>
            <p:ph type="sldNum" sz="quarter" idx="17"/>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3495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les with text">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1800">
                <a:solidFill>
                  <a:srgbClr val="3F3F3F"/>
                </a:solidFill>
              </a:defRPr>
            </a:lvl1pPr>
            <a:lvl2pPr>
              <a:defRPr sz="1600">
                <a:solidFill>
                  <a:srgbClr val="3F3F3F"/>
                </a:solidFill>
              </a:defRPr>
            </a:lvl2pPr>
            <a:lvl3pPr>
              <a:lnSpc>
                <a:spcPct val="100000"/>
              </a:lnSpc>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0E715F"/>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129038"/>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14"/>
          <p:cNvSpPr>
            <a:spLocks noGrp="1"/>
          </p:cNvSpPr>
          <p:nvPr>
            <p:ph type="body" sz="quarter" idx="15"/>
          </p:nvPr>
        </p:nvSpPr>
        <p:spPr>
          <a:xfrm>
            <a:off x="9144000" y="3429000"/>
            <a:ext cx="3048000" cy="2286000"/>
          </a:xfrm>
          <a:solidFill>
            <a:srgbClr val="0C6126"/>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E339B23B-975C-49E0-A305-250ED2F1290A}" type="datetime1">
              <a:rPr lang="en-US" smtClean="0"/>
              <a:t>12/1/2015</a:t>
            </a:fld>
            <a:endParaRPr lang="en-US" dirty="0"/>
          </a:p>
        </p:txBody>
      </p:sp>
      <p:sp>
        <p:nvSpPr>
          <p:cNvPr id="13"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4" name="Slide Number Placeholder 4"/>
          <p:cNvSpPr>
            <a:spLocks noGrp="1"/>
          </p:cNvSpPr>
          <p:nvPr>
            <p:ph type="sldNum" sz="quarter" idx="18"/>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3482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15AEEF">
              <a:alpha val="89804"/>
            </a:srgb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0E715F">
              <a:alpha val="89804"/>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4184EB47-DEF0-4DF8-BED2-8B3FD9A97192}" type="datetime1">
              <a:rPr lang="en-US" smtClean="0"/>
              <a:t>12/1/2015</a:t>
            </a:fld>
            <a:endParaRPr lang="en-US" dirty="0"/>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Light" panose="020B0502040204020203" pitchFamily="34" charset="0"/>
                <a:cs typeface="Segoe UI Light" panose="020B0502040204020203" pitchFamily="34" charset="0"/>
              </a:rPr>
              <a:t>Microsoft Confidential</a:t>
            </a:r>
            <a:endParaRPr lang="en-US" sz="1000" dirty="0">
              <a:latin typeface="Segoe UI Light" panose="020B0502040204020203" pitchFamily="34" charset="0"/>
              <a:cs typeface="Segoe UI Light" panose="020B0502040204020203" pitchFamily="34" charset="0"/>
            </a:endParaRPr>
          </a:p>
        </p:txBody>
      </p:sp>
      <p:sp>
        <p:nvSpPr>
          <p:cNvPr id="13" name="Slide Number Placeholder 4"/>
          <p:cNvSpPr>
            <a:spLocks noGrp="1"/>
          </p:cNvSpPr>
          <p:nvPr>
            <p:ph type="sldNum" sz="quarter" idx="16"/>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702141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EB9ACAEB-5BCC-42F8-8F0D-16202E14A88B}" type="datetime1">
              <a:rPr lang="en-US" smtClean="0"/>
              <a:t>12/1/2015</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800">
                <a:solidFill>
                  <a:srgbClr val="3F3F3F"/>
                </a:solidFill>
              </a:defRPr>
            </a:lvl1pPr>
            <a:lvl2pPr>
              <a:defRPr sz="1600">
                <a:solidFill>
                  <a:srgbClr val="3F3F3F"/>
                </a:solidFill>
              </a:defRPr>
            </a:lvl2pPr>
            <a:lvl3pPr>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9" name="Text Placeholder 14"/>
          <p:cNvSpPr>
            <a:spLocks noGrp="1"/>
          </p:cNvSpPr>
          <p:nvPr>
            <p:ph type="body" sz="quarter" idx="12"/>
          </p:nvPr>
        </p:nvSpPr>
        <p:spPr>
          <a:xfrm>
            <a:off x="9144000" y="1143000"/>
            <a:ext cx="3048000" cy="2286000"/>
          </a:xfrm>
          <a:solidFill>
            <a:srgbClr val="002050"/>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14"/>
          <p:cNvSpPr>
            <a:spLocks noGrp="1"/>
          </p:cNvSpPr>
          <p:nvPr>
            <p:ph type="body" sz="quarter" idx="16"/>
          </p:nvPr>
        </p:nvSpPr>
        <p:spPr>
          <a:xfrm>
            <a:off x="9144000" y="3429000"/>
            <a:ext cx="3048000" cy="2286000"/>
          </a:xfrm>
          <a:solidFill>
            <a:srgbClr val="15AEEF"/>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287509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a:t>
            </a:r>
            <a:r>
              <a:rPr lang="en-US" dirty="0" smtClean="0"/>
              <a:t>title</a:t>
            </a:r>
            <a:endParaRPr lang="en-US" dirty="0"/>
          </a:p>
        </p:txBody>
      </p:sp>
      <p:sp>
        <p:nvSpPr>
          <p:cNvPr id="3" name="Date Placeholder 2"/>
          <p:cNvSpPr>
            <a:spLocks noGrp="1"/>
          </p:cNvSpPr>
          <p:nvPr>
            <p:ph type="dt" sz="half" idx="10"/>
          </p:nvPr>
        </p:nvSpPr>
        <p:spPr/>
        <p:txBody>
          <a:bodyPr/>
          <a:lstStyle>
            <a:lvl1pPr>
              <a:defRPr>
                <a:solidFill>
                  <a:srgbClr val="3F3F3F"/>
                </a:solidFill>
              </a:defRPr>
            </a:lvl1pPr>
          </a:lstStyle>
          <a:p>
            <a:fld id="{4375E200-DEFE-443B-A310-1E7D303FE5EA}" type="datetime1">
              <a:rPr lang="en-US" smtClean="0"/>
              <a:t>12/1/2015</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rgbClr val="15AEEF"/>
          </a:solidFill>
        </p:spPr>
        <p:txBody>
          <a:bodyPr>
            <a:normAutofit/>
          </a:bodyPr>
          <a:lstStyle>
            <a:lvl1pPr>
              <a:lnSpc>
                <a:spcPct val="100000"/>
              </a:lnSpc>
              <a:defRPr sz="160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18"/>
          <p:cNvSpPr>
            <a:spLocks noGrp="1"/>
          </p:cNvSpPr>
          <p:nvPr>
            <p:ph type="body" sz="quarter" idx="13"/>
          </p:nvPr>
        </p:nvSpPr>
        <p:spPr>
          <a:xfrm>
            <a:off x="9144000" y="3429000"/>
            <a:ext cx="3048000" cy="2286000"/>
          </a:xfrm>
          <a:solidFill>
            <a:srgbClr val="0E715F"/>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20"/>
          <p:cNvSpPr>
            <a:spLocks noGrp="1"/>
          </p:cNvSpPr>
          <p:nvPr>
            <p:ph type="body" sz="quarter" idx="14"/>
          </p:nvPr>
        </p:nvSpPr>
        <p:spPr>
          <a:xfrm>
            <a:off x="3048000" y="3429000"/>
            <a:ext cx="3048000" cy="2286000"/>
          </a:xfrm>
          <a:solidFill>
            <a:srgbClr val="002050"/>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Picture Placeholder 22"/>
          <p:cNvSpPr>
            <a:spLocks noGrp="1"/>
          </p:cNvSpPr>
          <p:nvPr>
            <p:ph type="pic" sz="quarter" idx="15"/>
          </p:nvPr>
        </p:nvSpPr>
        <p:spPr>
          <a:xfrm>
            <a:off x="3048000" y="1143000"/>
            <a:ext cx="3048000" cy="2286000"/>
          </a:xfrm>
        </p:spPr>
        <p:txBody>
          <a:bodyPr/>
          <a:lstStyle/>
          <a:p>
            <a:r>
              <a:rPr lang="en-US" smtClean="0"/>
              <a:t>Click icon to add picture</a:t>
            </a:r>
            <a:endParaRPr lang="en-US"/>
          </a:p>
        </p:txBody>
      </p:sp>
      <p:sp>
        <p:nvSpPr>
          <p:cNvPr id="24" name="Picture Placeholder 22"/>
          <p:cNvSpPr>
            <a:spLocks noGrp="1"/>
          </p:cNvSpPr>
          <p:nvPr>
            <p:ph type="pic" sz="quarter" idx="16"/>
          </p:nvPr>
        </p:nvSpPr>
        <p:spPr>
          <a:xfrm>
            <a:off x="9144000" y="1143000"/>
            <a:ext cx="3048000" cy="2286000"/>
          </a:xfrm>
        </p:spPr>
        <p:txBody>
          <a:bodyPr/>
          <a:lstStyle/>
          <a:p>
            <a:r>
              <a:rPr lang="en-US" smtClean="0"/>
              <a:t>Click icon to add picture</a:t>
            </a:r>
            <a:endParaRPr lang="en-US"/>
          </a:p>
        </p:txBody>
      </p:sp>
      <p:sp>
        <p:nvSpPr>
          <p:cNvPr id="25" name="Picture Placeholder 22"/>
          <p:cNvSpPr>
            <a:spLocks noGrp="1"/>
          </p:cNvSpPr>
          <p:nvPr>
            <p:ph type="pic" sz="quarter" idx="17"/>
          </p:nvPr>
        </p:nvSpPr>
        <p:spPr>
          <a:xfrm>
            <a:off x="6096000" y="3429000"/>
            <a:ext cx="3048000" cy="2286000"/>
          </a:xfrm>
        </p:spPr>
        <p:txBody>
          <a:bodyPr/>
          <a:lstStyle/>
          <a:p>
            <a:r>
              <a:rPr lang="en-US" smtClean="0"/>
              <a:t>Click icon to add picture</a:t>
            </a:r>
            <a:endParaRPr lang="en-US" dirty="0"/>
          </a:p>
        </p:txBody>
      </p:sp>
    </p:spTree>
    <p:extLst>
      <p:ext uri="{BB962C8B-B14F-4D97-AF65-F5344CB8AC3E}">
        <p14:creationId xmlns:p14="http://schemas.microsoft.com/office/powerpoint/2010/main" val="3333490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Box 5"/>
          <p:cNvSpPr txBox="1"/>
          <p:nvPr userDrawn="1"/>
        </p:nvSpPr>
        <p:spPr>
          <a:xfrm>
            <a:off x="304800" y="3376960"/>
            <a:ext cx="11684000" cy="2235200"/>
          </a:xfrm>
          <a:prstGeom prst="rect">
            <a:avLst/>
          </a:prstGeom>
          <a:noFill/>
          <a:ln>
            <a:noFill/>
          </a:ln>
        </p:spPr>
        <p:txBody>
          <a:bodyPr vert="horz" wrap="square" lIns="243840" tIns="182880" rIns="121920" bIns="60960" rtlCol="0" anchor="t" anchorCtr="0">
            <a:noAutofit/>
          </a:bodyPr>
          <a:lstStyle/>
          <a:p>
            <a:pPr defTabSz="609585">
              <a:lnSpc>
                <a:spcPct val="90000"/>
              </a:lnSpc>
              <a:spcAft>
                <a:spcPts val="800"/>
              </a:spcAft>
            </a:pPr>
            <a:r>
              <a:rPr lang="en-US" sz="1333" dirty="0">
                <a:solidFill>
                  <a:srgbClr val="000000">
                    <a:alpha val="87000"/>
                  </a:srgbClr>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609585">
              <a:lnSpc>
                <a:spcPct val="90000"/>
              </a:lnSpc>
              <a:spcAft>
                <a:spcPts val="800"/>
              </a:spcAft>
            </a:pPr>
            <a:r>
              <a:rPr lang="en-US" sz="1333" dirty="0">
                <a:solidFill>
                  <a:srgbClr val="000000">
                    <a:alpha val="87000"/>
                  </a:srgbClr>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609585">
              <a:lnSpc>
                <a:spcPct val="90000"/>
              </a:lnSpc>
              <a:spcAft>
                <a:spcPts val="800"/>
              </a:spcAft>
            </a:pPr>
            <a:r>
              <a:rPr lang="en-US" sz="1333" dirty="0">
                <a:solidFill>
                  <a:srgbClr val="000000">
                    <a:alpha val="87000"/>
                  </a:srgbClr>
                </a:solidFill>
              </a:rPr>
              <a:t>For more information, see Use of Microsoft Copyrighted Content at</a:t>
            </a:r>
          </a:p>
          <a:p>
            <a:pPr algn="ctr" defTabSz="609585">
              <a:lnSpc>
                <a:spcPct val="90000"/>
              </a:lnSpc>
              <a:spcAft>
                <a:spcPts val="800"/>
              </a:spcAft>
            </a:pPr>
            <a:r>
              <a:rPr lang="en-US" sz="1333" dirty="0">
                <a:solidFill>
                  <a:srgbClr val="000000">
                    <a:alpha val="87000"/>
                  </a:srgbClr>
                </a:solidFill>
                <a:hlinkClick r:id="rId2"/>
              </a:rPr>
              <a:t>http://www.microsoft.com/about/legal/permissions/</a:t>
            </a:r>
            <a:endParaRPr lang="en-US" sz="1333" dirty="0">
              <a:solidFill>
                <a:srgbClr val="000000">
                  <a:alpha val="87000"/>
                </a:srgbClr>
              </a:solidFill>
            </a:endParaRPr>
          </a:p>
        </p:txBody>
      </p:sp>
      <p:sp>
        <p:nvSpPr>
          <p:cNvPr id="7" name="TextBox 6"/>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Conditions and Terms of Use</a:t>
            </a:r>
            <a:endParaRPr lang="en-US" sz="1467" dirty="0">
              <a:solidFill>
                <a:srgbClr val="000000"/>
              </a:solidFill>
            </a:endParaRPr>
          </a:p>
        </p:txBody>
      </p:sp>
      <p:sp>
        <p:nvSpPr>
          <p:cNvPr id="8" name="TextBox 7"/>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Copyright and Trademarks</a:t>
            </a:r>
          </a:p>
        </p:txBody>
      </p:sp>
      <p:sp>
        <p:nvSpPr>
          <p:cNvPr id="9" name="TextBox 8"/>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Microsoft Confidential</a:t>
            </a:r>
          </a:p>
        </p:txBody>
      </p:sp>
      <p:sp>
        <p:nvSpPr>
          <p:cNvPr id="10" name="TextBox 9"/>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 2013 Microsoft Corporation. All rights reserved.</a:t>
            </a:r>
          </a:p>
        </p:txBody>
      </p:sp>
      <p:sp>
        <p:nvSpPr>
          <p:cNvPr id="11" name="TextBox 10"/>
          <p:cNvSpPr txBox="1"/>
          <p:nvPr userDrawn="1"/>
        </p:nvSpPr>
        <p:spPr>
          <a:xfrm>
            <a:off x="304800" y="613936"/>
            <a:ext cx="11684000" cy="2438400"/>
          </a:xfrm>
          <a:prstGeom prst="rect">
            <a:avLst/>
          </a:prstGeom>
          <a:noFill/>
          <a:ln>
            <a:noFill/>
          </a:ln>
        </p:spPr>
        <p:txBody>
          <a:bodyPr vert="horz" wrap="square" lIns="243840" tIns="182880" rIns="121920" bIns="60960" rtlCol="0" anchor="t" anchorCtr="0">
            <a:normAutofit lnSpcReduction="10000"/>
          </a:bodyPr>
          <a:lstStyle/>
          <a:p>
            <a:pPr defTabSz="609585">
              <a:spcAft>
                <a:spcPts val="800"/>
              </a:spcAft>
            </a:pPr>
            <a:r>
              <a:rPr lang="en-US" sz="1333" dirty="0">
                <a:solidFill>
                  <a:srgbClr val="000000">
                    <a:alpha val="87000"/>
                  </a:srgbClr>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609585">
              <a:spcAft>
                <a:spcPts val="800"/>
              </a:spcAft>
            </a:pPr>
            <a:r>
              <a:rPr lang="en-US" sz="1333" dirty="0">
                <a:solidFill>
                  <a:srgbClr val="000000">
                    <a:alpha val="87000"/>
                  </a:srgbClr>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609585">
              <a:spcAft>
                <a:spcPts val="800"/>
              </a:spcAft>
            </a:pPr>
            <a:r>
              <a:rPr lang="en-US" sz="1333" dirty="0">
                <a:solidFill>
                  <a:srgbClr val="000000">
                    <a:alpha val="87000"/>
                  </a:srgbClr>
                </a:solidFill>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609585">
              <a:spcAft>
                <a:spcPts val="800"/>
              </a:spcAft>
            </a:pPr>
            <a:endParaRPr lang="en-US" sz="1333" dirty="0">
              <a:solidFill>
                <a:srgbClr val="000000">
                  <a:alpha val="87000"/>
                </a:srgbClr>
              </a:solidFill>
            </a:endParaRPr>
          </a:p>
        </p:txBody>
      </p:sp>
    </p:spTree>
    <p:extLst>
      <p:ext uri="{BB962C8B-B14F-4D97-AF65-F5344CB8AC3E}">
        <p14:creationId xmlns:p14="http://schemas.microsoft.com/office/powerpoint/2010/main" val="38505039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smtClean="0"/>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a:t>
            </a:r>
            <a:r>
              <a:rPr lang="en-US" dirty="0" smtClean="0"/>
              <a:t>title</a:t>
            </a:r>
            <a:endParaRPr lang="en-US" dirty="0"/>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smtClean="0"/>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4A8010B8-6305-4919-A6FC-6FEE3F2B396E}" type="datetime1">
              <a:rPr lang="en-US" smtClean="0"/>
              <a:t>12/1/2015</a:t>
            </a:fld>
            <a:endParaRPr lang="en-US" dirty="0"/>
          </a:p>
        </p:txBody>
      </p:sp>
      <p:sp>
        <p:nvSpPr>
          <p:cNvPr id="10"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1" name="Slide Number Placeholder 4"/>
          <p:cNvSpPr>
            <a:spLocks noGrp="1"/>
          </p:cNvSpPr>
          <p:nvPr>
            <p:ph type="sldNum" sz="quarter" idx="15"/>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658634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40113373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rgbClr val="002050"/>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24978775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bg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4	Section Title</a:t>
            </a:r>
            <a:endParaRPr lang="en-US" dirty="0"/>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smtClean="0"/>
              <a:t>Enter header here.</a:t>
            </a:r>
            <a:endParaRPr lang="en-US" dirty="0"/>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56392E4B-B43B-41EB-AF12-54D03BFDB64E}" type="datetime1">
              <a:rPr lang="en-US" smtClean="0">
                <a:solidFill>
                  <a:prstClr val="white"/>
                </a:solidFill>
              </a:rPr>
              <a:t>12/1/2015</a:t>
            </a:fld>
            <a:endParaRPr lang="en-US" dirty="0">
              <a:solidFill>
                <a:prstClr val="white"/>
              </a:solidFill>
            </a:endParaRPr>
          </a:p>
        </p:txBody>
      </p:sp>
      <p:sp>
        <p:nvSpPr>
          <p:cNvPr id="8"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686363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smtClean="0"/>
              <a:t>Click icon to add picture</a:t>
            </a:r>
            <a:endParaRPr lang="en-US"/>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4	Section Title</a:t>
            </a:r>
            <a:endParaRPr lang="en-US" dirty="0"/>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smtClean="0"/>
              <a:t>Enter header here.</a:t>
            </a:r>
            <a:endParaRPr lang="en-US" dirty="0"/>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0C662066-3B25-473F-9EE0-546F296FBB68}" type="datetime1">
              <a:rPr lang="en-US" smtClean="0">
                <a:solidFill>
                  <a:prstClr val="white"/>
                </a:solidFill>
              </a:rPr>
              <a:t>12/1/2015</a:t>
            </a:fld>
            <a:endParaRPr lang="en-US" dirty="0">
              <a:solidFill>
                <a:prstClr val="white"/>
              </a:solidFill>
            </a:endParaRPr>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778892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4521676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smtClean="0"/>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39817833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34775249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a:solidFill>
            <a:schemeClr val="bg1"/>
          </a:solidFill>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34106821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1800" baseline="0">
                <a:solidFill>
                  <a:schemeClr val="tx1"/>
                </a:solidFill>
                <a:latin typeface="Segoe UI" panose="020B0502040204020203" pitchFamily="34" charset="0"/>
                <a:cs typeface="Segoe UI" panose="020B0502040204020203" pitchFamily="34" charset="0"/>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Section Title</a:t>
            </a:r>
            <a:endParaRPr lang="en-US" dirty="0"/>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dirty="0" smtClean="0"/>
              <a:t>Enter header here.</a:t>
            </a:r>
            <a:endParaRPr lang="en-US" dirty="0"/>
          </a:p>
        </p:txBody>
      </p:sp>
    </p:spTree>
    <p:extLst>
      <p:ext uri="{BB962C8B-B14F-4D97-AF65-F5344CB8AC3E}">
        <p14:creationId xmlns:p14="http://schemas.microsoft.com/office/powerpoint/2010/main" val="1326351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98DBE601-1838-467F-A091-A88901C9801E}" type="datetime1">
              <a:rPr lang="en-US" smtClean="0">
                <a:solidFill>
                  <a:prstClr val="black">
                    <a:tint val="75000"/>
                  </a:prstClr>
                </a:solidFill>
              </a:rPr>
              <a:t>12/1/2015</a:t>
            </a:fld>
            <a:endParaRPr lang="en-US">
              <a:solidFill>
                <a:prstClr val="black">
                  <a:tint val="75000"/>
                </a:prstClr>
              </a:solidFill>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
        <p:nvSpPr>
          <p:cNvPr id="7" name="Text Placeholder 6"/>
          <p:cNvSpPr>
            <a:spLocks noGrp="1"/>
          </p:cNvSpPr>
          <p:nvPr>
            <p:ph type="body" sz="quarter" idx="13"/>
          </p:nvPr>
        </p:nvSpPr>
        <p:spPr>
          <a:xfrm>
            <a:off x="402336" y="1143000"/>
            <a:ext cx="11173968" cy="4956048"/>
          </a:xfrm>
        </p:spPr>
        <p:txBody>
          <a:bodyPr/>
          <a:lstStyle>
            <a:lvl2pPr>
              <a:buSzPct val="90000"/>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3"/>
          <p:cNvSpPr txBox="1">
            <a:spLocks/>
          </p:cNvSpPr>
          <p:nvPr userDrawn="1"/>
        </p:nvSpPr>
        <p:spPr>
          <a:xfrm>
            <a:off x="4673600" y="6355080"/>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84601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ULA">
    <p:bg>
      <p:bgPr>
        <a:solidFill>
          <a:schemeClr val="bg1"/>
        </a:solidFill>
        <a:effectLst/>
      </p:bgPr>
    </p:bg>
    <p:spTree>
      <p:nvGrpSpPr>
        <p:cNvPr id="1" name=""/>
        <p:cNvGrpSpPr/>
        <p:nvPr/>
      </p:nvGrpSpPr>
      <p:grpSpPr>
        <a:xfrm>
          <a:off x="0" y="0"/>
          <a:ext cx="0" cy="0"/>
          <a:chOff x="0" y="0"/>
          <a:chExt cx="0" cy="0"/>
        </a:xfrm>
      </p:grpSpPr>
      <p:sp>
        <p:nvSpPr>
          <p:cNvPr id="12" name="TextBox 11"/>
          <p:cNvSpPr txBox="1"/>
          <p:nvPr userDrawn="1"/>
        </p:nvSpPr>
        <p:spPr>
          <a:xfrm>
            <a:off x="304800" y="3376960"/>
            <a:ext cx="11438467" cy="1499840"/>
          </a:xfrm>
          <a:prstGeom prst="rect">
            <a:avLst/>
          </a:prstGeom>
          <a:noFill/>
          <a:ln>
            <a:noFill/>
          </a:ln>
        </p:spPr>
        <p:txBody>
          <a:bodyPr vert="horz" wrap="square" lIns="243840" tIns="182880" rIns="121920" bIns="60960" rtlCol="0" anchor="t" anchorCtr="0">
            <a:noAutofit/>
          </a:bodyPr>
          <a:lstStyle/>
          <a:p>
            <a:pPr>
              <a:lnSpc>
                <a:spcPct val="90000"/>
              </a:lnSpc>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a:lnSpc>
                <a:spcPct val="90000"/>
              </a:lnSpc>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lnSpc>
                <a:spcPct val="90000"/>
              </a:lnSpc>
              <a:spcAft>
                <a:spcPts val="800"/>
              </a:spcAft>
            </a:pPr>
            <a:endParaRPr lang="en-US" sz="1100" dirty="0" smtClean="0">
              <a:solidFill>
                <a:srgbClr val="3F3F3F">
                  <a:alpha val="87000"/>
                </a:srgbClr>
              </a:solidFill>
              <a:latin typeface="Segoe UI" panose="020B0502040204020203" pitchFamily="34" charset="0"/>
              <a:cs typeface="Segoe UI" panose="020B0502040204020203" pitchFamily="34" charset="0"/>
            </a:endParaRPr>
          </a:p>
        </p:txBody>
      </p:sp>
      <p:sp>
        <p:nvSpPr>
          <p:cNvPr id="2" name="TextBox 1"/>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r>
              <a:rPr lang="en-US" sz="1467" b="1" dirty="0" smtClean="0">
                <a:solidFill>
                  <a:prstClr val="black"/>
                </a:solidFill>
              </a:rPr>
              <a:t>Conditions and Terms of Use</a:t>
            </a:r>
            <a:endParaRPr lang="en-US" sz="1467" dirty="0">
              <a:solidFill>
                <a:prstClr val="black"/>
              </a:solidFill>
            </a:endParaRPr>
          </a:p>
        </p:txBody>
      </p:sp>
      <p:sp>
        <p:nvSpPr>
          <p:cNvPr id="6" name="TextBox 5"/>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r>
              <a:rPr lang="en-US" sz="1467" b="1" dirty="0" smtClean="0">
                <a:solidFill>
                  <a:prstClr val="black"/>
                </a:solidFill>
              </a:rPr>
              <a:t>Copyright and Trademarks</a:t>
            </a:r>
          </a:p>
        </p:txBody>
      </p:sp>
      <p:sp>
        <p:nvSpPr>
          <p:cNvPr id="7" name="TextBox 6"/>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r>
              <a:rPr lang="en-US" sz="1067" dirty="0" smtClean="0">
                <a:solidFill>
                  <a:srgbClr val="277EB5"/>
                </a:solidFill>
              </a:rPr>
              <a:t>Microsoft Confidential</a:t>
            </a:r>
          </a:p>
        </p:txBody>
      </p:sp>
      <p:sp>
        <p:nvSpPr>
          <p:cNvPr id="8" name="TextBox 7"/>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r>
              <a:rPr lang="en-US" sz="1067" smtClean="0">
                <a:solidFill>
                  <a:srgbClr val="277EB5"/>
                </a:solidFill>
              </a:rPr>
              <a:t>© 2015 </a:t>
            </a:r>
            <a:r>
              <a:rPr lang="en-US" sz="1067" dirty="0" smtClean="0">
                <a:solidFill>
                  <a:srgbClr val="277EB5"/>
                </a:solidFill>
              </a:rPr>
              <a:t>Microsoft Corporation. All rights reserved.</a:t>
            </a:r>
          </a:p>
        </p:txBody>
      </p:sp>
      <p:sp>
        <p:nvSpPr>
          <p:cNvPr id="10" name="TextBox 9"/>
          <p:cNvSpPr txBox="1"/>
          <p:nvPr userDrawn="1"/>
        </p:nvSpPr>
        <p:spPr>
          <a:xfrm>
            <a:off x="304800" y="707073"/>
            <a:ext cx="11438467" cy="2438400"/>
          </a:xfrm>
          <a:prstGeom prst="rect">
            <a:avLst/>
          </a:prstGeom>
          <a:noFill/>
          <a:ln>
            <a:noFill/>
          </a:ln>
        </p:spPr>
        <p:txBody>
          <a:bodyPr vert="horz" wrap="square" lIns="243840" tIns="182880" rIns="121920" bIns="60960" rtlCol="0" anchor="t" anchorCtr="0">
            <a:normAutofit/>
          </a:bodyPr>
          <a:lstStyle/>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endParaRPr lang="en-US" sz="1200" dirty="0">
              <a:solidFill>
                <a:srgbClr val="3F3F3F">
                  <a:alpha val="87000"/>
                </a:srgbClr>
              </a:solidFill>
              <a:latin typeface="Segoe UI" panose="020B0502040204020203" pitchFamily="34" charset="0"/>
              <a:cs typeface="Segoe UI" panose="020B0502040204020203" pitchFamily="34" charset="0"/>
            </a:endParaRPr>
          </a:p>
          <a:p>
            <a:pPr>
              <a:spcAft>
                <a:spcPts val="800"/>
              </a:spcAft>
            </a:pPr>
            <a:endParaRPr lang="en-US" sz="1100" dirty="0" smtClean="0">
              <a:solidFill>
                <a:srgbClr val="3F3F3F">
                  <a:alpha val="87000"/>
                </a:srgb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868708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41685638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949440" cy="2286000"/>
          </a:xfrm>
          <a:solidFill>
            <a:srgbClr val="0A5BBA">
              <a:alpha val="90000"/>
            </a:srgbClr>
          </a:solidFill>
        </p:spPr>
        <p:txBody>
          <a:bodyPr lIns="91440" tIns="91440">
            <a:noAutofit/>
          </a:bodyPr>
          <a:lstStyle>
            <a:lvl1pPr marL="0" indent="0">
              <a:lnSpc>
                <a:spcPct val="100000"/>
              </a:lnSpc>
              <a:buNone/>
              <a:defRPr sz="36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Course Title</a:t>
            </a:r>
          </a:p>
        </p:txBody>
      </p:sp>
    </p:spTree>
    <p:extLst>
      <p:ext uri="{BB962C8B-B14F-4D97-AF65-F5344CB8AC3E}">
        <p14:creationId xmlns:p14="http://schemas.microsoft.com/office/powerpoint/2010/main" val="42138700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Box 5"/>
          <p:cNvSpPr txBox="1"/>
          <p:nvPr userDrawn="1"/>
        </p:nvSpPr>
        <p:spPr>
          <a:xfrm>
            <a:off x="304800" y="3376960"/>
            <a:ext cx="11684000" cy="2235200"/>
          </a:xfrm>
          <a:prstGeom prst="rect">
            <a:avLst/>
          </a:prstGeom>
          <a:noFill/>
          <a:ln>
            <a:noFill/>
          </a:ln>
        </p:spPr>
        <p:txBody>
          <a:bodyPr vert="horz" wrap="square" lIns="243840" tIns="182880" rIns="121920" bIns="60960" rtlCol="0" anchor="t" anchorCtr="0">
            <a:noAutofit/>
          </a:bodyPr>
          <a:lstStyle/>
          <a:p>
            <a:pPr defTabSz="609585">
              <a:lnSpc>
                <a:spcPct val="90000"/>
              </a:lnSpc>
              <a:spcAft>
                <a:spcPts val="800"/>
              </a:spcAft>
            </a:pPr>
            <a:r>
              <a:rPr lang="en-US" sz="1333" dirty="0">
                <a:solidFill>
                  <a:srgbClr val="000000">
                    <a:alpha val="87000"/>
                  </a:srgbClr>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609585">
              <a:lnSpc>
                <a:spcPct val="90000"/>
              </a:lnSpc>
              <a:spcAft>
                <a:spcPts val="800"/>
              </a:spcAft>
            </a:pPr>
            <a:r>
              <a:rPr lang="en-US" sz="1333" dirty="0">
                <a:solidFill>
                  <a:srgbClr val="000000">
                    <a:alpha val="87000"/>
                  </a:srgbClr>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609585">
              <a:lnSpc>
                <a:spcPct val="90000"/>
              </a:lnSpc>
              <a:spcAft>
                <a:spcPts val="800"/>
              </a:spcAft>
            </a:pPr>
            <a:r>
              <a:rPr lang="en-US" sz="1333" dirty="0">
                <a:solidFill>
                  <a:srgbClr val="000000">
                    <a:alpha val="87000"/>
                  </a:srgbClr>
                </a:solidFill>
              </a:rPr>
              <a:t>For more information, see Use of Microsoft Copyrighted Content at</a:t>
            </a:r>
          </a:p>
          <a:p>
            <a:pPr algn="ctr" defTabSz="609585">
              <a:lnSpc>
                <a:spcPct val="90000"/>
              </a:lnSpc>
              <a:spcAft>
                <a:spcPts val="800"/>
              </a:spcAft>
            </a:pPr>
            <a:r>
              <a:rPr lang="en-US" sz="1333" dirty="0">
                <a:solidFill>
                  <a:srgbClr val="000000">
                    <a:alpha val="87000"/>
                  </a:srgbClr>
                </a:solidFill>
                <a:hlinkClick r:id="rId2"/>
              </a:rPr>
              <a:t>http://www.microsoft.com/about/legal/permissions/</a:t>
            </a:r>
            <a:endParaRPr lang="en-US" sz="1333" dirty="0">
              <a:solidFill>
                <a:srgbClr val="000000">
                  <a:alpha val="87000"/>
                </a:srgbClr>
              </a:solidFill>
            </a:endParaRPr>
          </a:p>
        </p:txBody>
      </p:sp>
      <p:sp>
        <p:nvSpPr>
          <p:cNvPr id="7" name="TextBox 6"/>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Conditions and Terms of Use</a:t>
            </a:r>
            <a:endParaRPr lang="en-US" sz="1467" dirty="0">
              <a:solidFill>
                <a:srgbClr val="000000"/>
              </a:solidFill>
            </a:endParaRPr>
          </a:p>
        </p:txBody>
      </p:sp>
      <p:sp>
        <p:nvSpPr>
          <p:cNvPr id="8" name="TextBox 7"/>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Copyright and Trademarks</a:t>
            </a:r>
          </a:p>
        </p:txBody>
      </p:sp>
      <p:sp>
        <p:nvSpPr>
          <p:cNvPr id="9" name="TextBox 8"/>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Microsoft Confidential</a:t>
            </a:r>
          </a:p>
        </p:txBody>
      </p:sp>
      <p:sp>
        <p:nvSpPr>
          <p:cNvPr id="10" name="TextBox 9"/>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 2013 Microsoft Corporation. All rights reserved.</a:t>
            </a:r>
          </a:p>
        </p:txBody>
      </p:sp>
      <p:sp>
        <p:nvSpPr>
          <p:cNvPr id="11" name="TextBox 10"/>
          <p:cNvSpPr txBox="1"/>
          <p:nvPr userDrawn="1"/>
        </p:nvSpPr>
        <p:spPr>
          <a:xfrm>
            <a:off x="304800" y="613936"/>
            <a:ext cx="11684000" cy="2438400"/>
          </a:xfrm>
          <a:prstGeom prst="rect">
            <a:avLst/>
          </a:prstGeom>
          <a:noFill/>
          <a:ln>
            <a:noFill/>
          </a:ln>
        </p:spPr>
        <p:txBody>
          <a:bodyPr vert="horz" wrap="square" lIns="243840" tIns="182880" rIns="121920" bIns="60960" rtlCol="0" anchor="t" anchorCtr="0">
            <a:normAutofit lnSpcReduction="10000"/>
          </a:bodyPr>
          <a:lstStyle/>
          <a:p>
            <a:pPr defTabSz="609585">
              <a:spcAft>
                <a:spcPts val="800"/>
              </a:spcAft>
            </a:pPr>
            <a:r>
              <a:rPr lang="en-US" sz="1333" dirty="0">
                <a:solidFill>
                  <a:srgbClr val="000000">
                    <a:alpha val="87000"/>
                  </a:srgbClr>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609585">
              <a:spcAft>
                <a:spcPts val="800"/>
              </a:spcAft>
            </a:pPr>
            <a:r>
              <a:rPr lang="en-US" sz="1333" dirty="0">
                <a:solidFill>
                  <a:srgbClr val="000000">
                    <a:alpha val="87000"/>
                  </a:srgbClr>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609585">
              <a:spcAft>
                <a:spcPts val="800"/>
              </a:spcAft>
            </a:pPr>
            <a:r>
              <a:rPr lang="en-US" sz="1333" dirty="0">
                <a:solidFill>
                  <a:srgbClr val="000000">
                    <a:alpha val="87000"/>
                  </a:srgbClr>
                </a:solidFill>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609585">
              <a:spcAft>
                <a:spcPts val="800"/>
              </a:spcAft>
            </a:pPr>
            <a:endParaRPr lang="en-US" sz="1333" dirty="0">
              <a:solidFill>
                <a:srgbClr val="000000">
                  <a:alpha val="87000"/>
                </a:srgbClr>
              </a:solidFill>
            </a:endParaRPr>
          </a:p>
        </p:txBody>
      </p:sp>
    </p:spTree>
    <p:extLst>
      <p:ext uri="{BB962C8B-B14F-4D97-AF65-F5344CB8AC3E}">
        <p14:creationId xmlns:p14="http://schemas.microsoft.com/office/powerpoint/2010/main" val="13871495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D8E4473-413B-4614-B4AE-3693BB85D35B}" type="datetime1">
              <a:rPr lang="en-US" smtClean="0">
                <a:solidFill>
                  <a:prstClr val="black">
                    <a:tint val="75000"/>
                  </a:prstClr>
                </a:solidFill>
              </a:rPr>
              <a:t>12/1/2015</a:t>
            </a:fld>
            <a:endParaRPr lang="en-US">
              <a:solidFill>
                <a:prstClr val="black">
                  <a:tint val="75000"/>
                </a:prstClr>
              </a:solidFill>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
        <p:nvSpPr>
          <p:cNvPr id="7" name="Text Placeholder 6"/>
          <p:cNvSpPr>
            <a:spLocks noGrp="1"/>
          </p:cNvSpPr>
          <p:nvPr>
            <p:ph type="body" sz="quarter" idx="13"/>
          </p:nvPr>
        </p:nvSpPr>
        <p:spPr>
          <a:xfrm>
            <a:off x="402336" y="1143000"/>
            <a:ext cx="11173968" cy="4956048"/>
          </a:xfrm>
        </p:spPr>
        <p:txBody>
          <a:bodyPr/>
          <a:lstStyle>
            <a:lvl2pPr>
              <a:buSzPct val="90000"/>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3"/>
          <p:cNvSpPr txBox="1">
            <a:spLocks/>
          </p:cNvSpPr>
          <p:nvPr userDrawn="1"/>
        </p:nvSpPr>
        <p:spPr>
          <a:xfrm>
            <a:off x="4673600" y="6355080"/>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070629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rgbClr val="0A5BBA"/>
                </a:solidFill>
                <a:latin typeface="Segoe UI Light" panose="020B0502040204020203" pitchFamily="34" charset="0"/>
                <a:cs typeface="Segoe UI Light" panose="020B0502040204020203" pitchFamily="34" charset="0"/>
              </a:defRPr>
            </a:lvl1pPr>
          </a:lstStyle>
          <a:p>
            <a:r>
              <a:rPr lang="en-US" dirty="0" smtClean="0"/>
              <a:t>Notes Continued</a:t>
            </a:r>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54678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rIns="91440" anchor="t" anchorCtr="0">
            <a:normAutofit/>
          </a:bodyPr>
          <a:lstStyle>
            <a:lvl1pPr>
              <a:defRPr sz="2800" baseline="0">
                <a:solidFill>
                  <a:schemeClr val="bg1"/>
                </a:solidFill>
                <a:latin typeface="Segoe UI Light" panose="020B0502040204020203" pitchFamily="34" charset="0"/>
              </a:defRPr>
            </a:lvl1pPr>
          </a:lstStyle>
          <a:p>
            <a:r>
              <a:rPr lang="en-US" dirty="0" smtClean="0"/>
              <a:t>Module #: Module Title</a:t>
            </a:r>
            <a:endParaRPr lang="en-US" dirty="0"/>
          </a:p>
        </p:txBody>
      </p:sp>
      <p:sp>
        <p:nvSpPr>
          <p:cNvPr id="9" name="Text Placeholder 18"/>
          <p:cNvSpPr>
            <a:spLocks noGrp="1"/>
          </p:cNvSpPr>
          <p:nvPr>
            <p:ph type="body" sz="quarter" idx="16" hasCustomPrompt="1"/>
          </p:nvPr>
        </p:nvSpPr>
        <p:spPr>
          <a:xfrm>
            <a:off x="0" y="3200400"/>
            <a:ext cx="4572000" cy="704088"/>
          </a:xfrm>
          <a:prstGeom prst="rect">
            <a:avLst/>
          </a:prstGeom>
          <a:solidFill>
            <a:srgbClr val="002050">
              <a:alpha val="89804"/>
            </a:srgbClr>
          </a:solidFill>
        </p:spPr>
        <p:txBody>
          <a:bodyPr vert="horz" lIns="91440" tIns="91440">
            <a:normAutofit/>
          </a:bodyPr>
          <a:lstStyle>
            <a:lvl1pPr marL="0" indent="0">
              <a:lnSpc>
                <a:spcPct val="100000"/>
              </a:lnSpc>
              <a:buFontTx/>
              <a:buNone/>
              <a:defRPr sz="20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Module Overview</a:t>
            </a:r>
          </a:p>
        </p:txBody>
      </p:sp>
    </p:spTree>
    <p:extLst>
      <p:ext uri="{BB962C8B-B14F-4D97-AF65-F5344CB8AC3E}">
        <p14:creationId xmlns:p14="http://schemas.microsoft.com/office/powerpoint/2010/main" val="408745805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_Lesson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anchor="t" anchorCtr="0">
            <a:normAutofit/>
          </a:bodyPr>
          <a:lstStyle>
            <a:lvl1pPr>
              <a:defRPr sz="2400">
                <a:solidFill>
                  <a:schemeClr val="bg1"/>
                </a:solidFill>
                <a:latin typeface="Segoe UI Light" panose="020B0502040204020203" pitchFamily="34" charset="0"/>
              </a:defRPr>
            </a:lvl1pPr>
          </a:lstStyle>
          <a:p>
            <a:r>
              <a:rPr lang="en-US" dirty="0" smtClean="0"/>
              <a:t>Module #: Module Title</a:t>
            </a:r>
            <a:endParaRPr lang="en-US" dirty="0"/>
          </a:p>
        </p:txBody>
      </p:sp>
      <p:sp>
        <p:nvSpPr>
          <p:cNvPr id="16" name="Text Placeholder 14"/>
          <p:cNvSpPr>
            <a:spLocks noGrp="1"/>
          </p:cNvSpPr>
          <p:nvPr>
            <p:ph type="body" sz="quarter" idx="12" hasCustomPrompt="1"/>
          </p:nvPr>
        </p:nvSpPr>
        <p:spPr>
          <a:xfrm>
            <a:off x="0" y="3200400"/>
            <a:ext cx="4572000" cy="1828800"/>
          </a:xfrm>
          <a:solidFill>
            <a:srgbClr val="002050"/>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dirty="0" smtClean="0"/>
              <a:t>Section #: Section Title</a:t>
            </a:r>
          </a:p>
        </p:txBody>
      </p:sp>
      <p:sp>
        <p:nvSpPr>
          <p:cNvPr id="18" name="Text Placeholder 14"/>
          <p:cNvSpPr>
            <a:spLocks noGrp="1"/>
          </p:cNvSpPr>
          <p:nvPr>
            <p:ph type="body" sz="quarter" idx="14" hasCustomPrompt="1"/>
          </p:nvPr>
        </p:nvSpPr>
        <p:spPr>
          <a:xfrm>
            <a:off x="4572000" y="3200400"/>
            <a:ext cx="4572000" cy="1828800"/>
          </a:xfrm>
          <a:solidFill>
            <a:srgbClr val="129038"/>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smtClean="0"/>
              <a:t>Lesson: Lesson Title</a:t>
            </a:r>
          </a:p>
        </p:txBody>
      </p:sp>
    </p:spTree>
    <p:extLst>
      <p:ext uri="{BB962C8B-B14F-4D97-AF65-F5344CB8AC3E}">
        <p14:creationId xmlns:p14="http://schemas.microsoft.com/office/powerpoint/2010/main" val="37007713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dirty="0" smtClean="0"/>
              <a:t>Add single point here</a:t>
            </a:r>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530286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Demonstration: Title of Demo</a:t>
            </a:r>
          </a:p>
        </p:txBody>
      </p:sp>
    </p:spTree>
    <p:extLst>
      <p:ext uri="{BB962C8B-B14F-4D97-AF65-F5344CB8AC3E}">
        <p14:creationId xmlns:p14="http://schemas.microsoft.com/office/powerpoint/2010/main" val="2186532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rgbClr val="0A5BBA"/>
                </a:solidFill>
                <a:latin typeface="Segoe UI Light" panose="020B0502040204020203" pitchFamily="34" charset="0"/>
                <a:cs typeface="Segoe UI Light" panose="020B0502040204020203" pitchFamily="34" charset="0"/>
              </a:defRPr>
            </a:lvl1pPr>
          </a:lstStyle>
          <a:p>
            <a:r>
              <a:rPr lang="en-US" dirty="0" smtClean="0"/>
              <a:t>Notes Continued</a:t>
            </a:r>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948746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Lab: Title of Lab</a:t>
            </a:r>
          </a:p>
        </p:txBody>
      </p:sp>
    </p:spTree>
    <p:extLst>
      <p:ext uri="{BB962C8B-B14F-4D97-AF65-F5344CB8AC3E}">
        <p14:creationId xmlns:p14="http://schemas.microsoft.com/office/powerpoint/2010/main" val="18954302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9" name="Text Placeholder 18"/>
          <p:cNvSpPr>
            <a:spLocks noGrp="1"/>
          </p:cNvSpPr>
          <p:nvPr>
            <p:ph type="body" sz="quarter" idx="16" hasCustomPrompt="1"/>
          </p:nvPr>
        </p:nvSpPr>
        <p:spPr>
          <a:xfrm>
            <a:off x="0" y="3429000"/>
            <a:ext cx="3048000" cy="1143000"/>
          </a:xfrm>
          <a:prstGeom prst="rect">
            <a:avLst/>
          </a:prstGeom>
          <a:solidFill>
            <a:srgbClr val="002050">
              <a:alpha val="90000"/>
            </a:srgbClr>
          </a:solidFill>
        </p:spPr>
        <p:txBody>
          <a:bodyPr vert="horz" lIns="91440" tIns="9144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27081558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rgbClr val="002050"/>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rgbClr val="15AEEF">
              <a:alpha val="89804"/>
            </a:srgbClr>
          </a:solidFill>
        </p:spPr>
        <p:txBody>
          <a:bodyPr vert="horz" lIns="91440" tIns="91440">
            <a:normAutofit/>
          </a:bodyPr>
          <a:lstStyle>
            <a:lvl1pPr marL="0" indent="0">
              <a:lnSpc>
                <a:spcPct val="100000"/>
              </a:lnSpc>
              <a:buFontTx/>
              <a:buNone/>
              <a:defRPr sz="1600" baseline="0">
                <a:solidFill>
                  <a:schemeClr val="tx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1"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99540872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8" name="Text Placeholder 18"/>
          <p:cNvSpPr>
            <a:spLocks noGrp="1"/>
          </p:cNvSpPr>
          <p:nvPr>
            <p:ph type="body" sz="quarter" idx="16" hasCustomPrompt="1"/>
          </p:nvPr>
        </p:nvSpPr>
        <p:spPr>
          <a:xfrm>
            <a:off x="9144000" y="3429000"/>
            <a:ext cx="3048000" cy="1143000"/>
          </a:xfrm>
          <a:prstGeom prst="rect">
            <a:avLst/>
          </a:prstGeom>
          <a:solidFill>
            <a:srgbClr val="002050">
              <a:alpha val="90000"/>
            </a:srgbClr>
          </a:solidFill>
        </p:spPr>
        <p:txBody>
          <a:bodyPr vert="horz" lIns="182880" tIns="13716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2" name="Text Placeholder 9"/>
          <p:cNvSpPr>
            <a:spLocks noGrp="1"/>
          </p:cNvSpPr>
          <p:nvPr>
            <p:ph type="body" sz="quarter" idx="13"/>
          </p:nvPr>
        </p:nvSpPr>
        <p:spPr>
          <a:xfrm>
            <a:off x="609600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24293165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1800" baseline="0">
                <a:solidFill>
                  <a:srgbClr val="3F3F3F"/>
                </a:solidFill>
                <a:latin typeface="Segoe UI Light" pitchFamily="34" charset="0"/>
              </a:defRPr>
            </a:lvl1pPr>
          </a:lstStyle>
          <a:p>
            <a:pPr lvl="0"/>
            <a:r>
              <a:rPr lang="en-US" dirty="0"/>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06E3FC57-B96F-4261-AC52-8316316858EB}" type="datetime1">
              <a:rPr lang="en-US" smtClean="0"/>
              <a:t>12/1/2015</a:t>
            </a:fld>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517249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87131DD3-04EA-4EF6-8CC9-30713945038C}" type="datetime1">
              <a:rPr lang="en-US" smtClean="0"/>
              <a:t>12/1/2015</a:t>
            </a:fld>
            <a:endParaRPr lang="en-US" dirty="0"/>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Segoe UI" panose="020B0502040204020203" pitchFamily="34" charset="0"/>
                <a:cs typeface="Segoe UI" panose="020B0502040204020203" pitchFamily="34" charset="0"/>
              </a:defRPr>
            </a:lvl1pPr>
          </a:lstStyle>
          <a:p>
            <a:pPr lvl="0"/>
            <a:r>
              <a:rPr lang="en-US" dirty="0"/>
              <a:t>Click to edit slide content</a:t>
            </a:r>
          </a:p>
        </p:txBody>
      </p:sp>
      <p:sp>
        <p:nvSpPr>
          <p:cNvPr id="6"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7"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1666356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0E715F">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129038">
              <a:alpha val="89804"/>
            </a:srgbClr>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14"/>
          <p:cNvSpPr>
            <a:spLocks noGrp="1"/>
          </p:cNvSpPr>
          <p:nvPr>
            <p:ph type="body" sz="quarter" idx="15"/>
          </p:nvPr>
        </p:nvSpPr>
        <p:spPr>
          <a:xfrm>
            <a:off x="9144000" y="3429000"/>
            <a:ext cx="3048000" cy="2286000"/>
          </a:xfrm>
          <a:solidFill>
            <a:srgbClr val="0C6126">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3" name="Slide Number Placeholder 4"/>
          <p:cNvSpPr>
            <a:spLocks noGrp="1"/>
          </p:cNvSpPr>
          <p:nvPr>
            <p:ph type="sldNum" sz="quarter" idx="17"/>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661362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les with text">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1800">
                <a:solidFill>
                  <a:srgbClr val="3F3F3F"/>
                </a:solidFill>
              </a:defRPr>
            </a:lvl1pPr>
            <a:lvl2pPr>
              <a:defRPr sz="1600">
                <a:solidFill>
                  <a:srgbClr val="3F3F3F"/>
                </a:solidFill>
              </a:defRPr>
            </a:lvl2pPr>
            <a:lvl3pPr>
              <a:lnSpc>
                <a:spcPct val="100000"/>
              </a:lnSpc>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0E715F"/>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129038"/>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14"/>
          <p:cNvSpPr>
            <a:spLocks noGrp="1"/>
          </p:cNvSpPr>
          <p:nvPr>
            <p:ph type="body" sz="quarter" idx="15"/>
          </p:nvPr>
        </p:nvSpPr>
        <p:spPr>
          <a:xfrm>
            <a:off x="9144000" y="3429000"/>
            <a:ext cx="3048000" cy="2286000"/>
          </a:xfrm>
          <a:solidFill>
            <a:srgbClr val="0C6126"/>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81B3AB2F-2891-42C6-B337-428F802F50D2}" type="datetime1">
              <a:rPr lang="en-US" smtClean="0"/>
              <a:t>12/1/2015</a:t>
            </a:fld>
            <a:endParaRPr lang="en-US" dirty="0"/>
          </a:p>
        </p:txBody>
      </p:sp>
      <p:sp>
        <p:nvSpPr>
          <p:cNvPr id="13"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4" name="Slide Number Placeholder 4"/>
          <p:cNvSpPr>
            <a:spLocks noGrp="1"/>
          </p:cNvSpPr>
          <p:nvPr>
            <p:ph type="sldNum" sz="quarter" idx="18"/>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8968675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15AEEF">
              <a:alpha val="89804"/>
            </a:srgb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0E715F">
              <a:alpha val="89804"/>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37E23DC6-7CA1-43E4-85E8-A49DADF0EA2F}" type="datetime1">
              <a:rPr lang="en-US" smtClean="0"/>
              <a:t>12/1/2015</a:t>
            </a:fld>
            <a:endParaRPr lang="en-US" dirty="0"/>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Light" panose="020B0502040204020203" pitchFamily="34" charset="0"/>
                <a:cs typeface="Segoe UI Light" panose="020B0502040204020203" pitchFamily="34" charset="0"/>
              </a:rPr>
              <a:t>Microsoft Confidential</a:t>
            </a:r>
            <a:endParaRPr lang="en-US" sz="1000" dirty="0">
              <a:latin typeface="Segoe UI Light" panose="020B0502040204020203" pitchFamily="34" charset="0"/>
              <a:cs typeface="Segoe UI Light" panose="020B0502040204020203" pitchFamily="34" charset="0"/>
            </a:endParaRPr>
          </a:p>
        </p:txBody>
      </p:sp>
      <p:sp>
        <p:nvSpPr>
          <p:cNvPr id="13" name="Slide Number Placeholder 4"/>
          <p:cNvSpPr>
            <a:spLocks noGrp="1"/>
          </p:cNvSpPr>
          <p:nvPr>
            <p:ph type="sldNum" sz="quarter" idx="16"/>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2384579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07027D77-150F-4BD0-8C3C-0AF466363AA9}" type="datetime1">
              <a:rPr lang="en-US" smtClean="0"/>
              <a:t>12/1/2015</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800">
                <a:solidFill>
                  <a:srgbClr val="3F3F3F"/>
                </a:solidFill>
              </a:defRPr>
            </a:lvl1pPr>
            <a:lvl2pPr>
              <a:defRPr sz="1600">
                <a:solidFill>
                  <a:srgbClr val="3F3F3F"/>
                </a:solidFill>
              </a:defRPr>
            </a:lvl2pPr>
            <a:lvl3pPr>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9" name="Text Placeholder 14"/>
          <p:cNvSpPr>
            <a:spLocks noGrp="1"/>
          </p:cNvSpPr>
          <p:nvPr>
            <p:ph type="body" sz="quarter" idx="12"/>
          </p:nvPr>
        </p:nvSpPr>
        <p:spPr>
          <a:xfrm>
            <a:off x="9144000" y="1143000"/>
            <a:ext cx="3048000" cy="2286000"/>
          </a:xfrm>
          <a:solidFill>
            <a:srgbClr val="002050"/>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14"/>
          <p:cNvSpPr>
            <a:spLocks noGrp="1"/>
          </p:cNvSpPr>
          <p:nvPr>
            <p:ph type="body" sz="quarter" idx="16"/>
          </p:nvPr>
        </p:nvSpPr>
        <p:spPr>
          <a:xfrm>
            <a:off x="9144000" y="3429000"/>
            <a:ext cx="3048000" cy="2286000"/>
          </a:xfrm>
          <a:solidFill>
            <a:srgbClr val="15AEEF"/>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36496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rIns="91440" anchor="t" anchorCtr="0">
            <a:normAutofit/>
          </a:bodyPr>
          <a:lstStyle>
            <a:lvl1pPr>
              <a:defRPr sz="2800" baseline="0">
                <a:solidFill>
                  <a:schemeClr val="bg1"/>
                </a:solidFill>
                <a:latin typeface="Segoe UI Light" panose="020B0502040204020203" pitchFamily="34" charset="0"/>
              </a:defRPr>
            </a:lvl1pPr>
          </a:lstStyle>
          <a:p>
            <a:r>
              <a:rPr lang="en-US" dirty="0" smtClean="0"/>
              <a:t>Module #: Module Title</a:t>
            </a:r>
            <a:endParaRPr lang="en-US" dirty="0"/>
          </a:p>
        </p:txBody>
      </p:sp>
      <p:sp>
        <p:nvSpPr>
          <p:cNvPr id="9" name="Text Placeholder 18"/>
          <p:cNvSpPr>
            <a:spLocks noGrp="1"/>
          </p:cNvSpPr>
          <p:nvPr>
            <p:ph type="body" sz="quarter" idx="16" hasCustomPrompt="1"/>
          </p:nvPr>
        </p:nvSpPr>
        <p:spPr>
          <a:xfrm>
            <a:off x="0" y="3200400"/>
            <a:ext cx="4572000" cy="704088"/>
          </a:xfrm>
          <a:prstGeom prst="rect">
            <a:avLst/>
          </a:prstGeom>
          <a:solidFill>
            <a:srgbClr val="002050">
              <a:alpha val="89804"/>
            </a:srgbClr>
          </a:solidFill>
        </p:spPr>
        <p:txBody>
          <a:bodyPr vert="horz" lIns="91440" tIns="91440">
            <a:normAutofit/>
          </a:bodyPr>
          <a:lstStyle>
            <a:lvl1pPr marL="0" indent="0">
              <a:lnSpc>
                <a:spcPct val="100000"/>
              </a:lnSpc>
              <a:buFontTx/>
              <a:buNone/>
              <a:defRPr sz="20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Module Overview</a:t>
            </a:r>
          </a:p>
        </p:txBody>
      </p:sp>
    </p:spTree>
    <p:extLst>
      <p:ext uri="{BB962C8B-B14F-4D97-AF65-F5344CB8AC3E}">
        <p14:creationId xmlns:p14="http://schemas.microsoft.com/office/powerpoint/2010/main" val="288850491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a:t>
            </a:r>
            <a:r>
              <a:rPr lang="en-US" dirty="0" smtClean="0"/>
              <a:t>title</a:t>
            </a:r>
            <a:endParaRPr lang="en-US" dirty="0"/>
          </a:p>
        </p:txBody>
      </p:sp>
      <p:sp>
        <p:nvSpPr>
          <p:cNvPr id="3" name="Date Placeholder 2"/>
          <p:cNvSpPr>
            <a:spLocks noGrp="1"/>
          </p:cNvSpPr>
          <p:nvPr>
            <p:ph type="dt" sz="half" idx="10"/>
          </p:nvPr>
        </p:nvSpPr>
        <p:spPr/>
        <p:txBody>
          <a:bodyPr/>
          <a:lstStyle>
            <a:lvl1pPr>
              <a:defRPr>
                <a:solidFill>
                  <a:srgbClr val="3F3F3F"/>
                </a:solidFill>
              </a:defRPr>
            </a:lvl1pPr>
          </a:lstStyle>
          <a:p>
            <a:fld id="{8AE9CEB5-C76B-4C9F-91B1-C44CCB9B5E4A}" type="datetime1">
              <a:rPr lang="en-US" smtClean="0"/>
              <a:t>12/1/2015</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rgbClr val="15AEEF"/>
          </a:solidFill>
        </p:spPr>
        <p:txBody>
          <a:bodyPr>
            <a:normAutofit/>
          </a:bodyPr>
          <a:lstStyle>
            <a:lvl1pPr>
              <a:lnSpc>
                <a:spcPct val="100000"/>
              </a:lnSpc>
              <a:defRPr sz="160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18"/>
          <p:cNvSpPr>
            <a:spLocks noGrp="1"/>
          </p:cNvSpPr>
          <p:nvPr>
            <p:ph type="body" sz="quarter" idx="13"/>
          </p:nvPr>
        </p:nvSpPr>
        <p:spPr>
          <a:xfrm>
            <a:off x="9144000" y="3429000"/>
            <a:ext cx="3048000" cy="2286000"/>
          </a:xfrm>
          <a:solidFill>
            <a:srgbClr val="0E715F"/>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20"/>
          <p:cNvSpPr>
            <a:spLocks noGrp="1"/>
          </p:cNvSpPr>
          <p:nvPr>
            <p:ph type="body" sz="quarter" idx="14"/>
          </p:nvPr>
        </p:nvSpPr>
        <p:spPr>
          <a:xfrm>
            <a:off x="3048000" y="3429000"/>
            <a:ext cx="3048000" cy="2286000"/>
          </a:xfrm>
          <a:solidFill>
            <a:srgbClr val="002050"/>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Picture Placeholder 22"/>
          <p:cNvSpPr>
            <a:spLocks noGrp="1"/>
          </p:cNvSpPr>
          <p:nvPr>
            <p:ph type="pic" sz="quarter" idx="15"/>
          </p:nvPr>
        </p:nvSpPr>
        <p:spPr>
          <a:xfrm>
            <a:off x="3048000" y="1143000"/>
            <a:ext cx="3048000" cy="2286000"/>
          </a:xfrm>
        </p:spPr>
        <p:txBody>
          <a:bodyPr/>
          <a:lstStyle/>
          <a:p>
            <a:r>
              <a:rPr lang="en-US" smtClean="0"/>
              <a:t>Click icon to add picture</a:t>
            </a:r>
            <a:endParaRPr lang="en-US"/>
          </a:p>
        </p:txBody>
      </p:sp>
      <p:sp>
        <p:nvSpPr>
          <p:cNvPr id="24" name="Picture Placeholder 22"/>
          <p:cNvSpPr>
            <a:spLocks noGrp="1"/>
          </p:cNvSpPr>
          <p:nvPr>
            <p:ph type="pic" sz="quarter" idx="16"/>
          </p:nvPr>
        </p:nvSpPr>
        <p:spPr>
          <a:xfrm>
            <a:off x="9144000" y="1143000"/>
            <a:ext cx="3048000" cy="2286000"/>
          </a:xfrm>
        </p:spPr>
        <p:txBody>
          <a:bodyPr/>
          <a:lstStyle/>
          <a:p>
            <a:r>
              <a:rPr lang="en-US" smtClean="0"/>
              <a:t>Click icon to add picture</a:t>
            </a:r>
            <a:endParaRPr lang="en-US"/>
          </a:p>
        </p:txBody>
      </p:sp>
      <p:sp>
        <p:nvSpPr>
          <p:cNvPr id="25" name="Picture Placeholder 22"/>
          <p:cNvSpPr>
            <a:spLocks noGrp="1"/>
          </p:cNvSpPr>
          <p:nvPr>
            <p:ph type="pic" sz="quarter" idx="17"/>
          </p:nvPr>
        </p:nvSpPr>
        <p:spPr>
          <a:xfrm>
            <a:off x="6096000" y="3429000"/>
            <a:ext cx="3048000" cy="2286000"/>
          </a:xfrm>
        </p:spPr>
        <p:txBody>
          <a:bodyPr/>
          <a:lstStyle/>
          <a:p>
            <a:r>
              <a:rPr lang="en-US" smtClean="0"/>
              <a:t>Click icon to add picture</a:t>
            </a:r>
            <a:endParaRPr lang="en-US" dirty="0"/>
          </a:p>
        </p:txBody>
      </p:sp>
    </p:spTree>
    <p:extLst>
      <p:ext uri="{BB962C8B-B14F-4D97-AF65-F5344CB8AC3E}">
        <p14:creationId xmlns:p14="http://schemas.microsoft.com/office/powerpoint/2010/main" val="92885302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smtClean="0"/>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a:t>
            </a:r>
            <a:r>
              <a:rPr lang="en-US" dirty="0" smtClean="0"/>
              <a:t>title</a:t>
            </a:r>
            <a:endParaRPr lang="en-US" dirty="0"/>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smtClean="0"/>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4FEC87DF-A149-49F5-842C-834A45BAEF8C}" type="datetime1">
              <a:rPr lang="en-US" smtClean="0"/>
              <a:t>12/1/2015</a:t>
            </a:fld>
            <a:endParaRPr lang="en-US" dirty="0"/>
          </a:p>
        </p:txBody>
      </p:sp>
      <p:sp>
        <p:nvSpPr>
          <p:cNvPr id="10"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1" name="Slide Number Placeholder 4"/>
          <p:cNvSpPr>
            <a:spLocks noGrp="1"/>
          </p:cNvSpPr>
          <p:nvPr>
            <p:ph type="sldNum" sz="quarter" idx="15"/>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288813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229475419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rgbClr val="002050"/>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58461263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bg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4	Section Title</a:t>
            </a:r>
            <a:endParaRPr lang="en-US" dirty="0"/>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smtClean="0"/>
              <a:t>Enter header here.</a:t>
            </a:r>
            <a:endParaRPr lang="en-US" dirty="0"/>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C3CC787E-0B51-4ABE-9B68-E4A5E64C82D6}" type="datetime1">
              <a:rPr lang="en-US" smtClean="0">
                <a:solidFill>
                  <a:prstClr val="white"/>
                </a:solidFill>
              </a:rPr>
              <a:t>12/1/2015</a:t>
            </a:fld>
            <a:endParaRPr lang="en-US" dirty="0">
              <a:solidFill>
                <a:prstClr val="white"/>
              </a:solidFill>
            </a:endParaRPr>
          </a:p>
        </p:txBody>
      </p:sp>
      <p:sp>
        <p:nvSpPr>
          <p:cNvPr id="8"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946823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smtClean="0"/>
              <a:t>Click icon to add picture</a:t>
            </a:r>
            <a:endParaRPr lang="en-US"/>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4	Section Title</a:t>
            </a:r>
            <a:endParaRPr lang="en-US" dirty="0"/>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smtClean="0"/>
              <a:t>Enter header here.</a:t>
            </a:r>
            <a:endParaRPr lang="en-US" dirty="0"/>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6ED6E993-F01C-4F5C-82E8-D27A62799F46}" type="datetime1">
              <a:rPr lang="en-US" smtClean="0">
                <a:solidFill>
                  <a:prstClr val="white"/>
                </a:solidFill>
              </a:rPr>
              <a:t>12/1/2015</a:t>
            </a:fld>
            <a:endParaRPr lang="en-US" dirty="0">
              <a:solidFill>
                <a:prstClr val="white"/>
              </a:solidFill>
            </a:endParaRPr>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16944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141389972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smtClean="0"/>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249185430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312252358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a:solidFill>
            <a:schemeClr val="bg1"/>
          </a:solidFill>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4025046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_Lesson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anchor="t" anchorCtr="0">
            <a:normAutofit/>
          </a:bodyPr>
          <a:lstStyle>
            <a:lvl1pPr>
              <a:defRPr sz="2400">
                <a:solidFill>
                  <a:schemeClr val="bg1"/>
                </a:solidFill>
                <a:latin typeface="Segoe UI Light" panose="020B0502040204020203" pitchFamily="34" charset="0"/>
              </a:defRPr>
            </a:lvl1pPr>
          </a:lstStyle>
          <a:p>
            <a:r>
              <a:rPr lang="en-US" dirty="0" smtClean="0"/>
              <a:t>Module #: Module Title</a:t>
            </a:r>
            <a:endParaRPr lang="en-US" dirty="0"/>
          </a:p>
        </p:txBody>
      </p:sp>
      <p:sp>
        <p:nvSpPr>
          <p:cNvPr id="16" name="Text Placeholder 14"/>
          <p:cNvSpPr>
            <a:spLocks noGrp="1"/>
          </p:cNvSpPr>
          <p:nvPr>
            <p:ph type="body" sz="quarter" idx="12" hasCustomPrompt="1"/>
          </p:nvPr>
        </p:nvSpPr>
        <p:spPr>
          <a:xfrm>
            <a:off x="0" y="3200400"/>
            <a:ext cx="4572000" cy="1828800"/>
          </a:xfrm>
          <a:solidFill>
            <a:srgbClr val="002050"/>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dirty="0" smtClean="0"/>
              <a:t>Section #: Section Title</a:t>
            </a:r>
          </a:p>
        </p:txBody>
      </p:sp>
      <p:sp>
        <p:nvSpPr>
          <p:cNvPr id="18" name="Text Placeholder 14"/>
          <p:cNvSpPr>
            <a:spLocks noGrp="1"/>
          </p:cNvSpPr>
          <p:nvPr>
            <p:ph type="body" sz="quarter" idx="14" hasCustomPrompt="1"/>
          </p:nvPr>
        </p:nvSpPr>
        <p:spPr>
          <a:xfrm>
            <a:off x="4572000" y="3200400"/>
            <a:ext cx="4572000" cy="1828800"/>
          </a:xfrm>
          <a:solidFill>
            <a:srgbClr val="129038"/>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smtClean="0"/>
              <a:t>Lesson: Lesson Title</a:t>
            </a:r>
          </a:p>
        </p:txBody>
      </p:sp>
    </p:spTree>
    <p:extLst>
      <p:ext uri="{BB962C8B-B14F-4D97-AF65-F5344CB8AC3E}">
        <p14:creationId xmlns:p14="http://schemas.microsoft.com/office/powerpoint/2010/main" val="227964647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1800" baseline="0">
                <a:solidFill>
                  <a:schemeClr val="tx1"/>
                </a:solidFill>
                <a:latin typeface="Segoe UI" panose="020B0502040204020203" pitchFamily="34" charset="0"/>
                <a:cs typeface="Segoe UI" panose="020B0502040204020203" pitchFamily="34" charset="0"/>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Section Title</a:t>
            </a:r>
            <a:endParaRPr lang="en-US" dirty="0"/>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dirty="0" smtClean="0"/>
              <a:t>Enter header here.</a:t>
            </a:r>
            <a:endParaRPr lang="en-US" dirty="0"/>
          </a:p>
        </p:txBody>
      </p:sp>
    </p:spTree>
    <p:extLst>
      <p:ext uri="{BB962C8B-B14F-4D97-AF65-F5344CB8AC3E}">
        <p14:creationId xmlns:p14="http://schemas.microsoft.com/office/powerpoint/2010/main" val="127096361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EULA">
    <p:bg>
      <p:bgPr>
        <a:solidFill>
          <a:schemeClr val="bg1"/>
        </a:solidFill>
        <a:effectLst/>
      </p:bgPr>
    </p:bg>
    <p:spTree>
      <p:nvGrpSpPr>
        <p:cNvPr id="1" name=""/>
        <p:cNvGrpSpPr/>
        <p:nvPr/>
      </p:nvGrpSpPr>
      <p:grpSpPr>
        <a:xfrm>
          <a:off x="0" y="0"/>
          <a:ext cx="0" cy="0"/>
          <a:chOff x="0" y="0"/>
          <a:chExt cx="0" cy="0"/>
        </a:xfrm>
      </p:grpSpPr>
      <p:sp>
        <p:nvSpPr>
          <p:cNvPr id="12" name="TextBox 11"/>
          <p:cNvSpPr txBox="1"/>
          <p:nvPr userDrawn="1"/>
        </p:nvSpPr>
        <p:spPr>
          <a:xfrm>
            <a:off x="304800" y="3376960"/>
            <a:ext cx="11438467" cy="1499840"/>
          </a:xfrm>
          <a:prstGeom prst="rect">
            <a:avLst/>
          </a:prstGeom>
          <a:noFill/>
          <a:ln>
            <a:noFill/>
          </a:ln>
        </p:spPr>
        <p:txBody>
          <a:bodyPr vert="horz" wrap="square" lIns="243840" tIns="182880" rIns="121920" bIns="60960" rtlCol="0" anchor="t" anchorCtr="0">
            <a:noAutofit/>
          </a:bodyPr>
          <a:lstStyle/>
          <a:p>
            <a:pPr>
              <a:lnSpc>
                <a:spcPct val="90000"/>
              </a:lnSpc>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a:lnSpc>
                <a:spcPct val="90000"/>
              </a:lnSpc>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lnSpc>
                <a:spcPct val="90000"/>
              </a:lnSpc>
              <a:spcAft>
                <a:spcPts val="800"/>
              </a:spcAft>
            </a:pPr>
            <a:endParaRPr lang="en-US" sz="1100" dirty="0" smtClean="0">
              <a:solidFill>
                <a:srgbClr val="3F3F3F">
                  <a:alpha val="87000"/>
                </a:srgbClr>
              </a:solidFill>
              <a:latin typeface="Segoe UI" panose="020B0502040204020203" pitchFamily="34" charset="0"/>
              <a:cs typeface="Segoe UI" panose="020B0502040204020203" pitchFamily="34" charset="0"/>
            </a:endParaRPr>
          </a:p>
        </p:txBody>
      </p:sp>
      <p:sp>
        <p:nvSpPr>
          <p:cNvPr id="2" name="TextBox 1"/>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r>
              <a:rPr lang="en-US" sz="1467" b="1" dirty="0" smtClean="0">
                <a:solidFill>
                  <a:prstClr val="black"/>
                </a:solidFill>
              </a:rPr>
              <a:t>Conditions and Terms of Use</a:t>
            </a:r>
            <a:endParaRPr lang="en-US" sz="1467" dirty="0">
              <a:solidFill>
                <a:prstClr val="black"/>
              </a:solidFill>
            </a:endParaRPr>
          </a:p>
        </p:txBody>
      </p:sp>
      <p:sp>
        <p:nvSpPr>
          <p:cNvPr id="6" name="TextBox 5"/>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r>
              <a:rPr lang="en-US" sz="1467" b="1" dirty="0" smtClean="0">
                <a:solidFill>
                  <a:prstClr val="black"/>
                </a:solidFill>
              </a:rPr>
              <a:t>Copyright and Trademarks</a:t>
            </a:r>
          </a:p>
        </p:txBody>
      </p:sp>
      <p:sp>
        <p:nvSpPr>
          <p:cNvPr id="7" name="TextBox 6"/>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r>
              <a:rPr lang="en-US" sz="1067" dirty="0" smtClean="0">
                <a:solidFill>
                  <a:srgbClr val="277EB5"/>
                </a:solidFill>
              </a:rPr>
              <a:t>Microsoft Confidential</a:t>
            </a:r>
          </a:p>
        </p:txBody>
      </p:sp>
      <p:sp>
        <p:nvSpPr>
          <p:cNvPr id="8" name="TextBox 7"/>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r>
              <a:rPr lang="en-US" sz="1067" smtClean="0">
                <a:solidFill>
                  <a:srgbClr val="277EB5"/>
                </a:solidFill>
              </a:rPr>
              <a:t>© 2015 </a:t>
            </a:r>
            <a:r>
              <a:rPr lang="en-US" sz="1067" dirty="0" smtClean="0">
                <a:solidFill>
                  <a:srgbClr val="277EB5"/>
                </a:solidFill>
              </a:rPr>
              <a:t>Microsoft Corporation. All rights reserved.</a:t>
            </a:r>
          </a:p>
        </p:txBody>
      </p:sp>
      <p:sp>
        <p:nvSpPr>
          <p:cNvPr id="10" name="TextBox 9"/>
          <p:cNvSpPr txBox="1"/>
          <p:nvPr userDrawn="1"/>
        </p:nvSpPr>
        <p:spPr>
          <a:xfrm>
            <a:off x="304800" y="707073"/>
            <a:ext cx="11438467" cy="2438400"/>
          </a:xfrm>
          <a:prstGeom prst="rect">
            <a:avLst/>
          </a:prstGeom>
          <a:noFill/>
          <a:ln>
            <a:noFill/>
          </a:ln>
        </p:spPr>
        <p:txBody>
          <a:bodyPr vert="horz" wrap="square" lIns="243840" tIns="182880" rIns="121920" bIns="60960" rtlCol="0" anchor="t" anchorCtr="0">
            <a:normAutofit/>
          </a:bodyPr>
          <a:lstStyle/>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endParaRPr lang="en-US" sz="1200" dirty="0">
              <a:solidFill>
                <a:srgbClr val="3F3F3F">
                  <a:alpha val="87000"/>
                </a:srgbClr>
              </a:solidFill>
              <a:latin typeface="Segoe UI" panose="020B0502040204020203" pitchFamily="34" charset="0"/>
              <a:cs typeface="Segoe UI" panose="020B0502040204020203" pitchFamily="34" charset="0"/>
            </a:endParaRPr>
          </a:p>
          <a:p>
            <a:pPr>
              <a:spcAft>
                <a:spcPts val="800"/>
              </a:spcAft>
            </a:pPr>
            <a:endParaRPr lang="en-US" sz="1100" dirty="0" smtClean="0">
              <a:solidFill>
                <a:srgbClr val="3F3F3F">
                  <a:alpha val="87000"/>
                </a:srgb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7715137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184810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dirty="0" smtClean="0"/>
              <a:t>Add single point here</a:t>
            </a:r>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78959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Demonstration: Title of Demo</a:t>
            </a:r>
          </a:p>
        </p:txBody>
      </p:sp>
    </p:spTree>
    <p:extLst>
      <p:ext uri="{BB962C8B-B14F-4D97-AF65-F5344CB8AC3E}">
        <p14:creationId xmlns:p14="http://schemas.microsoft.com/office/powerpoint/2010/main" val="3868499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Lab: Title of Lab</a:t>
            </a:r>
          </a:p>
        </p:txBody>
      </p:sp>
    </p:spTree>
    <p:extLst>
      <p:ext uri="{BB962C8B-B14F-4D97-AF65-F5344CB8AC3E}">
        <p14:creationId xmlns:p14="http://schemas.microsoft.com/office/powerpoint/2010/main" val="2172530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heme" Target="../theme/theme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2C3A81-EE8C-4651-A036-ADBA7316F1C8}" type="datetime1">
              <a:rPr lang="en-US" smtClean="0">
                <a:solidFill>
                  <a:prstClr val="black">
                    <a:tint val="75000"/>
                  </a:prstClr>
                </a:solidFill>
              </a:rPr>
              <a:t>12/1/2015</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Microsoft Confidential</a:t>
            </a: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80173375"/>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 id="2147483772" r:id="rId18"/>
    <p:sldLayoutId id="2147483773" r:id="rId19"/>
    <p:sldLayoutId id="2147483774" r:id="rId20"/>
    <p:sldLayoutId id="2147483775" r:id="rId21"/>
    <p:sldLayoutId id="2147483776" r:id="rId22"/>
    <p:sldLayoutId id="2147483777" r:id="rId23"/>
    <p:sldLayoutId id="2147483778" r:id="rId24"/>
    <p:sldLayoutId id="2147483779" r:id="rId25"/>
    <p:sldLayoutId id="2147483780" r:id="rId26"/>
    <p:sldLayoutId id="2147483781" r:id="rId27"/>
    <p:sldLayoutId id="2147483782" r:id="rId28"/>
    <p:sldLayoutId id="2147483783" r:id="rId29"/>
    <p:sldLayoutId id="2147483784" r:id="rId30"/>
    <p:sldLayoutId id="2147483785" r:id="rId31"/>
  </p:sldLayoutIdLst>
  <p:hf hdr="0" dt="0"/>
  <p:txStyles>
    <p:titleStyle>
      <a:lvl1pPr algn="l" defTabSz="914400" rtl="0" eaLnBrk="1" latinLnBrk="0" hangingPunct="1">
        <a:lnSpc>
          <a:spcPct val="90000"/>
        </a:lnSpc>
        <a:spcBef>
          <a:spcPct val="0"/>
        </a:spcBef>
        <a:buNone/>
        <a:defRPr sz="3600" kern="1200">
          <a:solidFill>
            <a:srgbClr val="0A5BBA"/>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spcAft>
          <a:spcPts val="300"/>
        </a:spcAft>
        <a:buFont typeface="Arial" panose="020B0604020202020204" pitchFamily="34" charset="0"/>
        <a:buChar char="•"/>
        <a:defRPr sz="1800" kern="1200">
          <a:solidFill>
            <a:srgbClr val="3F3F3F"/>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spcAft>
          <a:spcPts val="300"/>
        </a:spcAft>
        <a:buFont typeface="Courier New" panose="02070309020205020404" pitchFamily="49" charset="0"/>
        <a:buChar char="o"/>
        <a:defRPr sz="1600" kern="1200">
          <a:solidFill>
            <a:srgbClr val="3F3F3F"/>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spcAft>
          <a:spcPts val="300"/>
        </a:spcAft>
        <a:buFont typeface="Wingdings" panose="05000000000000000000" pitchFamily="2" charset="2"/>
        <a:buChar char="§"/>
        <a:defRPr sz="1400" kern="1200">
          <a:solidFill>
            <a:srgbClr val="3F3F3F"/>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spcAft>
          <a:spcPts val="300"/>
        </a:spcAft>
        <a:buFont typeface="Arial" panose="020B0604020202020204" pitchFamily="34" charset="0"/>
        <a:buChar char="•"/>
        <a:defRPr sz="1400" kern="1200">
          <a:solidFill>
            <a:srgbClr val="3F3F3F"/>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spcAft>
          <a:spcPts val="300"/>
        </a:spcAft>
        <a:buFont typeface="Courier New" panose="02070309020205020404" pitchFamily="49" charset="0"/>
        <a:buChar char="o"/>
        <a:defRPr sz="1400" kern="1200">
          <a:solidFill>
            <a:srgbClr val="3F3F3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903F50-555B-4489-AB86-49ABD23DB69B}" type="datetime1">
              <a:rPr lang="en-US" smtClean="0">
                <a:solidFill>
                  <a:prstClr val="black">
                    <a:tint val="75000"/>
                  </a:prstClr>
                </a:solidFill>
              </a:rPr>
              <a:t>12/1/2015</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Microsoft Confidential</a:t>
            </a: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28027538"/>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 id="2147483804" r:id="rId18"/>
    <p:sldLayoutId id="2147483805" r:id="rId19"/>
    <p:sldLayoutId id="2147483806" r:id="rId20"/>
    <p:sldLayoutId id="2147483807" r:id="rId21"/>
    <p:sldLayoutId id="2147483808" r:id="rId22"/>
    <p:sldLayoutId id="2147483809" r:id="rId23"/>
    <p:sldLayoutId id="2147483810" r:id="rId24"/>
    <p:sldLayoutId id="2147483811" r:id="rId25"/>
    <p:sldLayoutId id="2147483812" r:id="rId26"/>
    <p:sldLayoutId id="2147483813" r:id="rId27"/>
    <p:sldLayoutId id="2147483814" r:id="rId28"/>
    <p:sldLayoutId id="2147483815" r:id="rId29"/>
    <p:sldLayoutId id="2147483816" r:id="rId30"/>
    <p:sldLayoutId id="2147483817" r:id="rId31"/>
  </p:sldLayoutIdLst>
  <p:hf hdr="0" dt="0"/>
  <p:txStyles>
    <p:titleStyle>
      <a:lvl1pPr algn="l" defTabSz="914400" rtl="0" eaLnBrk="1" latinLnBrk="0" hangingPunct="1">
        <a:lnSpc>
          <a:spcPct val="90000"/>
        </a:lnSpc>
        <a:spcBef>
          <a:spcPct val="0"/>
        </a:spcBef>
        <a:buNone/>
        <a:defRPr sz="3600" kern="1200">
          <a:solidFill>
            <a:srgbClr val="0A5BBA"/>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spcAft>
          <a:spcPts val="300"/>
        </a:spcAft>
        <a:buFont typeface="Arial" panose="020B0604020202020204" pitchFamily="34" charset="0"/>
        <a:buChar char="•"/>
        <a:defRPr sz="1800" kern="1200">
          <a:solidFill>
            <a:srgbClr val="3F3F3F"/>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spcAft>
          <a:spcPts val="300"/>
        </a:spcAft>
        <a:buFont typeface="Courier New" panose="02070309020205020404" pitchFamily="49" charset="0"/>
        <a:buChar char="o"/>
        <a:defRPr sz="1600" kern="1200">
          <a:solidFill>
            <a:srgbClr val="3F3F3F"/>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spcAft>
          <a:spcPts val="300"/>
        </a:spcAft>
        <a:buFont typeface="Wingdings" panose="05000000000000000000" pitchFamily="2" charset="2"/>
        <a:buChar char="§"/>
        <a:defRPr sz="1400" kern="1200">
          <a:solidFill>
            <a:srgbClr val="3F3F3F"/>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spcAft>
          <a:spcPts val="300"/>
        </a:spcAft>
        <a:buFont typeface="Arial" panose="020B0604020202020204" pitchFamily="34" charset="0"/>
        <a:buChar char="•"/>
        <a:defRPr sz="1400" kern="1200">
          <a:solidFill>
            <a:srgbClr val="3F3F3F"/>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spcAft>
          <a:spcPts val="300"/>
        </a:spcAft>
        <a:buFont typeface="Courier New" panose="02070309020205020404" pitchFamily="49" charset="0"/>
        <a:buChar char="o"/>
        <a:defRPr sz="1400" kern="1200">
          <a:solidFill>
            <a:srgbClr val="3F3F3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en-us/legal/intellectualproperty/Permissions/default.aspx" TargetMode="External"/><Relationship Id="rId2" Type="http://schemas.openxmlformats.org/officeDocument/2006/relationships/notesSlide" Target="../notesSlides/notesSlide2.xml"/><Relationship Id="rId1" Type="http://schemas.openxmlformats.org/officeDocument/2006/relationships/slideLayout" Target="../slideLayouts/slideLayout6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smtClean="0"/>
              <a:t>SharePoint Customizations</a:t>
            </a:r>
            <a:br>
              <a:rPr lang="en-US" dirty="0" smtClean="0"/>
            </a:br>
            <a:r>
              <a:rPr lang="en-US" dirty="0" smtClean="0"/>
              <a:t>Hands-on Troubleshooting</a:t>
            </a:r>
            <a:endParaRPr lang="en-US" dirty="0"/>
          </a:p>
        </p:txBody>
      </p:sp>
    </p:spTree>
    <p:extLst>
      <p:ext uri="{BB962C8B-B14F-4D97-AF65-F5344CB8AC3E}">
        <p14:creationId xmlns:p14="http://schemas.microsoft.com/office/powerpoint/2010/main" val="1319363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Before you start troubleshooting</a:t>
            </a:r>
            <a:endParaRPr lang="en-GB"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10</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r>
              <a:rPr lang="en-GB" dirty="0" smtClean="0"/>
              <a:t>Can you reproduce the problem</a:t>
            </a:r>
            <a:endParaRPr lang="en-GB" dirty="0"/>
          </a:p>
          <a:p>
            <a:pPr lvl="1"/>
            <a:r>
              <a:rPr lang="en-GB" dirty="0" smtClean="0"/>
              <a:t>Avoid making changes in production without successful test first</a:t>
            </a:r>
          </a:p>
          <a:p>
            <a:pPr lvl="1"/>
            <a:r>
              <a:rPr lang="en-GB" dirty="0" smtClean="0"/>
              <a:t>Ideally you should have at least three instances of the same environment</a:t>
            </a:r>
          </a:p>
          <a:p>
            <a:pPr lvl="1"/>
            <a:r>
              <a:rPr lang="en-GB" dirty="0" smtClean="0"/>
              <a:t>If reproducible in development environment, </a:t>
            </a:r>
            <a:br>
              <a:rPr lang="en-GB" dirty="0" smtClean="0"/>
            </a:br>
            <a:r>
              <a:rPr lang="en-GB" dirty="0" smtClean="0"/>
              <a:t>debugger can be attached</a:t>
            </a:r>
          </a:p>
        </p:txBody>
      </p:sp>
      <p:pic>
        <p:nvPicPr>
          <p:cNvPr id="5" name="Picture 4"/>
          <p:cNvPicPr>
            <a:picLocks noChangeAspect="1"/>
          </p:cNvPicPr>
          <p:nvPr/>
        </p:nvPicPr>
        <p:blipFill>
          <a:blip r:embed="rId2"/>
          <a:stretch>
            <a:fillRect/>
          </a:stretch>
        </p:blipFill>
        <p:spPr>
          <a:xfrm>
            <a:off x="2042258" y="2904565"/>
            <a:ext cx="7894123" cy="3194483"/>
          </a:xfrm>
          <a:prstGeom prst="rect">
            <a:avLst/>
          </a:prstGeom>
        </p:spPr>
      </p:pic>
    </p:spTree>
    <p:extLst>
      <p:ext uri="{BB962C8B-B14F-4D97-AF65-F5344CB8AC3E}">
        <p14:creationId xmlns:p14="http://schemas.microsoft.com/office/powerpoint/2010/main" val="1498476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Background research</a:t>
            </a:r>
            <a:endParaRPr lang="en-GB"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11</a:t>
            </a:fld>
            <a:endParaRPr lang="en-US">
              <a:solidFill>
                <a:prstClr val="black">
                  <a:tint val="75000"/>
                </a:prstClr>
              </a:solidFill>
            </a:endParaRPr>
          </a:p>
        </p:txBody>
      </p:sp>
      <p:sp>
        <p:nvSpPr>
          <p:cNvPr id="4" name="Text Placeholder 3"/>
          <p:cNvSpPr>
            <a:spLocks noGrp="1"/>
          </p:cNvSpPr>
          <p:nvPr>
            <p:ph type="body" sz="quarter" idx="13"/>
          </p:nvPr>
        </p:nvSpPr>
        <p:spPr/>
        <p:txBody>
          <a:bodyPr>
            <a:normAutofit/>
          </a:bodyPr>
          <a:lstStyle/>
          <a:p>
            <a:pPr marL="285750" indent="-285750">
              <a:buFont typeface="Arial" panose="020B0604020202020204" pitchFamily="34" charset="0"/>
              <a:buChar char="•"/>
            </a:pPr>
            <a:r>
              <a:rPr lang="en-US" dirty="0" smtClean="0"/>
              <a:t>Essential details about the problem</a:t>
            </a:r>
          </a:p>
          <a:p>
            <a:pPr marL="742950" lvl="1" indent="-285750">
              <a:buFont typeface="Arial" panose="020B0604020202020204" pitchFamily="34" charset="0"/>
              <a:buChar char="•"/>
            </a:pPr>
            <a:r>
              <a:rPr lang="en-US" dirty="0" smtClean="0"/>
              <a:t>Links to web pages</a:t>
            </a:r>
          </a:p>
          <a:p>
            <a:pPr marL="742950" lvl="1" indent="-285750">
              <a:buFont typeface="Arial" panose="020B0604020202020204" pitchFamily="34" charset="0"/>
              <a:buChar char="•"/>
            </a:pPr>
            <a:r>
              <a:rPr lang="en-US" dirty="0" smtClean="0"/>
              <a:t>Details about users who are affected</a:t>
            </a:r>
          </a:p>
          <a:p>
            <a:pPr marL="742950" lvl="1" indent="-285750">
              <a:buFont typeface="Arial" panose="020B0604020202020204" pitchFamily="34" charset="0"/>
              <a:buChar char="•"/>
            </a:pPr>
            <a:r>
              <a:rPr lang="en-US" dirty="0" smtClean="0"/>
              <a:t>End user error messages and system error messages</a:t>
            </a:r>
          </a:p>
          <a:p>
            <a:pPr marL="742950" lvl="1" indent="-285750">
              <a:buFont typeface="Arial" panose="020B0604020202020204" pitchFamily="34" charset="0"/>
              <a:buChar char="•"/>
            </a:pPr>
            <a:r>
              <a:rPr lang="en-US" dirty="0" smtClean="0"/>
              <a:t>Browser versions affected</a:t>
            </a:r>
          </a:p>
          <a:p>
            <a:pPr marL="742950" lvl="1" indent="-285750">
              <a:buFont typeface="Arial" panose="020B0604020202020204" pitchFamily="34" charset="0"/>
              <a:buChar char="•"/>
            </a:pPr>
            <a:r>
              <a:rPr lang="en-US" dirty="0" smtClean="0"/>
              <a:t>Correlation id</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Particulars about the problem</a:t>
            </a:r>
            <a:endParaRPr lang="en-US" dirty="0"/>
          </a:p>
          <a:p>
            <a:pPr marL="742950" lvl="1" indent="-285750">
              <a:buFont typeface="Arial" panose="020B0604020202020204" pitchFamily="34" charset="0"/>
              <a:buChar char="•"/>
            </a:pPr>
            <a:r>
              <a:rPr lang="en-GB" dirty="0" smtClean="0"/>
              <a:t>Time </a:t>
            </a:r>
            <a:r>
              <a:rPr lang="en-GB" dirty="0"/>
              <a:t>of the day the problem </a:t>
            </a:r>
            <a:r>
              <a:rPr lang="en-GB" dirty="0" smtClean="0"/>
              <a:t>occurs</a:t>
            </a:r>
          </a:p>
          <a:p>
            <a:pPr marL="742950" lvl="1" indent="-285750">
              <a:buFont typeface="Arial" panose="020B0604020202020204" pitchFamily="34" charset="0"/>
              <a:buChar char="•"/>
            </a:pPr>
            <a:r>
              <a:rPr lang="en-GB" dirty="0" smtClean="0"/>
              <a:t>Did it suddenly appear or gotten </a:t>
            </a:r>
            <a:r>
              <a:rPr lang="en-GB" dirty="0"/>
              <a:t>worse over </a:t>
            </a:r>
            <a:r>
              <a:rPr lang="en-GB" dirty="0" smtClean="0"/>
              <a:t>time</a:t>
            </a:r>
          </a:p>
          <a:p>
            <a:pPr marL="742950" lvl="1" indent="-285750">
              <a:buFont typeface="Arial" panose="020B0604020202020204" pitchFamily="34" charset="0"/>
              <a:buChar char="•"/>
            </a:pPr>
            <a:r>
              <a:rPr lang="en-GB" dirty="0" smtClean="0"/>
              <a:t>Specific user role</a:t>
            </a:r>
          </a:p>
          <a:p>
            <a:pPr marL="742950" lvl="1" indent="-285750">
              <a:buFont typeface="Arial" panose="020B0604020202020204" pitchFamily="34" charset="0"/>
              <a:buChar char="•"/>
            </a:pPr>
            <a:r>
              <a:rPr lang="en-GB" dirty="0" smtClean="0"/>
              <a:t>Specific geography</a:t>
            </a:r>
          </a:p>
          <a:p>
            <a:pPr marL="742950" lvl="1" indent="-285750">
              <a:buFont typeface="Arial" panose="020B0604020202020204" pitchFamily="34" charset="0"/>
              <a:buChar char="•"/>
            </a:pPr>
            <a:r>
              <a:rPr lang="en-GB" dirty="0" smtClean="0"/>
              <a:t>Specific permission set</a:t>
            </a:r>
          </a:p>
          <a:p>
            <a:pPr marL="742950" lvl="1" indent="-285750">
              <a:buFont typeface="Arial" panose="020B0604020202020204" pitchFamily="34" charset="0"/>
              <a:buChar char="•"/>
            </a:pPr>
            <a:r>
              <a:rPr lang="en-GB" dirty="0" smtClean="0"/>
              <a:t>Client configuration</a:t>
            </a:r>
          </a:p>
          <a:p>
            <a:pPr lvl="1"/>
            <a:endParaRPr lang="en-GB" dirty="0" smtClean="0"/>
          </a:p>
          <a:p>
            <a:pPr lvl="1"/>
            <a:endParaRPr lang="en-GB" dirty="0"/>
          </a:p>
        </p:txBody>
      </p:sp>
    </p:spTree>
    <p:extLst>
      <p:ext uri="{BB962C8B-B14F-4D97-AF65-F5344CB8AC3E}">
        <p14:creationId xmlns:p14="http://schemas.microsoft.com/office/powerpoint/2010/main" val="2711922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Construct hypothesis</a:t>
            </a:r>
            <a:endParaRPr lang="en-GB"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12</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pPr marL="285750" indent="-285750">
              <a:buFont typeface="Arial" panose="020B0604020202020204" pitchFamily="34" charset="0"/>
              <a:buChar char="•"/>
            </a:pPr>
            <a:r>
              <a:rPr lang="en-GB" dirty="0"/>
              <a:t>List all potential causes and prioritize according to </a:t>
            </a:r>
            <a:r>
              <a:rPr lang="en-GB" dirty="0" smtClean="0"/>
              <a:t>probability</a:t>
            </a:r>
          </a:p>
          <a:p>
            <a:pPr marL="742950" lvl="1" indent="-285750">
              <a:buFont typeface="Arial" panose="020B0604020202020204" pitchFamily="34" charset="0"/>
              <a:buChar char="•"/>
            </a:pPr>
            <a:r>
              <a:rPr lang="en-GB" dirty="0" smtClean="0"/>
              <a:t>When looking at the problem details, you might be able to think of several things that could cause the problem</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Intermittent problems are just not well understood </a:t>
            </a:r>
            <a:r>
              <a:rPr lang="en-GB" dirty="0" smtClean="0"/>
              <a:t>problems</a:t>
            </a:r>
          </a:p>
          <a:p>
            <a:pPr marL="742950" lvl="1" indent="-285750">
              <a:buFont typeface="Arial" panose="020B0604020202020204" pitchFamily="34" charset="0"/>
              <a:buChar char="•"/>
            </a:pPr>
            <a:r>
              <a:rPr lang="en-GB" dirty="0" smtClean="0"/>
              <a:t>Problems that don’t seem to have a pattern actually always do, could you be missing some key details?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US" dirty="0"/>
              <a:t>Get a fresh view, ask a </a:t>
            </a:r>
            <a:r>
              <a:rPr lang="en-US" dirty="0" smtClean="0"/>
              <a:t>friend</a:t>
            </a:r>
          </a:p>
          <a:p>
            <a:pPr marL="742950" lvl="1" indent="-285750">
              <a:buFont typeface="Arial" panose="020B0604020202020204" pitchFamily="34" charset="0"/>
              <a:buChar char="•"/>
            </a:pPr>
            <a:r>
              <a:rPr lang="en-US" dirty="0" smtClean="0"/>
              <a:t>Sometimes we get stuck when troubleshooting and talking to a colleague might help</a:t>
            </a:r>
            <a:endParaRPr lang="en-GB" dirty="0"/>
          </a:p>
          <a:p>
            <a:endParaRPr lang="en-GB" dirty="0"/>
          </a:p>
        </p:txBody>
      </p:sp>
    </p:spTree>
    <p:extLst>
      <p:ext uri="{BB962C8B-B14F-4D97-AF65-F5344CB8AC3E}">
        <p14:creationId xmlns:p14="http://schemas.microsoft.com/office/powerpoint/2010/main" val="4180608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Testing a hypothesis</a:t>
            </a:r>
            <a:endParaRPr lang="en-GB"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13</a:t>
            </a:fld>
            <a:endParaRPr lang="en-US">
              <a:solidFill>
                <a:prstClr val="black">
                  <a:tint val="75000"/>
                </a:prstClr>
              </a:solidFill>
            </a:endParaRPr>
          </a:p>
        </p:txBody>
      </p:sp>
      <p:sp>
        <p:nvSpPr>
          <p:cNvPr id="4" name="Text Placeholder 3"/>
          <p:cNvSpPr>
            <a:spLocks noGrp="1"/>
          </p:cNvSpPr>
          <p:nvPr>
            <p:ph type="body" sz="quarter" idx="13"/>
          </p:nvPr>
        </p:nvSpPr>
        <p:spPr/>
        <p:txBody>
          <a:bodyPr>
            <a:normAutofit/>
          </a:bodyPr>
          <a:lstStyle/>
          <a:p>
            <a:pPr marL="285750" indent="-285750">
              <a:buFont typeface="Arial" panose="020B0604020202020204" pitchFamily="34" charset="0"/>
              <a:buChar char="•"/>
            </a:pPr>
            <a:r>
              <a:rPr lang="en-GB" dirty="0" smtClean="0"/>
              <a:t>Work according to a structured workflow</a:t>
            </a:r>
          </a:p>
          <a:p>
            <a:pPr marL="742950" lvl="1" indent="-285750">
              <a:buFont typeface="Arial" panose="020B0604020202020204" pitchFamily="34" charset="0"/>
              <a:buChar char="•"/>
            </a:pPr>
            <a:r>
              <a:rPr lang="en-GB" dirty="0" smtClean="0"/>
              <a:t>Test one hypothesis at a time</a:t>
            </a:r>
          </a:p>
          <a:p>
            <a:pPr marL="742950" lvl="1" indent="-285750">
              <a:buFont typeface="Arial" panose="020B0604020202020204" pitchFamily="34" charset="0"/>
              <a:buChar char="•"/>
            </a:pPr>
            <a:r>
              <a:rPr lang="en-GB" dirty="0"/>
              <a:t>Record your </a:t>
            </a:r>
            <a:r>
              <a:rPr lang="en-GB" dirty="0" smtClean="0"/>
              <a:t>steps </a:t>
            </a:r>
          </a:p>
          <a:p>
            <a:pPr marL="742950" lvl="1" indent="-285750">
              <a:buFont typeface="Arial" panose="020B0604020202020204" pitchFamily="34" charset="0"/>
              <a:buChar char="•"/>
            </a:pPr>
            <a:r>
              <a:rPr lang="en-GB" dirty="0"/>
              <a:t>Revert unsuccessful changes</a:t>
            </a:r>
          </a:p>
          <a:p>
            <a:pPr marL="285750" indent="-285750">
              <a:buFont typeface="Arial" panose="020B0604020202020204" pitchFamily="34" charset="0"/>
              <a:buChar char="•"/>
            </a:pPr>
            <a:endParaRPr lang="en-GB" dirty="0" smtClean="0"/>
          </a:p>
          <a:p>
            <a:pPr marL="285750" indent="-285750"/>
            <a:r>
              <a:rPr lang="en-GB" dirty="0" smtClean="0"/>
              <a:t>Experience and perceptions </a:t>
            </a:r>
            <a:r>
              <a:rPr lang="en-GB" dirty="0"/>
              <a:t>and </a:t>
            </a:r>
            <a:r>
              <a:rPr lang="en-GB" dirty="0" smtClean="0"/>
              <a:t>are </a:t>
            </a:r>
            <a:r>
              <a:rPr lang="en-GB" dirty="0"/>
              <a:t>not the </a:t>
            </a:r>
            <a:r>
              <a:rPr lang="en-GB" dirty="0" smtClean="0"/>
              <a:t>solution</a:t>
            </a:r>
          </a:p>
          <a:p>
            <a:pPr marL="742950" lvl="1" indent="-285750"/>
            <a:r>
              <a:rPr lang="en-GB" dirty="0"/>
              <a:t>Know the consequences of your </a:t>
            </a:r>
            <a:r>
              <a:rPr lang="en-GB" dirty="0" smtClean="0"/>
              <a:t>changes</a:t>
            </a:r>
          </a:p>
          <a:p>
            <a:pPr marL="742950" lvl="1" indent="-285750"/>
            <a:r>
              <a:rPr lang="en-GB" dirty="0" smtClean="0"/>
              <a:t>Assuming things work in a certain way can backlash later if assumptions are not correct</a:t>
            </a:r>
            <a:endParaRPr lang="en-GB" dirty="0"/>
          </a:p>
          <a:p>
            <a:pPr marL="742950" lvl="1" indent="-285750"/>
            <a:r>
              <a:rPr lang="en-GB" dirty="0" smtClean="0"/>
              <a:t>Don’t </a:t>
            </a:r>
            <a:r>
              <a:rPr lang="en-GB" dirty="0"/>
              <a:t>be afraid to fail while </a:t>
            </a:r>
            <a:r>
              <a:rPr lang="en-GB" dirty="0" smtClean="0"/>
              <a:t>testing</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sv-SE" dirty="0" smtClean="0"/>
              <a:t>Evaluate impact of changes</a:t>
            </a:r>
          </a:p>
          <a:p>
            <a:pPr marL="742950" lvl="1" indent="-285750">
              <a:buFont typeface="Arial" panose="020B0604020202020204" pitchFamily="34" charset="0"/>
              <a:buChar char="•"/>
            </a:pPr>
            <a:r>
              <a:rPr lang="en-GB" dirty="0" smtClean="0"/>
              <a:t>Some problem benefit form a less invasive test approach (Hang)</a:t>
            </a:r>
          </a:p>
          <a:p>
            <a:pPr marL="742950" lvl="1" indent="-285750">
              <a:buFont typeface="Arial" panose="020B0604020202020204" pitchFamily="34" charset="0"/>
              <a:buChar char="•"/>
            </a:pPr>
            <a:r>
              <a:rPr lang="en-GB" dirty="0" smtClean="0"/>
              <a:t>Other benefit from a more invasive approach (Security)</a:t>
            </a:r>
          </a:p>
          <a:p>
            <a:pPr marL="742950" lvl="1" indent="-285750">
              <a:buFont typeface="Arial" panose="020B0604020202020204" pitchFamily="34" charset="0"/>
              <a:buChar char="•"/>
            </a:pPr>
            <a:r>
              <a:rPr lang="en-GB" dirty="0" smtClean="0"/>
              <a:t>Can you revert and re-apply the change</a:t>
            </a:r>
            <a:endParaRPr lang="en-GB" dirty="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926033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Analysis and conclusions</a:t>
            </a:r>
            <a:endParaRPr lang="en-GB"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14</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pPr marL="285750" indent="-285750"/>
            <a:r>
              <a:rPr lang="en-GB" dirty="0"/>
              <a:t>Perform a root cause analysis</a:t>
            </a:r>
          </a:p>
          <a:p>
            <a:pPr marL="742950" lvl="1" indent="-285750">
              <a:buFont typeface="Arial" panose="020B0604020202020204" pitchFamily="34" charset="0"/>
              <a:buChar char="•"/>
            </a:pPr>
            <a:r>
              <a:rPr lang="en-GB" dirty="0"/>
              <a:t>Is it a technical issue only, or </a:t>
            </a:r>
            <a:r>
              <a:rPr lang="en-GB" dirty="0" smtClean="0"/>
              <a:t>caused by people </a:t>
            </a:r>
            <a:r>
              <a:rPr lang="en-GB" dirty="0"/>
              <a:t>or </a:t>
            </a:r>
            <a:r>
              <a:rPr lang="en-GB" dirty="0" smtClean="0"/>
              <a:t>process</a:t>
            </a:r>
          </a:p>
          <a:p>
            <a:pPr marL="742950" lvl="1" indent="-285750">
              <a:buFont typeface="Arial" panose="020B0604020202020204" pitchFamily="34" charset="0"/>
              <a:buChar char="•"/>
            </a:pPr>
            <a:r>
              <a:rPr lang="sv-SE" dirty="0" smtClean="0"/>
              <a:t>Make sure it doesn’t happen again</a:t>
            </a:r>
            <a:endParaRPr lang="en-GB" dirty="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t>Documentation</a:t>
            </a:r>
          </a:p>
          <a:p>
            <a:pPr marL="742950" lvl="1" indent="-285750">
              <a:buFont typeface="Arial" panose="020B0604020202020204" pitchFamily="34" charset="0"/>
              <a:buChar char="•"/>
            </a:pPr>
            <a:r>
              <a:rPr lang="en-GB" dirty="0" smtClean="0"/>
              <a:t>Make sure your analysis is documented</a:t>
            </a:r>
          </a:p>
          <a:p>
            <a:pPr marL="742950" lvl="1" indent="-285750">
              <a:buFont typeface="Arial" panose="020B0604020202020204" pitchFamily="34" charset="0"/>
              <a:buChar char="•"/>
            </a:pPr>
            <a:r>
              <a:rPr lang="en-GB" dirty="0" smtClean="0"/>
              <a:t>Conclusions should become your knowledgebase</a:t>
            </a:r>
          </a:p>
          <a:p>
            <a:pPr marL="742950" lvl="1" indent="-285750">
              <a:buFont typeface="Arial" panose="020B0604020202020204" pitchFamily="34" charset="0"/>
              <a:buChar char="•"/>
            </a:pPr>
            <a:endParaRPr lang="sv-SE" dirty="0"/>
          </a:p>
          <a:p>
            <a:pPr marL="285750" indent="-285750"/>
            <a:r>
              <a:rPr lang="sv-SE" dirty="0" smtClean="0"/>
              <a:t>Minimize risks</a:t>
            </a:r>
          </a:p>
          <a:p>
            <a:pPr marL="742950" lvl="1" indent="-285750"/>
            <a:r>
              <a:rPr lang="sv-SE" dirty="0" smtClean="0"/>
              <a:t>Improve instrumentation and monitoring</a:t>
            </a:r>
          </a:p>
          <a:p>
            <a:pPr marL="742950" lvl="1" indent="-285750"/>
            <a:r>
              <a:rPr lang="sv-SE" dirty="0" smtClean="0"/>
              <a:t>Refactor to improve resiliance</a:t>
            </a:r>
            <a:endParaRPr lang="en-GB" dirty="0"/>
          </a:p>
          <a:p>
            <a:pPr marL="285750" indent="-285750"/>
            <a:endParaRPr lang="en-GB" dirty="0" smtClean="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graphicFrame>
        <p:nvGraphicFramePr>
          <p:cNvPr id="5" name="Diagram 4"/>
          <p:cNvGraphicFramePr/>
          <p:nvPr>
            <p:extLst>
              <p:ext uri="{D42A27DB-BD31-4B8C-83A1-F6EECF244321}">
                <p14:modId xmlns:p14="http://schemas.microsoft.com/office/powerpoint/2010/main" val="386276930"/>
              </p:ext>
            </p:extLst>
          </p:nvPr>
        </p:nvGraphicFramePr>
        <p:xfrm>
          <a:off x="7162800" y="1253067"/>
          <a:ext cx="4597400" cy="3776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5816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Final Thoughts</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15</a:t>
            </a:fld>
            <a:endParaRPr lang="en-US">
              <a:solidFill>
                <a:prstClr val="black">
                  <a:tint val="75000"/>
                </a:prstClr>
              </a:solidFill>
            </a:endParaRPr>
          </a:p>
        </p:txBody>
      </p:sp>
      <p:sp>
        <p:nvSpPr>
          <p:cNvPr id="4" name="Text Placeholder 3"/>
          <p:cNvSpPr>
            <a:spLocks noGrp="1"/>
          </p:cNvSpPr>
          <p:nvPr>
            <p:ph type="body" sz="quarter" idx="13"/>
          </p:nvPr>
        </p:nvSpPr>
        <p:spPr>
          <a:xfrm>
            <a:off x="402336" y="1143000"/>
            <a:ext cx="6711897" cy="4956048"/>
          </a:xfrm>
        </p:spPr>
        <p:txBody>
          <a:bodyPr/>
          <a:lstStyle/>
          <a:p>
            <a:pPr marL="0" indent="0">
              <a:buNone/>
            </a:pPr>
            <a:r>
              <a:rPr lang="en-US" dirty="0" smtClean="0"/>
              <a:t>Troubleshooting is not entirely theoretical. It is also a skill you </a:t>
            </a:r>
            <a:r>
              <a:rPr lang="en-US" smtClean="0"/>
              <a:t>can </a:t>
            </a:r>
            <a:r>
              <a:rPr lang="en-US" smtClean="0"/>
              <a:t>improve </a:t>
            </a:r>
            <a:r>
              <a:rPr lang="en-US" dirty="0" smtClean="0"/>
              <a:t>with experience</a:t>
            </a:r>
            <a:r>
              <a:rPr lang="en-US" dirty="0" smtClean="0"/>
              <a:t>.</a:t>
            </a:r>
            <a:endParaRPr lang="en-US" dirty="0" smtClean="0"/>
          </a:p>
        </p:txBody>
      </p:sp>
      <p:pic>
        <p:nvPicPr>
          <p:cNvPr id="5" name="Picture 4"/>
          <p:cNvPicPr>
            <a:picLocks noChangeAspect="1"/>
          </p:cNvPicPr>
          <p:nvPr/>
        </p:nvPicPr>
        <p:blipFill>
          <a:blip r:embed="rId3"/>
          <a:stretch>
            <a:fillRect/>
          </a:stretch>
        </p:blipFill>
        <p:spPr>
          <a:xfrm>
            <a:off x="8039177" y="987552"/>
            <a:ext cx="1622905" cy="3082030"/>
          </a:xfrm>
          <a:prstGeom prst="rect">
            <a:avLst/>
          </a:prstGeom>
        </p:spPr>
      </p:pic>
    </p:spTree>
    <p:extLst>
      <p:ext uri="{BB962C8B-B14F-4D97-AF65-F5344CB8AC3E}">
        <p14:creationId xmlns:p14="http://schemas.microsoft.com/office/powerpoint/2010/main" val="1450997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3416602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5478" y="4804516"/>
            <a:ext cx="11039789" cy="1243417"/>
          </a:xfrm>
          <a:prstGeom prst="rect">
            <a:avLst/>
          </a:prstGeom>
        </p:spPr>
        <p:txBody>
          <a:bodyPr wrap="square">
            <a:spAutoFit/>
          </a:bodyPr>
          <a:lstStyle/>
          <a:p>
            <a:pPr algn="ctr">
              <a:lnSpc>
                <a:spcPct val="90000"/>
              </a:lnSpc>
              <a:spcAft>
                <a:spcPts val="400"/>
              </a:spcAft>
            </a:pPr>
            <a:r>
              <a:rPr lang="en-US" sz="1200" dirty="0">
                <a:solidFill>
                  <a:srgbClr val="3F3F3F">
                    <a:alpha val="87000"/>
                  </a:srgbClr>
                </a:solidFill>
                <a:latin typeface="Segoe UI" panose="020B0502040204020203" pitchFamily="34" charset="0"/>
                <a:cs typeface="Segoe UI" panose="020B0502040204020203" pitchFamily="34" charset="0"/>
              </a:rPr>
              <a:t>For more information, see Use of Microsoft Copyrighted Content at</a:t>
            </a:r>
          </a:p>
          <a:p>
            <a:pPr algn="ctr">
              <a:lnSpc>
                <a:spcPct val="90000"/>
              </a:lnSpc>
              <a:spcAft>
                <a:spcPts val="800"/>
              </a:spcAft>
            </a:pPr>
            <a:r>
              <a:rPr lang="en-US" sz="1200" dirty="0">
                <a:solidFill>
                  <a:srgbClr val="3F3F3F">
                    <a:alpha val="87000"/>
                  </a:srgbClr>
                </a:solidFill>
                <a:latin typeface="Segoe UI" panose="020B0502040204020203" pitchFamily="34" charset="0"/>
                <a:cs typeface="Segoe UI" panose="020B0502040204020203" pitchFamily="34" charset="0"/>
                <a:hlinkClick r:id="rId3"/>
              </a:rPr>
              <a:t>http://www.microsoft.com/en-us/legal/intellectualproperty/Permissions/default.aspx</a:t>
            </a:r>
            <a:endParaRPr lang="en-US" sz="1200" dirty="0">
              <a:solidFill>
                <a:srgbClr val="3F3F3F">
                  <a:alpha val="87000"/>
                </a:srgbClr>
              </a:solidFill>
              <a:latin typeface="Segoe UI" panose="020B0502040204020203" pitchFamily="34" charset="0"/>
              <a:cs typeface="Segoe UI" panose="020B0502040204020203" pitchFamily="34" charset="0"/>
            </a:endParaRPr>
          </a:p>
          <a:p>
            <a:pPr>
              <a:lnSpc>
                <a:spcPct val="90000"/>
              </a:lnSpc>
            </a:pPr>
            <a:r>
              <a:rPr lang="en-US" sz="1200" dirty="0" smtClean="0">
                <a:solidFill>
                  <a:srgbClr val="3F3F3F">
                    <a:alpha val="87000"/>
                  </a:srgbClr>
                </a:solidFill>
                <a:latin typeface="Segoe UI" panose="020B0502040204020203" pitchFamily="34" charset="0"/>
                <a:cs typeface="Segoe UI" panose="020B0502040204020203" pitchFamily="34" charset="0"/>
              </a:rPr>
              <a:t>Active Directory, Excel, Microsoft</a:t>
            </a:r>
            <a:r>
              <a:rPr lang="en-US" sz="1200" dirty="0">
                <a:solidFill>
                  <a:srgbClr val="3F3F3F">
                    <a:alpha val="87000"/>
                  </a:srgbClr>
                </a:solidFill>
                <a:latin typeface="Segoe UI" panose="020B0502040204020203" pitchFamily="34" charset="0"/>
                <a:cs typeface="Segoe UI" panose="020B0502040204020203" pitchFamily="34" charset="0"/>
              </a:rPr>
              <a:t>, </a:t>
            </a:r>
            <a:r>
              <a:rPr lang="en-US" sz="1200" dirty="0" smtClean="0">
                <a:solidFill>
                  <a:srgbClr val="3F3F3F">
                    <a:alpha val="87000"/>
                  </a:srgbClr>
                </a:solidFill>
                <a:latin typeface="Segoe UI" panose="020B0502040204020203" pitchFamily="34" charset="0"/>
                <a:cs typeface="Segoe UI" panose="020B0502040204020203" pitchFamily="34" charset="0"/>
              </a:rPr>
              <a:t>Microsoft Corporate Logo, Office 365, SharePoint, SQL Server, Visio, Windows</a:t>
            </a:r>
            <a:r>
              <a:rPr lang="en-US" sz="1200" dirty="0">
                <a:solidFill>
                  <a:srgbClr val="3F3F3F">
                    <a:alpha val="87000"/>
                  </a:srgbClr>
                </a:solidFill>
                <a:latin typeface="Segoe UI" panose="020B0502040204020203" pitchFamily="34" charset="0"/>
                <a:cs typeface="Segoe UI" panose="020B0502040204020203" pitchFamily="34" charset="0"/>
              </a:rPr>
              <a:t>, </a:t>
            </a:r>
            <a:r>
              <a:rPr lang="en-US" sz="1200" dirty="0" smtClean="0">
                <a:solidFill>
                  <a:srgbClr val="3F3F3F">
                    <a:alpha val="87000"/>
                  </a:srgbClr>
                </a:solidFill>
                <a:latin typeface="Segoe UI" panose="020B0502040204020203" pitchFamily="34" charset="0"/>
                <a:cs typeface="Segoe UI" panose="020B0502040204020203" pitchFamily="34" charset="0"/>
              </a:rPr>
              <a:t>Windows PowerShell and Windows Server are </a:t>
            </a:r>
            <a:r>
              <a:rPr lang="en-US" sz="1200" dirty="0">
                <a:solidFill>
                  <a:srgbClr val="3F3F3F">
                    <a:alpha val="87000"/>
                  </a:srgbClr>
                </a:solidFill>
                <a:latin typeface="Segoe UI" panose="020B0502040204020203" pitchFamily="34" charset="0"/>
                <a:cs typeface="Segoe UI" panose="020B0502040204020203" pitchFamily="34" charset="0"/>
              </a:rPr>
              <a:t>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195621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View this Presentation</a:t>
            </a:r>
            <a:endParaRPr lang="en-US" dirty="0"/>
          </a:p>
        </p:txBody>
      </p:sp>
      <p:sp>
        <p:nvSpPr>
          <p:cNvPr id="5" name="Slide Number Placeholder 4"/>
          <p:cNvSpPr>
            <a:spLocks noGrp="1"/>
          </p:cNvSpPr>
          <p:nvPr>
            <p:ph type="sldNum" sz="quarter" idx="12"/>
          </p:nvPr>
        </p:nvSpPr>
        <p:spPr/>
        <p:txBody>
          <a:bodyPr/>
          <a:lstStyle/>
          <a:p>
            <a:fld id="{74A398B2-5A34-1A4A-811E-F4027282568C}" type="slidenum">
              <a:rPr lang="en-US" smtClean="0">
                <a:solidFill>
                  <a:prstClr val="black">
                    <a:tint val="75000"/>
                  </a:prstClr>
                </a:solidFill>
              </a:rPr>
              <a:pPr/>
              <a:t>3</a:t>
            </a:fld>
            <a:endParaRPr lang="en-US" dirty="0">
              <a:solidFill>
                <a:prstClr val="black">
                  <a:tint val="75000"/>
                </a:prstClr>
              </a:solidFill>
            </a:endParaRPr>
          </a:p>
        </p:txBody>
      </p:sp>
      <p:sp>
        <p:nvSpPr>
          <p:cNvPr id="3" name="Content Placeholder 2"/>
          <p:cNvSpPr>
            <a:spLocks noGrp="1"/>
          </p:cNvSpPr>
          <p:nvPr>
            <p:ph type="body" sz="quarter" idx="13"/>
          </p:nvPr>
        </p:nvSpPr>
        <p:spPr/>
        <p:txBody>
          <a:bodyPr/>
          <a:lstStyle/>
          <a:p>
            <a:r>
              <a:rPr lang="en-US" dirty="0"/>
              <a:t>To switch to </a:t>
            </a:r>
            <a:r>
              <a:rPr lang="en-US" b="1" dirty="0" smtClean="0"/>
              <a:t>Notes Page </a:t>
            </a:r>
            <a:r>
              <a:rPr lang="en-US" dirty="0" smtClean="0"/>
              <a:t>view:</a:t>
            </a:r>
          </a:p>
          <a:p>
            <a:pPr lvl="1"/>
            <a:r>
              <a:rPr lang="en-US" dirty="0" smtClean="0"/>
              <a:t>On </a:t>
            </a:r>
            <a:r>
              <a:rPr lang="en-US" dirty="0"/>
              <a:t>the ribbon, click the </a:t>
            </a:r>
            <a:r>
              <a:rPr lang="en-US" b="1" dirty="0"/>
              <a:t>View </a:t>
            </a:r>
            <a:r>
              <a:rPr lang="en-US" dirty="0"/>
              <a:t>tab, and then click </a:t>
            </a:r>
            <a:r>
              <a:rPr lang="en-US" b="1" dirty="0"/>
              <a:t>Notes </a:t>
            </a:r>
            <a:r>
              <a:rPr lang="en-US" b="1" dirty="0" smtClean="0"/>
              <a:t>Page</a:t>
            </a:r>
            <a:endParaRPr lang="en-US" dirty="0" smtClean="0"/>
          </a:p>
          <a:p>
            <a:r>
              <a:rPr lang="en-US" dirty="0"/>
              <a:t>To navigate through </a:t>
            </a:r>
            <a:r>
              <a:rPr lang="en-US" dirty="0" smtClean="0"/>
              <a:t>notes, </a:t>
            </a:r>
            <a:r>
              <a:rPr lang="en-US" dirty="0"/>
              <a:t>use the Page Up and Page Down </a:t>
            </a:r>
            <a:r>
              <a:rPr lang="en-US" dirty="0" smtClean="0"/>
              <a:t>keys</a:t>
            </a:r>
            <a:endParaRPr lang="en-US" dirty="0"/>
          </a:p>
          <a:p>
            <a:pPr lvl="1"/>
            <a:r>
              <a:rPr lang="en-US" dirty="0"/>
              <a:t>Zoom in or zoom out, if </a:t>
            </a:r>
            <a:r>
              <a:rPr lang="en-US" dirty="0" smtClean="0"/>
              <a:t>required</a:t>
            </a:r>
            <a:endParaRPr lang="en-US" dirty="0"/>
          </a:p>
          <a:p>
            <a:r>
              <a:rPr lang="en-US" dirty="0" smtClean="0"/>
              <a:t>In the </a:t>
            </a:r>
            <a:r>
              <a:rPr lang="en-US" b="1" dirty="0" smtClean="0"/>
              <a:t>Notes Page </a:t>
            </a:r>
            <a:r>
              <a:rPr lang="en-US" dirty="0" smtClean="0"/>
              <a:t>view, you can:</a:t>
            </a:r>
          </a:p>
          <a:p>
            <a:pPr lvl="1"/>
            <a:r>
              <a:rPr lang="en-US" dirty="0" smtClean="0"/>
              <a:t>Read any supporting </a:t>
            </a:r>
            <a:r>
              <a:rPr lang="en-US" dirty="0"/>
              <a:t>text—now or after the delivery</a:t>
            </a:r>
          </a:p>
          <a:p>
            <a:pPr lvl="1"/>
            <a:r>
              <a:rPr lang="en-US" dirty="0" smtClean="0"/>
              <a:t>Add </a:t>
            </a:r>
            <a:r>
              <a:rPr lang="en-US" dirty="0"/>
              <a:t>notes to your copy of the presentation, if </a:t>
            </a:r>
            <a:r>
              <a:rPr lang="en-US" dirty="0" smtClean="0"/>
              <a:t>required</a:t>
            </a:r>
          </a:p>
          <a:p>
            <a:r>
              <a:rPr lang="en-US" dirty="0" smtClean="0"/>
              <a:t>Take the presentation files home with you</a:t>
            </a:r>
          </a:p>
          <a:p>
            <a:endParaRPr lang="en-US" dirty="0"/>
          </a:p>
        </p:txBody>
      </p:sp>
    </p:spTree>
    <p:extLst>
      <p:ext uri="{BB962C8B-B14F-4D97-AF65-F5344CB8AC3E}">
        <p14:creationId xmlns:p14="http://schemas.microsoft.com/office/powerpoint/2010/main" val="190916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SharePoint Customizations Troubleshooting Fundamentals</a:t>
            </a:r>
            <a:endParaRPr lang="en-US" dirty="0"/>
          </a:p>
        </p:txBody>
      </p:sp>
      <p:sp>
        <p:nvSpPr>
          <p:cNvPr id="8" name="Text Placeholder 7"/>
          <p:cNvSpPr>
            <a:spLocks noGrp="1"/>
          </p:cNvSpPr>
          <p:nvPr>
            <p:ph type="body" sz="quarter" idx="16"/>
          </p:nvPr>
        </p:nvSpPr>
        <p:spPr/>
        <p:txBody>
          <a:bodyPr/>
          <a:lstStyle/>
          <a:p>
            <a:endParaRPr lang="en-US" dirty="0"/>
          </a:p>
        </p:txBody>
      </p:sp>
    </p:spTree>
    <p:extLst>
      <p:ext uri="{BB962C8B-B14F-4D97-AF65-F5344CB8AC3E}">
        <p14:creationId xmlns:p14="http://schemas.microsoft.com/office/powerpoint/2010/main" val="1377066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a-DK" dirty="0" smtClean="0"/>
              <a:t>Lesson Overview and Objectives</a:t>
            </a:r>
            <a:endParaRPr lang="en-US" dirty="0"/>
          </a:p>
        </p:txBody>
      </p:sp>
      <p:sp>
        <p:nvSpPr>
          <p:cNvPr id="5" name="Text Placeholder 4"/>
          <p:cNvSpPr>
            <a:spLocks noGrp="1"/>
          </p:cNvSpPr>
          <p:nvPr>
            <p:ph type="body" sz="quarter" idx="13"/>
          </p:nvPr>
        </p:nvSpPr>
        <p:spPr/>
        <p:txBody>
          <a:bodyPr/>
          <a:lstStyle/>
          <a:p>
            <a:pPr marL="0" indent="0">
              <a:buNone/>
            </a:pPr>
            <a:r>
              <a:rPr lang="da-DK" sz="2400" dirty="0"/>
              <a:t>Overview</a:t>
            </a:r>
            <a:endParaRPr lang="en-US" sz="2400" dirty="0"/>
          </a:p>
          <a:p>
            <a:r>
              <a:rPr lang="da-DK" dirty="0"/>
              <a:t>Understanding SharePoint and the solution</a:t>
            </a:r>
          </a:p>
          <a:p>
            <a:r>
              <a:rPr lang="da-DK" dirty="0" smtClean="0"/>
              <a:t>The scientific method</a:t>
            </a:r>
          </a:p>
          <a:p>
            <a:r>
              <a:rPr lang="da-DK" dirty="0" smtClean="0"/>
              <a:t>Troubleshooting practices</a:t>
            </a:r>
            <a:endParaRPr lang="da-DK" dirty="0"/>
          </a:p>
          <a:p>
            <a:endParaRPr lang="da-DK" dirty="0"/>
          </a:p>
          <a:p>
            <a:pPr marL="0" indent="0">
              <a:buNone/>
            </a:pPr>
            <a:r>
              <a:rPr lang="da-DK" sz="2400" dirty="0"/>
              <a:t>Objectives</a:t>
            </a:r>
          </a:p>
          <a:p>
            <a:r>
              <a:rPr lang="en-US" dirty="0" smtClean="0"/>
              <a:t>Familiarity with troubleshooting methods and practices</a:t>
            </a:r>
          </a:p>
          <a:p>
            <a:endParaRPr lang="en-US" dirty="0"/>
          </a:p>
        </p:txBody>
      </p:sp>
    </p:spTree>
    <p:extLst>
      <p:ext uri="{BB962C8B-B14F-4D97-AF65-F5344CB8AC3E}">
        <p14:creationId xmlns:p14="http://schemas.microsoft.com/office/powerpoint/2010/main" val="490217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GB" dirty="0" smtClean="0"/>
              <a:t>Understanding SharePoint</a:t>
            </a:r>
            <a:endParaRPr lang="en-GB" dirty="0"/>
          </a:p>
        </p:txBody>
      </p:sp>
      <p:sp>
        <p:nvSpPr>
          <p:cNvPr id="2" name="Slide Number Placeholder 1"/>
          <p:cNvSpPr>
            <a:spLocks noGrp="1"/>
          </p:cNvSpPr>
          <p:nvPr>
            <p:ph type="sldNum" sz="quarter" idx="12"/>
          </p:nvPr>
        </p:nvSpPr>
        <p:spPr/>
        <p:txBody>
          <a:bodyPr/>
          <a:lstStyle/>
          <a:p>
            <a:fld id="{74A398B2-5A34-1A4A-811E-F4027282568C}" type="slidenum">
              <a:rPr lang="en-US" smtClean="0"/>
              <a:pPr/>
              <a:t>6</a:t>
            </a:fld>
            <a:endParaRPr lang="en-US"/>
          </a:p>
        </p:txBody>
      </p:sp>
      <p:sp>
        <p:nvSpPr>
          <p:cNvPr id="10" name="Text Placeholder 9"/>
          <p:cNvSpPr>
            <a:spLocks noGrp="1"/>
          </p:cNvSpPr>
          <p:nvPr>
            <p:ph type="body" sz="quarter" idx="13"/>
          </p:nvPr>
        </p:nvSpPr>
        <p:spPr/>
        <p:txBody>
          <a:bodyPr/>
          <a:lstStyle/>
          <a:p>
            <a:r>
              <a:rPr lang="en-US" dirty="0"/>
              <a:t>Purpose</a:t>
            </a:r>
          </a:p>
          <a:p>
            <a:pPr lvl="1"/>
            <a:r>
              <a:rPr lang="en-US" dirty="0"/>
              <a:t>What is the system designed to do?</a:t>
            </a:r>
          </a:p>
          <a:p>
            <a:pPr lvl="1"/>
            <a:r>
              <a:rPr lang="en-US" dirty="0"/>
              <a:t>Does this match expectations?</a:t>
            </a:r>
          </a:p>
          <a:p>
            <a:r>
              <a:rPr lang="en-US" dirty="0"/>
              <a:t>Configuration</a:t>
            </a:r>
          </a:p>
          <a:p>
            <a:pPr lvl="1"/>
            <a:r>
              <a:rPr lang="en-US" dirty="0"/>
              <a:t>How was the system deployed?</a:t>
            </a:r>
          </a:p>
          <a:p>
            <a:pPr lvl="1"/>
            <a:r>
              <a:rPr lang="en-US" dirty="0"/>
              <a:t>Does this match intentions?</a:t>
            </a:r>
          </a:p>
          <a:p>
            <a:pPr lvl="1"/>
            <a:r>
              <a:rPr lang="en-US" dirty="0"/>
              <a:t>Do you </a:t>
            </a:r>
            <a:r>
              <a:rPr lang="en-US" dirty="0" smtClean="0"/>
              <a:t>have </a:t>
            </a:r>
            <a:r>
              <a:rPr lang="en-US" dirty="0"/>
              <a:t>a test environment</a:t>
            </a:r>
            <a:r>
              <a:rPr lang="en-US" dirty="0" smtClean="0"/>
              <a:t>?</a:t>
            </a:r>
            <a:endParaRPr lang="en-US" dirty="0"/>
          </a:p>
          <a:p>
            <a:r>
              <a:rPr lang="en-US" dirty="0"/>
              <a:t>Interdependencies</a:t>
            </a:r>
          </a:p>
          <a:p>
            <a:pPr lvl="1"/>
            <a:r>
              <a:rPr lang="en-US" dirty="0"/>
              <a:t>Servers</a:t>
            </a:r>
          </a:p>
          <a:p>
            <a:pPr lvl="1"/>
            <a:r>
              <a:rPr lang="en-US" dirty="0"/>
              <a:t>Networking</a:t>
            </a:r>
          </a:p>
          <a:p>
            <a:pPr lvl="1"/>
            <a:r>
              <a:rPr lang="en-US" dirty="0"/>
              <a:t>SQL</a:t>
            </a:r>
          </a:p>
          <a:p>
            <a:pPr lvl="1"/>
            <a:r>
              <a:rPr lang="en-US" dirty="0"/>
              <a:t>Services</a:t>
            </a:r>
          </a:p>
          <a:p>
            <a:pPr lvl="1"/>
            <a:r>
              <a:rPr lang="en-US" dirty="0"/>
              <a:t>Platform</a:t>
            </a:r>
          </a:p>
          <a:p>
            <a:pPr lvl="1"/>
            <a:r>
              <a:rPr lang="en-US" dirty="0"/>
              <a:t>Active </a:t>
            </a:r>
            <a:r>
              <a:rPr lang="en-US" dirty="0" smtClean="0"/>
              <a:t>Directory</a:t>
            </a:r>
            <a:endParaRPr lang="en-US" dirty="0"/>
          </a:p>
        </p:txBody>
      </p:sp>
      <p:pic>
        <p:nvPicPr>
          <p:cNvPr id="11" name="Picture 10"/>
          <p:cNvPicPr>
            <a:picLocks noChangeAspect="1"/>
          </p:cNvPicPr>
          <p:nvPr/>
        </p:nvPicPr>
        <p:blipFill>
          <a:blip r:embed="rId2"/>
          <a:stretch>
            <a:fillRect/>
          </a:stretch>
        </p:blipFill>
        <p:spPr>
          <a:xfrm>
            <a:off x="6258195" y="1143000"/>
            <a:ext cx="5184869" cy="4956048"/>
          </a:xfrm>
          <a:prstGeom prst="rect">
            <a:avLst/>
          </a:prstGeom>
        </p:spPr>
      </p:pic>
    </p:spTree>
    <p:extLst>
      <p:ext uri="{BB962C8B-B14F-4D97-AF65-F5344CB8AC3E}">
        <p14:creationId xmlns:p14="http://schemas.microsoft.com/office/powerpoint/2010/main" val="3924644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GB" dirty="0" smtClean="0"/>
              <a:t>Understanding the solution</a:t>
            </a:r>
            <a:endParaRPr lang="en-GB" dirty="0"/>
          </a:p>
        </p:txBody>
      </p:sp>
      <p:sp>
        <p:nvSpPr>
          <p:cNvPr id="2" name="Slide Number Placeholder 1"/>
          <p:cNvSpPr>
            <a:spLocks noGrp="1"/>
          </p:cNvSpPr>
          <p:nvPr>
            <p:ph type="sldNum" sz="quarter" idx="12"/>
          </p:nvPr>
        </p:nvSpPr>
        <p:spPr/>
        <p:txBody>
          <a:bodyPr/>
          <a:lstStyle/>
          <a:p>
            <a:fld id="{74A398B2-5A34-1A4A-811E-F4027282568C}" type="slidenum">
              <a:rPr lang="en-US" smtClean="0"/>
              <a:pPr/>
              <a:t>7</a:t>
            </a:fld>
            <a:endParaRPr lang="en-US"/>
          </a:p>
        </p:txBody>
      </p:sp>
      <p:sp>
        <p:nvSpPr>
          <p:cNvPr id="10" name="Text Placeholder 9"/>
          <p:cNvSpPr>
            <a:spLocks noGrp="1"/>
          </p:cNvSpPr>
          <p:nvPr>
            <p:ph type="body" sz="quarter" idx="13"/>
          </p:nvPr>
        </p:nvSpPr>
        <p:spPr/>
        <p:txBody>
          <a:bodyPr/>
          <a:lstStyle/>
          <a:p>
            <a:r>
              <a:rPr lang="en-US" dirty="0" smtClean="0"/>
              <a:t>Solution architecture</a:t>
            </a:r>
            <a:endParaRPr lang="en-US" dirty="0"/>
          </a:p>
          <a:p>
            <a:pPr lvl="1"/>
            <a:r>
              <a:rPr lang="en-US" dirty="0"/>
              <a:t>Custom components that make up the architecture of the solution</a:t>
            </a:r>
          </a:p>
          <a:p>
            <a:pPr lvl="1"/>
            <a:r>
              <a:rPr lang="en-US" dirty="0"/>
              <a:t>Deployed as farm solutions, sandboxed solutions, add-ins</a:t>
            </a:r>
          </a:p>
          <a:p>
            <a:pPr lvl="1"/>
            <a:r>
              <a:rPr lang="en-US" dirty="0" smtClean="0"/>
              <a:t>What workloads in SharePoint is the solution built on top of</a:t>
            </a:r>
          </a:p>
          <a:p>
            <a:pPr lvl="1"/>
            <a:r>
              <a:rPr lang="en-US" dirty="0" smtClean="0"/>
              <a:t>Balance </a:t>
            </a:r>
            <a:r>
              <a:rPr lang="en-US" dirty="0"/>
              <a:t>between service-side and client-side </a:t>
            </a:r>
            <a:r>
              <a:rPr lang="en-US" dirty="0" smtClean="0"/>
              <a:t>components</a:t>
            </a:r>
          </a:p>
          <a:p>
            <a:pPr lvl="1"/>
            <a:r>
              <a:rPr lang="en-US" dirty="0" smtClean="0"/>
              <a:t>Which API’s are being used</a:t>
            </a:r>
            <a:endParaRPr lang="en-US" dirty="0"/>
          </a:p>
          <a:p>
            <a:endParaRPr lang="en-GB" dirty="0"/>
          </a:p>
          <a:p>
            <a:r>
              <a:rPr lang="en-GB" dirty="0" smtClean="0"/>
              <a:t>Solution dependencies</a:t>
            </a:r>
            <a:endParaRPr lang="en-GB" dirty="0"/>
          </a:p>
          <a:p>
            <a:pPr lvl="1"/>
            <a:r>
              <a:rPr lang="en-GB" dirty="0"/>
              <a:t>Custom database or web services</a:t>
            </a:r>
          </a:p>
          <a:p>
            <a:pPr lvl="1"/>
            <a:r>
              <a:rPr lang="en-GB" dirty="0"/>
              <a:t>3</a:t>
            </a:r>
            <a:r>
              <a:rPr lang="en-GB" baseline="30000" dirty="0"/>
              <a:t>rd</a:t>
            </a:r>
            <a:r>
              <a:rPr lang="en-GB" dirty="0"/>
              <a:t> party products or </a:t>
            </a:r>
            <a:r>
              <a:rPr lang="en-GB" dirty="0" smtClean="0"/>
              <a:t>libraries</a:t>
            </a:r>
          </a:p>
          <a:p>
            <a:pPr lvl="1"/>
            <a:endParaRPr lang="en-GB" dirty="0"/>
          </a:p>
          <a:p>
            <a:r>
              <a:rPr lang="en-GB" dirty="0" smtClean="0"/>
              <a:t>Functional requirements</a:t>
            </a:r>
          </a:p>
          <a:p>
            <a:pPr lvl="1"/>
            <a:r>
              <a:rPr lang="en-GB" dirty="0" smtClean="0"/>
              <a:t>Gather requirements documentation</a:t>
            </a:r>
          </a:p>
          <a:p>
            <a:pPr lvl="1"/>
            <a:r>
              <a:rPr lang="en-GB" dirty="0" smtClean="0"/>
              <a:t>Access to authoritative people</a:t>
            </a:r>
            <a:endParaRPr lang="en-GB" dirty="0"/>
          </a:p>
        </p:txBody>
      </p:sp>
    </p:spTree>
    <p:extLst>
      <p:ext uri="{BB962C8B-B14F-4D97-AF65-F5344CB8AC3E}">
        <p14:creationId xmlns:p14="http://schemas.microsoft.com/office/powerpoint/2010/main" val="1999026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GB" dirty="0" smtClean="0"/>
              <a:t>Understanding the solution</a:t>
            </a:r>
            <a:endParaRPr lang="en-GB" dirty="0"/>
          </a:p>
        </p:txBody>
      </p:sp>
      <p:sp>
        <p:nvSpPr>
          <p:cNvPr id="2" name="Slide Number Placeholder 1"/>
          <p:cNvSpPr>
            <a:spLocks noGrp="1"/>
          </p:cNvSpPr>
          <p:nvPr>
            <p:ph type="sldNum" sz="quarter" idx="12"/>
          </p:nvPr>
        </p:nvSpPr>
        <p:spPr/>
        <p:txBody>
          <a:bodyPr/>
          <a:lstStyle/>
          <a:p>
            <a:fld id="{74A398B2-5A34-1A4A-811E-F4027282568C}" type="slidenum">
              <a:rPr lang="en-US" smtClean="0"/>
              <a:pPr/>
              <a:t>8</a:t>
            </a:fld>
            <a:endParaRPr lang="en-US"/>
          </a:p>
        </p:txBody>
      </p:sp>
      <p:sp>
        <p:nvSpPr>
          <p:cNvPr id="10" name="Text Placeholder 9"/>
          <p:cNvSpPr>
            <a:spLocks noGrp="1"/>
          </p:cNvSpPr>
          <p:nvPr>
            <p:ph type="body" sz="quarter" idx="13"/>
          </p:nvPr>
        </p:nvSpPr>
        <p:spPr/>
        <p:txBody>
          <a:bodyPr/>
          <a:lstStyle/>
          <a:p>
            <a:r>
              <a:rPr lang="en-US" dirty="0" smtClean="0"/>
              <a:t>Development platform</a:t>
            </a:r>
            <a:endParaRPr lang="en-US" dirty="0"/>
          </a:p>
          <a:p>
            <a:pPr lvl="1"/>
            <a:r>
              <a:rPr lang="en-US" dirty="0" smtClean="0"/>
              <a:t>ASP.NET Web Forms and MVC</a:t>
            </a:r>
            <a:endParaRPr lang="en-US" dirty="0"/>
          </a:p>
          <a:p>
            <a:pPr lvl="1"/>
            <a:r>
              <a:rPr lang="en-US" dirty="0" smtClean="0"/>
              <a:t>IIS request pipeline</a:t>
            </a:r>
          </a:p>
          <a:p>
            <a:pPr lvl="1"/>
            <a:r>
              <a:rPr lang="en-US" dirty="0" smtClean="0"/>
              <a:t>JavaScript</a:t>
            </a:r>
          </a:p>
          <a:p>
            <a:pPr lvl="1"/>
            <a:endParaRPr lang="en-US" dirty="0"/>
          </a:p>
          <a:p>
            <a:r>
              <a:rPr lang="en-US" dirty="0" smtClean="0"/>
              <a:t>Security</a:t>
            </a:r>
          </a:p>
          <a:p>
            <a:pPr lvl="1"/>
            <a:r>
              <a:rPr lang="en-US" dirty="0" smtClean="0"/>
              <a:t>Claims authentication</a:t>
            </a:r>
          </a:p>
          <a:p>
            <a:pPr lvl="1"/>
            <a:r>
              <a:rPr lang="en-US" dirty="0" smtClean="0"/>
              <a:t>Service account permission</a:t>
            </a:r>
          </a:p>
          <a:p>
            <a:pPr lvl="1"/>
            <a:r>
              <a:rPr lang="en-US" dirty="0" smtClean="0"/>
              <a:t>OAuth</a:t>
            </a:r>
          </a:p>
          <a:p>
            <a:pPr lvl="1"/>
            <a:r>
              <a:rPr lang="en-US" dirty="0" smtClean="0"/>
              <a:t>Cross-domain scripting (XSS)</a:t>
            </a:r>
          </a:p>
        </p:txBody>
      </p:sp>
    </p:spTree>
    <p:extLst>
      <p:ext uri="{BB962C8B-B14F-4D97-AF65-F5344CB8AC3E}">
        <p14:creationId xmlns:p14="http://schemas.microsoft.com/office/powerpoint/2010/main" val="3573557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AFFF257A-30C5-4AFB-911B-BE4CEEA1EA82}" type="slidenum">
              <a:rPr lang="en-US" smtClean="0">
                <a:solidFill>
                  <a:prstClr val="black">
                    <a:tint val="75000"/>
                  </a:prstClr>
                </a:solidFill>
              </a:rPr>
              <a:pPr/>
              <a:t>9</a:t>
            </a:fld>
            <a:endParaRPr lang="en-US">
              <a:solidFill>
                <a:prstClr val="black">
                  <a:tint val="75000"/>
                </a:prstClr>
              </a:solidFill>
            </a:endParaRPr>
          </a:p>
        </p:txBody>
      </p:sp>
      <p:sp>
        <p:nvSpPr>
          <p:cNvPr id="6" name="Content Placeholder 5"/>
          <p:cNvSpPr>
            <a:spLocks noGrp="1"/>
          </p:cNvSpPr>
          <p:nvPr>
            <p:ph sz="quarter" idx="15"/>
          </p:nvPr>
        </p:nvSpPr>
        <p:spPr/>
        <p:txBody>
          <a:bodyPr/>
          <a:lstStyle/>
          <a:p>
            <a:endParaRPr lang="en-GB"/>
          </a:p>
        </p:txBody>
      </p:sp>
      <p:sp>
        <p:nvSpPr>
          <p:cNvPr id="2" name="Title 1"/>
          <p:cNvSpPr>
            <a:spLocks noGrp="1"/>
          </p:cNvSpPr>
          <p:nvPr>
            <p:ph type="title"/>
          </p:nvPr>
        </p:nvSpPr>
        <p:spPr/>
        <p:txBody>
          <a:bodyPr/>
          <a:lstStyle/>
          <a:p>
            <a:r>
              <a:rPr lang="da-DK" dirty="0" smtClean="0"/>
              <a:t>The Scientific Method</a:t>
            </a:r>
            <a:endParaRPr lang="en-US" dirty="0"/>
          </a:p>
        </p:txBody>
      </p:sp>
      <p:sp>
        <p:nvSpPr>
          <p:cNvPr id="5" name="Text Placeholder 4"/>
          <p:cNvSpPr>
            <a:spLocks noGrp="1"/>
          </p:cNvSpPr>
          <p:nvPr>
            <p:ph type="body" sz="quarter" idx="12"/>
          </p:nvPr>
        </p:nvSpPr>
        <p:spPr>
          <a:xfrm>
            <a:off x="9144000" y="1143000"/>
            <a:ext cx="3048000" cy="4572000"/>
          </a:xfrm>
        </p:spPr>
        <p:txBody>
          <a:bodyPr>
            <a:normAutofit fontScale="55000" lnSpcReduction="20000"/>
          </a:bodyPr>
          <a:lstStyle/>
          <a:p>
            <a:pPr marL="0" indent="0">
              <a:buNone/>
            </a:pPr>
            <a:r>
              <a:rPr lang="en-US" dirty="0" smtClean="0">
                <a:latin typeface="Segoe UI Light" panose="020B0502040204020203" pitchFamily="34" charset="0"/>
                <a:cs typeface="Segoe UI Light" panose="020B0502040204020203" pitchFamily="34" charset="0"/>
              </a:rPr>
              <a:t>Scenario: User can’t connect to a site (404)</a:t>
            </a:r>
          </a:p>
          <a:p>
            <a:pPr marL="342900" indent="-342900">
              <a:buFont typeface="+mj-lt"/>
              <a:buAutoNum type="arabicPeriod"/>
            </a:pPr>
            <a:r>
              <a:rPr lang="en-US" dirty="0" smtClean="0">
                <a:latin typeface="Segoe UI Light" panose="020B0502040204020203" pitchFamily="34" charset="0"/>
                <a:cs typeface="Segoe UI Light" panose="020B0502040204020203" pitchFamily="34" charset="0"/>
              </a:rPr>
              <a:t>Why can’t the user reach the site?</a:t>
            </a:r>
          </a:p>
          <a:p>
            <a:pPr marL="342900" indent="-342900">
              <a:buFont typeface="+mj-lt"/>
              <a:buAutoNum type="arabicPeriod"/>
            </a:pPr>
            <a:r>
              <a:rPr lang="en-US" dirty="0" smtClean="0">
                <a:latin typeface="Segoe UI Light" panose="020B0502040204020203" pitchFamily="34" charset="0"/>
                <a:cs typeface="Segoe UI Light" panose="020B0502040204020203" pitchFamily="34" charset="0"/>
              </a:rPr>
              <a:t>How long does it take to get error?</a:t>
            </a:r>
          </a:p>
          <a:p>
            <a:pPr marL="342900" indent="-342900">
              <a:buFont typeface="+mj-lt"/>
              <a:buAutoNum type="arabicPeriod"/>
            </a:pPr>
            <a:r>
              <a:rPr lang="en-US" dirty="0" smtClean="0">
                <a:latin typeface="Segoe UI Light" panose="020B0502040204020203" pitchFamily="34" charset="0"/>
                <a:cs typeface="Segoe UI Light" panose="020B0502040204020203" pitchFamily="34" charset="0"/>
              </a:rPr>
              <a:t>Connected to network? -&gt; yes, user can browse other internal sites</a:t>
            </a:r>
          </a:p>
          <a:p>
            <a:pPr marL="342900" indent="-342900">
              <a:buFont typeface="+mj-lt"/>
              <a:buAutoNum type="arabicPeriod"/>
            </a:pPr>
            <a:r>
              <a:rPr lang="en-US" dirty="0" smtClean="0">
                <a:latin typeface="Segoe UI Light" panose="020B0502040204020203" pitchFamily="34" charset="0"/>
                <a:cs typeface="Segoe UI Light" panose="020B0502040204020203" pitchFamily="34" charset="0"/>
              </a:rPr>
              <a:t>Is DNS working? -&gt; User do not know</a:t>
            </a:r>
          </a:p>
          <a:p>
            <a:pPr marL="342900" indent="-342900">
              <a:buFont typeface="+mj-lt"/>
              <a:buAutoNum type="arabicPeriod"/>
            </a:pPr>
            <a:r>
              <a:rPr lang="en-US" b="1" dirty="0" smtClean="0">
                <a:latin typeface="Segoe UI Light" panose="020B0502040204020203" pitchFamily="34" charset="0"/>
                <a:cs typeface="Segoe UI Light" panose="020B0502040204020203" pitchFamily="34" charset="0"/>
              </a:rPr>
              <a:t>Hypothesis</a:t>
            </a:r>
            <a:r>
              <a:rPr lang="en-US" dirty="0" smtClean="0">
                <a:latin typeface="Segoe UI Light" panose="020B0502040204020203" pitchFamily="34" charset="0"/>
                <a:cs typeface="Segoe UI Light" panose="020B0502040204020203" pitchFamily="34" charset="0"/>
              </a:rPr>
              <a:t>: Issues with DNS resolve</a:t>
            </a:r>
          </a:p>
          <a:p>
            <a:pPr marL="342900" indent="-342900">
              <a:buFont typeface="+mj-lt"/>
              <a:buAutoNum type="arabicPeriod"/>
            </a:pPr>
            <a:r>
              <a:rPr lang="en-US" b="1" dirty="0" smtClean="0">
                <a:latin typeface="Segoe UI Light" panose="020B0502040204020203" pitchFamily="34" charset="0"/>
                <a:cs typeface="Segoe UI Light" panose="020B0502040204020203" pitchFamily="34" charset="0"/>
              </a:rPr>
              <a:t>Test</a:t>
            </a:r>
            <a:r>
              <a:rPr lang="en-US" dirty="0" smtClean="0">
                <a:latin typeface="Segoe UI Light" panose="020B0502040204020203" pitchFamily="34" charset="0"/>
                <a:cs typeface="Segoe UI Light" panose="020B0502040204020203" pitchFamily="34" charset="0"/>
              </a:rPr>
              <a:t>: Flush DNS – Ping www.bing.com -&gt; reply</a:t>
            </a:r>
          </a:p>
          <a:p>
            <a:pPr marL="342900" indent="-342900">
              <a:buFont typeface="+mj-lt"/>
              <a:buAutoNum type="arabicPeriod"/>
            </a:pPr>
            <a:r>
              <a:rPr lang="en-US" dirty="0" smtClean="0">
                <a:latin typeface="Segoe UI Light" panose="020B0502040204020203" pitchFamily="34" charset="0"/>
                <a:cs typeface="Segoe UI Light" panose="020B0502040204020203" pitchFamily="34" charset="0"/>
              </a:rPr>
              <a:t>Wrong URL?</a:t>
            </a:r>
          </a:p>
          <a:p>
            <a:pPr marL="342900" indent="-342900">
              <a:buFont typeface="+mj-lt"/>
              <a:buAutoNum type="arabicPeriod"/>
            </a:pPr>
            <a:r>
              <a:rPr lang="en-US" b="1" dirty="0" smtClean="0">
                <a:latin typeface="Segoe UI Light" panose="020B0502040204020203" pitchFamily="34" charset="0"/>
                <a:cs typeface="Segoe UI Light" panose="020B0502040204020203" pitchFamily="34" charset="0"/>
              </a:rPr>
              <a:t>Hypothesis</a:t>
            </a:r>
            <a:r>
              <a:rPr lang="en-US" dirty="0" smtClean="0">
                <a:latin typeface="Segoe UI Light" panose="020B0502040204020203" pitchFamily="34" charset="0"/>
                <a:cs typeface="Segoe UI Light" panose="020B0502040204020203" pitchFamily="34" charset="0"/>
              </a:rPr>
              <a:t>: User typing the wrong address</a:t>
            </a:r>
          </a:p>
          <a:p>
            <a:pPr marL="342900" indent="-342900">
              <a:buFont typeface="+mj-lt"/>
              <a:buAutoNum type="arabicPeriod"/>
            </a:pPr>
            <a:r>
              <a:rPr lang="en-US" b="1" dirty="0" smtClean="0">
                <a:latin typeface="Segoe UI Light" panose="020B0502040204020203" pitchFamily="34" charset="0"/>
                <a:cs typeface="Segoe UI Light" panose="020B0502040204020203" pitchFamily="34" charset="0"/>
              </a:rPr>
              <a:t>Test</a:t>
            </a:r>
            <a:r>
              <a:rPr lang="en-US" dirty="0" smtClean="0">
                <a:latin typeface="Segoe UI Light" panose="020B0502040204020203" pitchFamily="34" charset="0"/>
                <a:cs typeface="Segoe UI Light" panose="020B0502040204020203" pitchFamily="34" charset="0"/>
              </a:rPr>
              <a:t>: User IM the address to you -&gt; fail</a:t>
            </a:r>
          </a:p>
          <a:p>
            <a:pPr marL="342900" indent="-342900">
              <a:buFont typeface="+mj-lt"/>
              <a:buAutoNum type="arabicPeriod"/>
            </a:pPr>
            <a:r>
              <a:rPr lang="en-US" dirty="0" smtClean="0">
                <a:latin typeface="Segoe UI Light" panose="020B0502040204020203" pitchFamily="34" charset="0"/>
                <a:cs typeface="Segoe UI Light" panose="020B0502040204020203" pitchFamily="34" charset="0"/>
              </a:rPr>
              <a:t>User is direct browsing deep link over http</a:t>
            </a:r>
          </a:p>
          <a:p>
            <a:pPr marL="342900" indent="-342900">
              <a:buFont typeface="+mj-lt"/>
              <a:buAutoNum type="arabicPeriod"/>
            </a:pPr>
            <a:r>
              <a:rPr lang="en-US" b="1" dirty="0" smtClean="0">
                <a:latin typeface="Segoe UI Light" panose="020B0502040204020203" pitchFamily="34" charset="0"/>
                <a:cs typeface="Segoe UI Light" panose="020B0502040204020203" pitchFamily="34" charset="0"/>
              </a:rPr>
              <a:t>Hypothesis</a:t>
            </a:r>
            <a:r>
              <a:rPr lang="en-US" dirty="0" smtClean="0">
                <a:latin typeface="Segoe UI Light" panose="020B0502040204020203" pitchFamily="34" charset="0"/>
                <a:cs typeface="Segoe UI Light" panose="020B0502040204020203" pitchFamily="34" charset="0"/>
              </a:rPr>
              <a:t>: Site is only available with SSL</a:t>
            </a:r>
          </a:p>
          <a:p>
            <a:pPr marL="342900" indent="-342900">
              <a:buFont typeface="+mj-lt"/>
              <a:buAutoNum type="arabicPeriod"/>
            </a:pPr>
            <a:r>
              <a:rPr lang="en-US" b="1" dirty="0" smtClean="0">
                <a:latin typeface="Segoe UI Light" panose="020B0502040204020203" pitchFamily="34" charset="0"/>
                <a:cs typeface="Segoe UI Light" panose="020B0502040204020203" pitchFamily="34" charset="0"/>
              </a:rPr>
              <a:t>Test</a:t>
            </a:r>
            <a:r>
              <a:rPr lang="en-US" dirty="0" smtClean="0">
                <a:latin typeface="Segoe UI Light" panose="020B0502040204020203" pitchFamily="34" charset="0"/>
                <a:cs typeface="Segoe UI Light" panose="020B0502040204020203" pitchFamily="34" charset="0"/>
              </a:rPr>
              <a:t>: Send user full address -&gt; success</a:t>
            </a:r>
          </a:p>
          <a:p>
            <a:pPr marL="342900" indent="-342900">
              <a:buFont typeface="+mj-lt"/>
              <a:buAutoNum type="arabicPeriod"/>
            </a:pPr>
            <a:r>
              <a:rPr lang="en-US" dirty="0" smtClean="0">
                <a:latin typeface="Segoe UI Light" panose="020B0502040204020203" pitchFamily="34" charset="0"/>
                <a:cs typeface="Segoe UI Light" panose="020B0502040204020203" pitchFamily="34" charset="0"/>
              </a:rPr>
              <a:t>Write down result</a:t>
            </a:r>
          </a:p>
          <a:p>
            <a:pPr marL="342900" indent="-342900">
              <a:buFont typeface="+mj-lt"/>
              <a:buAutoNum type="arabicPeriod"/>
            </a:pPr>
            <a:r>
              <a:rPr lang="en-US" dirty="0" smtClean="0">
                <a:latin typeface="Segoe UI Light" panose="020B0502040204020203" pitchFamily="34" charset="0"/>
                <a:cs typeface="Segoe UI Light" panose="020B0502040204020203" pitchFamily="34" charset="0"/>
              </a:rPr>
              <a:t>Root Cause: IT decided to secure all sites with SSL and only included redirects for the Home page</a:t>
            </a:r>
          </a:p>
          <a:p>
            <a:endParaRPr lang="en-GB" dirty="0"/>
          </a:p>
        </p:txBody>
      </p:sp>
      <p:pic>
        <p:nvPicPr>
          <p:cNvPr id="8" name="Picture 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97855" y="1143000"/>
            <a:ext cx="4622202" cy="4635532"/>
          </a:xfrm>
          <a:prstGeom prst="rect">
            <a:avLst/>
          </a:prstGeom>
          <a:noFill/>
        </p:spPr>
      </p:pic>
    </p:spTree>
    <p:extLst>
      <p:ext uri="{BB962C8B-B14F-4D97-AF65-F5344CB8AC3E}">
        <p14:creationId xmlns:p14="http://schemas.microsoft.com/office/powerpoint/2010/main" val="2197483600"/>
      </p:ext>
    </p:extLst>
  </p:cSld>
  <p:clrMapOvr>
    <a:masterClrMapping/>
  </p:clrMapOvr>
</p:sld>
</file>

<file path=ppt/theme/theme1.xml><?xml version="1.0" encoding="utf-8"?>
<a:theme xmlns:a="http://schemas.openxmlformats.org/drawingml/2006/main" name="WS_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230e9df3-be65-4c73-a93b-d1236ebd677e">CPS030-718-230</_dlc_DocId>
    <_dlc_DocIdUrl xmlns="230e9df3-be65-4c73-a93b-d1236ebd677e">
      <Url>https://microsoft.sharepoint.com/teams/CampusProjectSites030/dzzsao7hza/_layouts/15/DocIdRedir.aspx?ID=CPS030-718-230</Url>
      <Description>CPS030-718-230</Description>
    </_dlc_DocIdUrl>
    <DocumentDescription xmlns="230e9df3-be65-4c73-a93b-d1236ebd677e" xsi:nil="true"/>
    <bc28b5f076654a3b96073bbbebfeb8c9 xmlns="230e9df3-be65-4c73-a93b-d1236ebd677e">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cb91f272-ce4d-4a7e-9bbf-78b58e3d188d</TermId>
        </TermInfo>
      </Terms>
    </bc28b5f076654a3b96073bbbebfeb8c9>
    <MSProductsTaxHTField0 xmlns="230e9df3-be65-4c73-a93b-d1236ebd677e">
      <Terms xmlns="http://schemas.microsoft.com/office/infopath/2007/PartnerControls"/>
    </MSProductsTaxHTField0>
    <m74a2925250f485f9486ed3f97e2a6b3 xmlns="230e9df3-be65-4c73-a93b-d1236ebd677e">
      <Terms xmlns="http://schemas.microsoft.com/office/infopath/2007/PartnerControls"/>
    </m74a2925250f485f9486ed3f97e2a6b3>
    <oad7af80ad0f4ba99bb03b3894ab533c xmlns="230e9df3-be65-4c73-a93b-d1236ebd677e">
      <Terms xmlns="http://schemas.microsoft.com/office/infopath/2007/PartnerControls"/>
    </oad7af80ad0f4ba99bb03b3894ab533c>
    <Authors xmlns="230e9df3-be65-4c73-a93b-d1236ebd677e">
      <UserInfo>
        <DisplayName/>
        <AccountId xsi:nil="true"/>
        <AccountType/>
      </UserInfo>
    </Authors>
    <DerivedFromID xmlns="230e9df3-be65-4c73-a93b-d1236ebd677e">Original</DerivedFromID>
    <TaxCatchAll xmlns="230e9df3-be65-4c73-a93b-d1236ebd677e">
      <Value>272</Value>
    </TaxCatchAl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SharedContentType xmlns="Microsoft.SharePoint.Taxonomy.ContentTypeSync" SourceId="e385fb40-52d4-4fae-9c5b-3e8ff8a5878e" ContentTypeId="0x01010079CA57CA2DAD654DAB031774EE67465801" PreviousValue="false"/>
</file>

<file path=customXml/item4.xml><?xml version="1.0" encoding="utf-8"?>
<ct:contentTypeSchema xmlns:ct="http://schemas.microsoft.com/office/2006/metadata/contentType" xmlns:ma="http://schemas.microsoft.com/office/2006/metadata/properties/metaAttributes" ct:_="" ma:_="" ma:contentTypeName="Campus – Individual IP" ma:contentTypeID="0x01010079CA57CA2DAD654DAB031774EE6746580100BF33FFFB79D9DA4E83D1DB827802D1A1" ma:contentTypeVersion="39" ma:contentTypeDescription="This content type is produced by an individual or team as part of a team collaboration effort, such as customer engagement. Reuse this type of content at your own risk." ma:contentTypeScope="" ma:versionID="08bb1bcd90a638ede75738531e3091f7">
  <xsd:schema xmlns:xsd="http://www.w3.org/2001/XMLSchema" xmlns:xs="http://www.w3.org/2001/XMLSchema" xmlns:p="http://schemas.microsoft.com/office/2006/metadata/properties" xmlns:ns2="230e9df3-be65-4c73-a93b-d1236ebd677e" targetNamespace="http://schemas.microsoft.com/office/2006/metadata/properties" ma:root="true" ma:fieldsID="3b903c73d7499ed86d7414e3200f1271" ns2:_="">
    <xsd:import namespace="230e9df3-be65-4c73-a93b-d1236ebd677e"/>
    <xsd:element name="properties">
      <xsd:complexType>
        <xsd:sequence>
          <xsd:element name="documentManagement">
            <xsd:complexType>
              <xsd:all>
                <xsd:element ref="ns2:DerivedFromID" minOccurs="0"/>
                <xsd:element ref="ns2:DocumentDescription" minOccurs="0"/>
                <xsd:element ref="ns2:Authors" minOccurs="0"/>
                <xsd:element ref="ns2:_dlc_DocIdUrl" minOccurs="0"/>
                <xsd:element ref="ns2:_dlc_DocIdPersistId" minOccurs="0"/>
                <xsd:element ref="ns2:MSProductsTaxHTField0" minOccurs="0"/>
                <xsd:element ref="ns2:TaxCatchAll" minOccurs="0"/>
                <xsd:element ref="ns2:TaxCatchAllLabel" minOccurs="0"/>
                <xsd:element ref="ns2:m74a2925250f485f9486ed3f97e2a6b3" minOccurs="0"/>
                <xsd:element ref="ns2:oad7af80ad0f4ba99bb03b3894ab533c" minOccurs="0"/>
                <xsd:element ref="ns2:bc28b5f076654a3b96073bbbebfeb8c9" minOccurs="0"/>
                <xsd:element ref="ns2:_dlc_Doc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erivedFromID" ma:index="2" nillable="true" ma:displayName="Derived from ID" ma:default="Original" ma:description="Holds the Document Id if the document is derived from an existing document in Campus." ma:internalName="DerivedFromID">
      <xsd:simpleType>
        <xsd:restriction base="dms:Text">
          <xsd:maxLength value="255"/>
        </xsd:restriction>
      </xsd:simpleType>
    </xsd:element>
    <xsd:element name="DocumentDescription" ma:index="3" nillable="true" ma:displayName="Document Description" ma:description="Alternate description for documents that can be used for display." ma:internalName="DocumentDescription">
      <xsd:simpleType>
        <xsd:restriction base="dms:Note">
          <xsd:maxLength value="255"/>
        </xsd:restriction>
      </xsd:simpleType>
    </xsd:element>
    <xsd:element name="Authors" ma:index="4" nillable="true" ma:displayName="Authors" ma:description="The individuals who contributed to the creation of this content. Includes both primary and secondary authors." ma:list="UserInfo" ma:SharePointGroup="0" ma:internalName="Authors"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MSProductsTaxHTField0" ma:index="13" nillable="true" ma:taxonomy="true" ma:internalName="MSProductsTaxHTField0" ma:taxonomyFieldName="MSProducts" ma:displayName="MS Products" ma:default="" ma:fieldId="{ee77c2ea-e1b9-4a90-85df-76a95e6ae936}"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TaxCatchAll" ma:index="14" nillable="true" ma:displayName="Taxonomy Catch All Column" ma:hidden="true" ma:list="{1c4f5508-5e58-4013-951f-32711031a382}" ma:internalName="TaxCatchAll" ma:showField="CatchAllData" ma:web="be64cf0b-c41c-4198-9870-831cd54d476f">
      <xsd:complexType>
        <xsd:complexContent>
          <xsd:extension base="dms:MultiChoiceLookup">
            <xsd:sequence>
              <xsd:element name="Value" type="dms:Lookup" maxOccurs="unbounded" minOccurs="0" nillable="true"/>
            </xsd:sequence>
          </xsd:extension>
        </xsd:complexContent>
      </xsd:complexType>
    </xsd:element>
    <xsd:element name="TaxCatchAllLabel" ma:index="15" nillable="true" ma:displayName="Taxonomy Catch All Column1" ma:hidden="true" ma:list="{1c4f5508-5e58-4013-951f-32711031a382}" ma:internalName="TaxCatchAllLabel" ma:readOnly="true" ma:showField="CatchAllDataLabel" ma:web="be64cf0b-c41c-4198-9870-831cd54d476f">
      <xsd:complexType>
        <xsd:complexContent>
          <xsd:extension base="dms:MultiChoiceLookup">
            <xsd:sequence>
              <xsd:element name="Value" type="dms:Lookup" maxOccurs="unbounded" minOccurs="0" nillable="true"/>
            </xsd:sequence>
          </xsd:extension>
        </xsd:complexContent>
      </xsd:complexType>
    </xsd:element>
    <xsd:element name="m74a2925250f485f9486ed3f97e2a6b3" ma:index="17" nillable="true" ma:taxonomy="true" ma:internalName="m74a2925250f485f9486ed3f97e2a6b3" ma:taxonomyFieldName="VerticalIndustries" ma:displayName="Vertical Industries" ma:readOnly="false" ma:default="" ma:fieldId="{674a2925-250f-485f-9486-ed3f97e2a6b3}" ma:taxonomyMulti="true" ma:sspId="e385fb40-52d4-4fae-9c5b-3e8ff8a5878e" ma:termSetId="91b0d1e0-9f22-4aab-a1ef-fa1358a21588" ma:anchorId="00000000-0000-0000-0000-000000000000" ma:open="false" ma:isKeyword="false">
      <xsd:complexType>
        <xsd:sequence>
          <xsd:element ref="pc:Terms" minOccurs="0" maxOccurs="1"/>
        </xsd:sequence>
      </xsd:complexType>
    </xsd:element>
    <xsd:element name="oad7af80ad0f4ba99bb03b3894ab533c" ma:index="19" nillable="true" ma:taxonomy="true" ma:internalName="oad7af80ad0f4ba99bb03b3894ab533c" ma:taxonomyFieldName="ServicesIPTypes" ma:displayName="Services IP Type" ma:default="" ma:fieldId="{8ad7af80-ad0f-4ba9-9bb0-3b3894ab533c}" ma:taxonomyMulti="true" ma:sspId="e385fb40-52d4-4fae-9c5b-3e8ff8a5878e" ma:termSetId="030f38bb-a2c5-4da9-8933-47d85a151cf1" ma:anchorId="00000000-0000-0000-0000-000000000000" ma:open="false" ma:isKeyword="false">
      <xsd:complexType>
        <xsd:sequence>
          <xsd:element ref="pc:Terms" minOccurs="0" maxOccurs="1"/>
        </xsd:sequence>
      </xsd:complexType>
    </xsd:element>
    <xsd:element name="bc28b5f076654a3b96073bbbebfeb8c9" ma:index="21" nillable="true" ma:taxonomy="true" ma:internalName="bc28b5f076654a3b96073bbbebfeb8c9" ma:taxonomyFieldName="MSLanguage" ma:displayName="MS Language" ma:default="" ma:fieldId="{bc28b5f0-7665-4a3b-9607-3bbbebfeb8c9}" ma:taxonomyMulti="true" ma:sspId="e385fb40-52d4-4fae-9c5b-3e8ff8a5878e" ma:termSetId="2851bb56-f3b7-4d07-b1ba-07ede7d3b149" ma:anchorId="00000000-0000-0000-0000-000000000000" ma:open="false" ma:isKeyword="false">
      <xsd:complexType>
        <xsd:sequence>
          <xsd:element ref="pc:Terms" minOccurs="0" maxOccurs="1"/>
        </xsd:sequence>
      </xsd:complexType>
    </xsd:element>
    <xsd:element name="_dlc_DocId" ma:index="22" nillable="true" ma:displayName="Document ID Value" ma:description="The value of the document ID assigned to this item." ma:internalName="_dlc_DocId"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3"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9896733-15D4-4950-9D64-541D762A2FB3}"/>
</file>

<file path=customXml/itemProps2.xml><?xml version="1.0" encoding="utf-8"?>
<ds:datastoreItem xmlns:ds="http://schemas.openxmlformats.org/officeDocument/2006/customXml" ds:itemID="{C2F4349C-E75B-45C2-9390-51AACC3127FB}"/>
</file>

<file path=customXml/itemProps3.xml><?xml version="1.0" encoding="utf-8"?>
<ds:datastoreItem xmlns:ds="http://schemas.openxmlformats.org/officeDocument/2006/customXml" ds:itemID="{076357F2-F7D0-45D2-8331-D95E48B9D936}"/>
</file>

<file path=customXml/itemProps4.xml><?xml version="1.0" encoding="utf-8"?>
<ds:datastoreItem xmlns:ds="http://schemas.openxmlformats.org/officeDocument/2006/customXml" ds:itemID="{43F7A6D3-9FF1-40A1-8B6F-64710B9D7527}"/>
</file>

<file path=customXml/itemProps5.xml><?xml version="1.0" encoding="utf-8"?>
<ds:datastoreItem xmlns:ds="http://schemas.openxmlformats.org/officeDocument/2006/customXml" ds:itemID="{A8ED8A4E-D10F-465B-A33C-DD7FC191A8CD}"/>
</file>

<file path=docProps/app.xml><?xml version="1.0" encoding="utf-8"?>
<Properties xmlns="http://schemas.openxmlformats.org/officeDocument/2006/extended-properties" xmlns:vt="http://schemas.openxmlformats.org/officeDocument/2006/docPropsVTypes">
  <Template/>
  <TotalTime>13081</TotalTime>
  <Words>836</Words>
  <Application>Microsoft Office PowerPoint</Application>
  <PresentationFormat>Widescreen</PresentationFormat>
  <Paragraphs>164</Paragraphs>
  <Slides>16</Slides>
  <Notes>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16</vt:i4>
      </vt:variant>
    </vt:vector>
  </HeadingPairs>
  <TitlesOfParts>
    <vt:vector size="27" baseType="lpstr">
      <vt:lpstr>Arial</vt:lpstr>
      <vt:lpstr>Calibri</vt:lpstr>
      <vt:lpstr>Courier New</vt:lpstr>
      <vt:lpstr>Segoe Pro Light</vt:lpstr>
      <vt:lpstr>Segoe Pro Semibold</vt:lpstr>
      <vt:lpstr>Segoe UI</vt:lpstr>
      <vt:lpstr>Segoe UI Light</vt:lpstr>
      <vt:lpstr>Times New Roman</vt:lpstr>
      <vt:lpstr>Wingdings</vt:lpstr>
      <vt:lpstr>WS_1_Office Theme</vt:lpstr>
      <vt:lpstr>1_Office Theme</vt:lpstr>
      <vt:lpstr>PowerPoint Presentation</vt:lpstr>
      <vt:lpstr>PowerPoint Presentation</vt:lpstr>
      <vt:lpstr>How to View this Presentation</vt:lpstr>
      <vt:lpstr>SharePoint Customizations Troubleshooting Fundamentals</vt:lpstr>
      <vt:lpstr>Lesson Overview and Objectives</vt:lpstr>
      <vt:lpstr>Understanding SharePoint</vt:lpstr>
      <vt:lpstr>Understanding the solution</vt:lpstr>
      <vt:lpstr>Understanding the solution</vt:lpstr>
      <vt:lpstr>The Scientific Method</vt:lpstr>
      <vt:lpstr>Before you start troubleshooting</vt:lpstr>
      <vt:lpstr>Background research</vt:lpstr>
      <vt:lpstr>Construct hypothesis</vt:lpstr>
      <vt:lpstr>Testing a hypothesis</vt:lpstr>
      <vt:lpstr>Analysis and conclusions</vt:lpstr>
      <vt:lpstr>Final Thoughts</vt:lpstr>
      <vt:lpstr>PowerPoint Presentation</vt:lpstr>
    </vt:vector>
  </TitlesOfParts>
  <Company>Microsoft 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madsd@microsoft.com</dc:creator>
  <cp:lastModifiedBy>Herman Solberg</cp:lastModifiedBy>
  <cp:revision>843</cp:revision>
  <dcterms:created xsi:type="dcterms:W3CDTF">2013-09-16T15:58:20Z</dcterms:created>
  <dcterms:modified xsi:type="dcterms:W3CDTF">2015-12-01T12:52:09Z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0x01010079CA57CA2DAD654DAB031774EE6746580100BF33FFFB79D9DA4E83D1DB827802D1A1</vt:lpwstr>
  </property>
  <property fmtid="{D5CDD505-2E9C-101B-9397-08002B2CF9AE}" pid="3" name="_dlc_DocIdItemGuid">
    <vt:lpwstr>9a38bd8e-97ea-4440-8013-195f74f3c0c7</vt:lpwstr>
  </property>
  <property fmtid="{D5CDD505-2E9C-101B-9397-08002B2CF9AE}" pid="4" name="VerticalIndustries">
    <vt:lpwstr/>
  </property>
  <property fmtid="{D5CDD505-2E9C-101B-9397-08002B2CF9AE}" pid="5" name="MSLanguage">
    <vt:lpwstr>272;#English|cb91f272-ce4d-4a7e-9bbf-78b58e3d188d</vt:lpwstr>
  </property>
  <property fmtid="{D5CDD505-2E9C-101B-9397-08002B2CF9AE}" pid="6" name="MSProducts">
    <vt:lpwstr/>
  </property>
  <property fmtid="{D5CDD505-2E9C-101B-9397-08002B2CF9AE}" pid="7" name="ServicesIPTypes">
    <vt:lpwstr/>
  </property>
</Properties>
</file>