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4" r:id="rId6"/>
    <p:sldMasterId id="2147483786" r:id="rId7"/>
  </p:sldMasterIdLst>
  <p:notesMasterIdLst>
    <p:notesMasterId r:id="rId27"/>
  </p:notesMasterIdLst>
  <p:handoutMasterIdLst>
    <p:handoutMasterId r:id="rId28"/>
  </p:handoutMasterIdLst>
  <p:sldIdLst>
    <p:sldId id="261" r:id="rId8"/>
    <p:sldId id="411" r:id="rId9"/>
    <p:sldId id="412" r:id="rId10"/>
    <p:sldId id="413" r:id="rId11"/>
    <p:sldId id="414" r:id="rId12"/>
    <p:sldId id="415" r:id="rId13"/>
    <p:sldId id="417" r:id="rId14"/>
    <p:sldId id="418" r:id="rId15"/>
    <p:sldId id="419" r:id="rId16"/>
    <p:sldId id="420" r:id="rId17"/>
    <p:sldId id="421" r:id="rId18"/>
    <p:sldId id="422" r:id="rId19"/>
    <p:sldId id="423" r:id="rId20"/>
    <p:sldId id="424" r:id="rId21"/>
    <p:sldId id="425" r:id="rId22"/>
    <p:sldId id="426" r:id="rId23"/>
    <p:sldId id="427" r:id="rId24"/>
    <p:sldId id="416" r:id="rId25"/>
    <p:sldId id="271"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F903121-3AAA-4BC4-BB67-7BF7B9D8DBAB}">
          <p14:sldIdLst>
            <p14:sldId id="261"/>
            <p14:sldId id="411"/>
            <p14:sldId id="412"/>
          </p14:sldIdLst>
        </p14:section>
        <p14:section name="Contents" id="{DB1761B0-DEC8-4366-9E2F-32BB0D226DBC}">
          <p14:sldIdLst>
            <p14:sldId id="413"/>
            <p14:sldId id="414"/>
            <p14:sldId id="415"/>
            <p14:sldId id="417"/>
            <p14:sldId id="418"/>
            <p14:sldId id="419"/>
            <p14:sldId id="420"/>
            <p14:sldId id="421"/>
            <p14:sldId id="422"/>
            <p14:sldId id="423"/>
            <p14:sldId id="424"/>
            <p14:sldId id="425"/>
            <p14:sldId id="426"/>
            <p14:sldId id="427"/>
            <p14:sldId id="416"/>
            <p14:sldId id="271"/>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TWB_Shalini" initials="SG" lastIdx="39" clrIdx="0"/>
  <p:cmAuthor id="1" name="TWB_Trevor" initials="TWB_TJC" lastIdx="47" clrIdx="1"/>
  <p:cmAuthor id="2" name="Biju K (Spectrum Consultants India Pvt)" initials="BK(CIP" lastIdx="14" clrIdx="2">
    <p:extLst>
      <p:ext uri="{19B8F6BF-5375-455C-9EA6-DF929625EA0E}">
        <p15:presenceInfo xmlns:p15="http://schemas.microsoft.com/office/powerpoint/2012/main" userId="S-1-5-21-2146773085-903363285-719344707-1314905" providerId="AD"/>
      </p:ext>
    </p:extLst>
  </p:cmAuthor>
  <p:cmAuthor id="3" name="Deepankar Panda (Spectrum Consultants India Pvt)" initials="DP(CIP" lastIdx="5" clrIdx="3"/>
  <p:cmAuthor id="4" name="v-dimurt" initials="v" lastIdx="16" clrIdx="4">
    <p:extLst>
      <p:ext uri="{19B8F6BF-5375-455C-9EA6-DF929625EA0E}">
        <p15:presenceInfo xmlns:p15="http://schemas.microsoft.com/office/powerpoint/2012/main" userId="v-dimurt" providerId="None"/>
      </p:ext>
    </p:extLst>
  </p:cmAuthor>
  <p:cmAuthor id="5" name="Herry Pancariawan" initials="HP" lastIdx="1" clrIdx="5">
    <p:extLst>
      <p:ext uri="{19B8F6BF-5375-455C-9EA6-DF929625EA0E}">
        <p15:presenceInfo xmlns:p15="http://schemas.microsoft.com/office/powerpoint/2012/main" userId="S-1-5-21-38895556-1487699162-1270813805-17040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129038"/>
    <a:srgbClr val="0A5BBA"/>
    <a:srgbClr val="3F3F3F"/>
    <a:srgbClr val="002050"/>
    <a:srgbClr val="0E715F"/>
    <a:srgbClr val="15AEEF"/>
    <a:srgbClr val="0C612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15" autoAdjust="0"/>
    <p:restoredTop sz="81354" autoAdjust="0"/>
  </p:normalViewPr>
  <p:slideViewPr>
    <p:cSldViewPr snapToGrid="0">
      <p:cViewPr varScale="1">
        <p:scale>
          <a:sx n="67" d="100"/>
          <a:sy n="67" d="100"/>
        </p:scale>
        <p:origin x="240" y="66"/>
      </p:cViewPr>
      <p:guideLst>
        <p:guide orient="horz" pos="2160"/>
        <p:guide pos="3840"/>
      </p:guideLst>
    </p:cSldViewPr>
  </p:slideViewPr>
  <p:notesTextViewPr>
    <p:cViewPr>
      <p:scale>
        <a:sx n="1" d="1"/>
        <a:sy n="1" d="1"/>
      </p:scale>
      <p:origin x="0" y="0"/>
    </p:cViewPr>
  </p:notesTextViewPr>
  <p:notesViewPr>
    <p:cSldViewPr snapToGrid="0">
      <p:cViewPr varScale="1">
        <p:scale>
          <a:sx n="85" d="100"/>
          <a:sy n="85" d="100"/>
        </p:scale>
        <p:origin x="-3786"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 Type="http://schemas.openxmlformats.org/officeDocument/2006/relationships/customXml" Target="../customXml/item3.xml"/><Relationship Id="rId21" Type="http://schemas.openxmlformats.org/officeDocument/2006/relationships/slide" Target="slides/slide14.xml"/><Relationship Id="rId7" Type="http://schemas.openxmlformats.org/officeDocument/2006/relationships/slideMaster" Target="slideMasters/slideMaster2.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theme" Target="theme/theme1.xml"/><Relationship Id="rId5" Type="http://schemas.openxmlformats.org/officeDocument/2006/relationships/customXml" Target="../customXml/item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handoutMaster" Target="handoutMasters/handoutMaster1.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viewProps" Target="viewProps.xml"/><Relationship Id="rId4" Type="http://schemas.openxmlformats.org/officeDocument/2006/relationships/customXml" Target="../customXml/item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notesMaster" Target="notesMasters/notesMaster1.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9C1D6A0-2D94-4CFE-98D5-6AA7779949E3}" type="datetimeFigureOut">
              <a:rPr lang="en-US" smtClean="0"/>
              <a:t>7/23/2015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2A0AC2-F86C-4080-B10D-5CE93AC98418}" type="slidenum">
              <a:rPr lang="en-US" smtClean="0"/>
              <a:t>‹#›</a:t>
            </a:fld>
            <a:endParaRPr lang="en-US"/>
          </a:p>
        </p:txBody>
      </p:sp>
    </p:spTree>
    <p:extLst>
      <p:ext uri="{BB962C8B-B14F-4D97-AF65-F5344CB8AC3E}">
        <p14:creationId xmlns:p14="http://schemas.microsoft.com/office/powerpoint/2010/main" val="84868712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Image Placeholder 3"/>
          <p:cNvSpPr>
            <a:spLocks noGrp="1" noRot="1" noChangeAspect="1"/>
          </p:cNvSpPr>
          <p:nvPr>
            <p:ph type="sldImg" idx="2"/>
          </p:nvPr>
        </p:nvSpPr>
        <p:spPr>
          <a:xfrm>
            <a:off x="384048" y="484632"/>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8" name="Notes Placeholder 4"/>
          <p:cNvSpPr>
            <a:spLocks noGrp="1"/>
          </p:cNvSpPr>
          <p:nvPr>
            <p:ph type="body" sz="quarter" idx="3"/>
          </p:nvPr>
        </p:nvSpPr>
        <p:spPr>
          <a:xfrm>
            <a:off x="384048" y="3913632"/>
            <a:ext cx="6099048" cy="4773168"/>
          </a:xfrm>
          <a:prstGeom prst="rect">
            <a:avLst/>
          </a:prstGeom>
          <a:ln>
            <a:solidFill>
              <a:prstClr val="black"/>
            </a:solidFill>
          </a:ln>
        </p:spPr>
        <p:txBody>
          <a:bodyPr vert="horz" lIns="91440" tIns="45720" rIns="91440" bIns="45720" rtlCol="0"/>
          <a:lstStyle/>
          <a:p>
            <a:pPr marL="171450" marR="0" lvl="0" indent="-171450" algn="l" defTabSz="914400" rtl="0" eaLnBrk="1" fontAlgn="auto" latinLnBrk="0" hangingPunct="1">
              <a:lnSpc>
                <a:spcPct val="114000"/>
              </a:lnSpc>
              <a:spcBef>
                <a:spcPts val="0"/>
              </a:spcBef>
              <a:spcAft>
                <a:spcPts val="300"/>
              </a:spcAft>
              <a:buClrTx/>
              <a:buSzPct val="116000"/>
              <a:buFont typeface="Arial" panose="020B0604020202020204" pitchFamily="34" charset="0"/>
              <a:buChar char="•"/>
              <a:tabLst/>
              <a:defRPr/>
            </a:pPr>
            <a:r>
              <a:rPr kumimoji="0" lang="en-US" sz="1050" b="0" i="0" u="none" strike="noStrike" kern="1200" cap="none" spc="0" normalizeH="0" baseline="0" noProof="0" dirty="0" smtClean="0">
                <a:ln>
                  <a:noFill/>
                </a:ln>
                <a:solidFill>
                  <a:prstClr val="black"/>
                </a:solidFill>
                <a:effectLst/>
                <a:uLnTx/>
                <a:uFillTx/>
                <a:latin typeface="Segoe UI" panose="020B0502040204020203" pitchFamily="34" charset="0"/>
                <a:ea typeface="+mn-ea"/>
                <a:cs typeface="Segoe UI" panose="020B0502040204020203" pitchFamily="34" charset="0"/>
              </a:rPr>
              <a:t>Click to edit Master text styles</a:t>
            </a:r>
          </a:p>
          <a:p>
            <a:pPr marL="344488" marR="0" lvl="1" indent="-171450" algn="l" defTabSz="914400" rtl="0" eaLnBrk="1" fontAlgn="auto" latinLnBrk="0" hangingPunct="1">
              <a:lnSpc>
                <a:spcPct val="114000"/>
              </a:lnSpc>
              <a:spcBef>
                <a:spcPts val="0"/>
              </a:spcBef>
              <a:spcAft>
                <a:spcPts val="300"/>
              </a:spcAft>
              <a:buClrTx/>
              <a:buSzTx/>
              <a:buFont typeface="Courier New" panose="02070309020205020404" pitchFamily="49" charset="0"/>
              <a:buChar char="o"/>
              <a:tabLst/>
              <a:defRPr/>
            </a:pPr>
            <a:r>
              <a:rPr kumimoji="0" lang="en-US" sz="1050" b="0" i="0" u="none" strike="noStrike" kern="1200" cap="none" spc="0" normalizeH="0" baseline="0" noProof="0" dirty="0" smtClean="0">
                <a:ln>
                  <a:noFill/>
                </a:ln>
                <a:solidFill>
                  <a:prstClr val="black"/>
                </a:solidFill>
                <a:effectLst/>
                <a:uLnTx/>
                <a:uFillTx/>
                <a:latin typeface="Segoe UI" panose="020B0502040204020203" pitchFamily="34" charset="0"/>
                <a:ea typeface="+mn-ea"/>
                <a:cs typeface="Segoe UI" panose="020B0502040204020203" pitchFamily="34" charset="0"/>
              </a:rPr>
              <a:t>Second level</a:t>
            </a:r>
          </a:p>
          <a:p>
            <a:pPr marL="515938" marR="0" lvl="2" indent="-171450" algn="l" defTabSz="914400" rtl="0" eaLnBrk="1" fontAlgn="auto" latinLnBrk="0" hangingPunct="1">
              <a:lnSpc>
                <a:spcPct val="114000"/>
              </a:lnSpc>
              <a:spcBef>
                <a:spcPts val="0"/>
              </a:spcBef>
              <a:spcAft>
                <a:spcPts val="300"/>
              </a:spcAft>
              <a:buClrTx/>
              <a:buSzTx/>
              <a:buFont typeface="Wingdings" panose="05000000000000000000" pitchFamily="2" charset="2"/>
              <a:buChar char="§"/>
              <a:tabLst/>
              <a:defRPr/>
            </a:pPr>
            <a:r>
              <a:rPr kumimoji="0" lang="en-US" sz="1050" b="0" i="0" u="none" strike="noStrike" kern="1200" cap="none" spc="0" normalizeH="0" baseline="0" noProof="0" dirty="0" smtClean="0">
                <a:ln>
                  <a:noFill/>
                </a:ln>
                <a:solidFill>
                  <a:prstClr val="black"/>
                </a:solidFill>
                <a:effectLst/>
                <a:uLnTx/>
                <a:uFillTx/>
                <a:latin typeface="Segoe UI" panose="020B0502040204020203" pitchFamily="34" charset="0"/>
                <a:ea typeface="+mn-ea"/>
                <a:cs typeface="Segoe UI" panose="020B0502040204020203" pitchFamily="34" charset="0"/>
              </a:rPr>
              <a:t>Third level</a:t>
            </a:r>
          </a:p>
          <a:p>
            <a:pPr marL="688975" marR="0" lvl="3" indent="-171450" algn="l" defTabSz="914400" rtl="0" eaLnBrk="1" fontAlgn="auto" latinLnBrk="0" hangingPunct="1">
              <a:lnSpc>
                <a:spcPct val="114000"/>
              </a:lnSpc>
              <a:spcBef>
                <a:spcPts val="0"/>
              </a:spcBef>
              <a:spcAft>
                <a:spcPts val="300"/>
              </a:spcAft>
              <a:buClrTx/>
              <a:buSzTx/>
              <a:buFont typeface="Arial" panose="020B0604020202020204" pitchFamily="34" charset="0"/>
              <a:buChar char="•"/>
              <a:tabLst/>
              <a:defRPr/>
            </a:pPr>
            <a:r>
              <a:rPr kumimoji="0" lang="en-US" sz="1050" b="0" i="0" u="none" strike="noStrike" kern="1200" cap="none" spc="0" normalizeH="0" baseline="0" noProof="0" dirty="0" smtClean="0">
                <a:ln>
                  <a:noFill/>
                </a:ln>
                <a:solidFill>
                  <a:prstClr val="black"/>
                </a:solidFill>
                <a:effectLst/>
                <a:uLnTx/>
                <a:uFillTx/>
                <a:latin typeface="Segoe UI" panose="020B0502040204020203" pitchFamily="34" charset="0"/>
                <a:ea typeface="+mn-ea"/>
                <a:cs typeface="Segoe UI" panose="020B0502040204020203" pitchFamily="34" charset="0"/>
              </a:rPr>
              <a:t>Fourth level</a:t>
            </a:r>
          </a:p>
          <a:p>
            <a:pPr marL="857250" marR="0" lvl="4" indent="-171450" algn="l" defTabSz="914400" rtl="0" eaLnBrk="1" fontAlgn="auto" latinLnBrk="0" hangingPunct="1">
              <a:lnSpc>
                <a:spcPct val="114000"/>
              </a:lnSpc>
              <a:spcBef>
                <a:spcPts val="0"/>
              </a:spcBef>
              <a:spcAft>
                <a:spcPts val="300"/>
              </a:spcAft>
              <a:buClrTx/>
              <a:buSzTx/>
              <a:buFont typeface="Courier New" panose="02070309020205020404" pitchFamily="49" charset="0"/>
              <a:buChar char="o"/>
              <a:tabLst/>
              <a:defRPr/>
            </a:pPr>
            <a:r>
              <a:rPr kumimoji="0" lang="en-US" sz="1050" b="0" i="0" u="none" strike="noStrike" kern="1200" cap="none" spc="0" normalizeH="0" baseline="0" noProof="0" dirty="0" smtClean="0">
                <a:ln>
                  <a:noFill/>
                </a:ln>
                <a:solidFill>
                  <a:prstClr val="black"/>
                </a:solidFill>
                <a:effectLst/>
                <a:uLnTx/>
                <a:uFillTx/>
                <a:latin typeface="Segoe UI" panose="020B0502040204020203" pitchFamily="34" charset="0"/>
                <a:ea typeface="+mn-ea"/>
                <a:cs typeface="Segoe UI" panose="020B0502040204020203" pitchFamily="34" charset="0"/>
              </a:rPr>
              <a:t>Fifth level</a:t>
            </a:r>
          </a:p>
          <a:p>
            <a:pPr lvl="0"/>
            <a:endParaRPr lang="en-US" dirty="0"/>
          </a:p>
        </p:txBody>
      </p:sp>
      <p:sp>
        <p:nvSpPr>
          <p:cNvPr id="11" name="TextBox 10"/>
          <p:cNvSpPr txBox="1"/>
          <p:nvPr/>
        </p:nvSpPr>
        <p:spPr>
          <a:xfrm>
            <a:off x="9525" y="8858250"/>
            <a:ext cx="4844956" cy="415498"/>
          </a:xfrm>
          <a:prstGeom prst="rect">
            <a:avLst/>
          </a:prstGeom>
          <a:noFill/>
        </p:spPr>
        <p:txBody>
          <a:bodyPr wrap="square" rtlCol="0">
            <a:sp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50" smtClean="0">
                <a:latin typeface="Segoe UI" pitchFamily="34" charset="0"/>
                <a:cs typeface="Segoe UI" pitchFamily="34" charset="0"/>
              </a:rPr>
              <a:t>© 2015 </a:t>
            </a:r>
            <a:r>
              <a:rPr lang="en-US" sz="1050" dirty="0" smtClean="0">
                <a:latin typeface="Segoe UI" pitchFamily="34" charset="0"/>
                <a:cs typeface="Segoe UI" pitchFamily="34" charset="0"/>
              </a:rPr>
              <a:t>Microsoft Corporation                                 Microsoft Confidential </a:t>
            </a:r>
          </a:p>
          <a:p>
            <a:pPr algn="l"/>
            <a:endParaRPr lang="en-US" sz="1050" dirty="0">
              <a:latin typeface="Segoe UI" pitchFamily="34" charset="0"/>
              <a:cs typeface="Segoe UI" pitchFamily="34" charset="0"/>
            </a:endParaRPr>
          </a:p>
        </p:txBody>
      </p:sp>
      <p:sp>
        <p:nvSpPr>
          <p:cNvPr id="12" name="Slide Number Placeholder 6"/>
          <p:cNvSpPr>
            <a:spLocks noGrp="1"/>
          </p:cNvSpPr>
          <p:nvPr>
            <p:ph type="sldNum" sz="quarter" idx="5"/>
          </p:nvPr>
        </p:nvSpPr>
        <p:spPr>
          <a:xfrm>
            <a:off x="5429249" y="8685213"/>
            <a:ext cx="1427163" cy="458787"/>
          </a:xfrm>
          <a:prstGeom prst="rect">
            <a:avLst/>
          </a:prstGeom>
        </p:spPr>
        <p:txBody>
          <a:bodyPr vert="horz" lIns="91440" tIns="45720" rIns="91440" bIns="45720" rtlCol="0" anchor="b"/>
          <a:lstStyle>
            <a:lvl1pPr algn="r">
              <a:defRPr sz="1200"/>
            </a:lvl1pPr>
          </a:lstStyle>
          <a:p>
            <a:fld id="{1489DB6A-E92B-415B-AFB4-9C72D4A9006D}" type="slidenum">
              <a:rPr lang="en-US" smtClean="0"/>
              <a:t>‹#›</a:t>
            </a:fld>
            <a:endParaRPr lang="en-US"/>
          </a:p>
        </p:txBody>
      </p:sp>
    </p:spTree>
    <p:extLst>
      <p:ext uri="{BB962C8B-B14F-4D97-AF65-F5344CB8AC3E}">
        <p14:creationId xmlns:p14="http://schemas.microsoft.com/office/powerpoint/2010/main" val="4085639378"/>
      </p:ext>
    </p:extLst>
  </p:cSld>
  <p:clrMap bg1="lt1" tx1="dk1" bg2="lt2" tx2="dk2" accent1="accent1" accent2="accent2" accent3="accent3" accent4="accent4" accent5="accent5" accent6="accent6" hlink="hlink" folHlink="folHlink"/>
  <p:hf hdr="0" ftr="0" dt="0"/>
  <p:notesStyle>
    <a:lvl1pPr marL="171450" marR="0" indent="-171450" algn="l" defTabSz="914400" rtl="0" eaLnBrk="1" fontAlgn="auto" latinLnBrk="0" hangingPunct="1">
      <a:lnSpc>
        <a:spcPct val="114000"/>
      </a:lnSpc>
      <a:spcBef>
        <a:spcPts val="0"/>
      </a:spcBef>
      <a:spcAft>
        <a:spcPts val="300"/>
      </a:spcAft>
      <a:buClrTx/>
      <a:buSzPct val="116000"/>
      <a:buFont typeface="Arial" panose="020B0604020202020204" pitchFamily="34" charset="0"/>
      <a:buChar char="•"/>
      <a:tabLst/>
      <a:defRPr sz="1050" kern="1200">
        <a:solidFill>
          <a:schemeClr val="tx1"/>
        </a:solidFill>
        <a:latin typeface="Segoe UI" panose="020B0502040204020203" pitchFamily="34" charset="0"/>
        <a:ea typeface="+mn-ea"/>
        <a:cs typeface="Segoe UI" panose="020B0502040204020203" pitchFamily="34" charset="0"/>
      </a:defRPr>
    </a:lvl1pPr>
    <a:lvl2pPr marL="344488" marR="0" indent="-171450" algn="l" defTabSz="914400" rtl="0" eaLnBrk="1" fontAlgn="auto" latinLnBrk="0" hangingPunct="1">
      <a:lnSpc>
        <a:spcPct val="114000"/>
      </a:lnSpc>
      <a:spcBef>
        <a:spcPts val="0"/>
      </a:spcBef>
      <a:spcAft>
        <a:spcPts val="300"/>
      </a:spcAft>
      <a:buClrTx/>
      <a:buSzTx/>
      <a:buFont typeface="Courier New" panose="02070309020205020404" pitchFamily="49" charset="0"/>
      <a:buChar char="o"/>
      <a:tabLst/>
      <a:defRPr sz="1050" kern="1200">
        <a:solidFill>
          <a:schemeClr val="tx1"/>
        </a:solidFill>
        <a:latin typeface="Segoe UI" panose="020B0502040204020203" pitchFamily="34" charset="0"/>
        <a:ea typeface="+mn-ea"/>
        <a:cs typeface="Segoe UI" panose="020B0502040204020203" pitchFamily="34" charset="0"/>
      </a:defRPr>
    </a:lvl2pPr>
    <a:lvl3pPr marL="515938" marR="0" indent="-171450" algn="l" defTabSz="914400" rtl="0" eaLnBrk="1" fontAlgn="auto" latinLnBrk="0" hangingPunct="1">
      <a:lnSpc>
        <a:spcPct val="114000"/>
      </a:lnSpc>
      <a:spcBef>
        <a:spcPts val="0"/>
      </a:spcBef>
      <a:spcAft>
        <a:spcPts val="300"/>
      </a:spcAft>
      <a:buClrTx/>
      <a:buSzTx/>
      <a:buFont typeface="Wingdings" panose="05000000000000000000" pitchFamily="2" charset="2"/>
      <a:buChar char="§"/>
      <a:tabLst/>
      <a:defRPr sz="1050" kern="1200">
        <a:solidFill>
          <a:schemeClr val="tx1"/>
        </a:solidFill>
        <a:latin typeface="Segoe UI" panose="020B0502040204020203" pitchFamily="34" charset="0"/>
        <a:ea typeface="+mn-ea"/>
        <a:cs typeface="Segoe UI" panose="020B0502040204020203" pitchFamily="34" charset="0"/>
      </a:defRPr>
    </a:lvl3pPr>
    <a:lvl4pPr marL="688975" marR="0" indent="-171450" algn="l" defTabSz="914400" rtl="0" eaLnBrk="1" fontAlgn="auto" latinLnBrk="0" hangingPunct="1">
      <a:lnSpc>
        <a:spcPct val="114000"/>
      </a:lnSpc>
      <a:spcBef>
        <a:spcPts val="0"/>
      </a:spcBef>
      <a:spcAft>
        <a:spcPts val="300"/>
      </a:spcAft>
      <a:buClrTx/>
      <a:buSzTx/>
      <a:buFont typeface="Arial" panose="020B0604020202020204" pitchFamily="34" charset="0"/>
      <a:buChar char="•"/>
      <a:tabLst/>
      <a:defRPr sz="1050" kern="1200">
        <a:solidFill>
          <a:schemeClr val="tx1"/>
        </a:solidFill>
        <a:latin typeface="Segoe UI" panose="020B0502040204020203" pitchFamily="34" charset="0"/>
        <a:ea typeface="+mn-ea"/>
        <a:cs typeface="Segoe UI" panose="020B0502040204020203" pitchFamily="34" charset="0"/>
      </a:defRPr>
    </a:lvl4pPr>
    <a:lvl5pPr marL="857250" marR="0" indent="-171450" algn="l" defTabSz="914400" rtl="0" eaLnBrk="1" fontAlgn="auto" latinLnBrk="0" hangingPunct="1">
      <a:lnSpc>
        <a:spcPct val="114000"/>
      </a:lnSpc>
      <a:spcBef>
        <a:spcPts val="0"/>
      </a:spcBef>
      <a:spcAft>
        <a:spcPts val="300"/>
      </a:spcAft>
      <a:buClrTx/>
      <a:buSzTx/>
      <a:buFont typeface="Courier New" panose="02070309020205020404" pitchFamily="49" charset="0"/>
      <a:buChar char="o"/>
      <a:tabLst/>
      <a:defRPr sz="1050" kern="1200">
        <a:solidFill>
          <a:schemeClr val="tx1"/>
        </a:solidFill>
        <a:latin typeface="Segoe UI" panose="020B0502040204020203" pitchFamily="34" charset="0"/>
        <a:ea typeface="+mn-ea"/>
        <a:cs typeface="Segoe UI" panose="020B0502040204020203"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675416BA-65F7-274A-AD61-D0FA78F3AA6E}" type="slidenum">
              <a:rPr lang="en-US" smtClean="0"/>
              <a:pPr/>
              <a:t>1</a:t>
            </a:fld>
            <a:endParaRPr lang="en-US"/>
          </a:p>
        </p:txBody>
      </p:sp>
      <p:sp>
        <p:nvSpPr>
          <p:cNvPr id="6" name="Slide Image Placeholder 5"/>
          <p:cNvSpPr>
            <a:spLocks noGrp="1" noRot="1" noChangeAspect="1"/>
          </p:cNvSpPr>
          <p:nvPr>
            <p:ph type="sldImg"/>
          </p:nvPr>
        </p:nvSpPr>
        <p:spPr>
          <a:xfrm>
            <a:off x="384175" y="484188"/>
            <a:ext cx="6096000" cy="3429000"/>
          </a:xfrm>
        </p:spPr>
      </p:sp>
      <p:sp>
        <p:nvSpPr>
          <p:cNvPr id="7" name="Notes Placeholder 6"/>
          <p:cNvSpPr>
            <a:spLocks noGrp="1"/>
          </p:cNvSpPr>
          <p:nvPr>
            <p:ph type="body" idx="1"/>
          </p:nvPr>
        </p:nvSpPr>
        <p:spPr/>
        <p:txBody>
          <a:bodyPr/>
          <a:lstStyle/>
          <a:p>
            <a:endParaRPr lang="en-US"/>
          </a:p>
        </p:txBody>
      </p:sp>
    </p:spTree>
    <p:extLst>
      <p:ext uri="{BB962C8B-B14F-4D97-AF65-F5344CB8AC3E}">
        <p14:creationId xmlns:p14="http://schemas.microsoft.com/office/powerpoint/2010/main" val="18099295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14000"/>
              </a:lnSpc>
              <a:spcBef>
                <a:spcPts val="0"/>
              </a:spcBef>
              <a:spcAft>
                <a:spcPts val="300"/>
              </a:spcAft>
              <a:buClrTx/>
              <a:buSzPct val="116000"/>
              <a:buFont typeface="Arial" panose="020B0604020202020204" pitchFamily="34" charset="0"/>
              <a:buNone/>
              <a:tabLst/>
              <a:defRPr/>
            </a:pPr>
            <a:r>
              <a:rPr lang="en-US" dirty="0" smtClean="0"/>
              <a:t>There are a lot</a:t>
            </a:r>
            <a:r>
              <a:rPr lang="en-US" baseline="0" dirty="0" smtClean="0"/>
              <a:t> of fields that can potentially be logged in IIS. The screenshot shows the default selected field, which are sufficient for most troubleshooting scenarios. Two fields that might also be helpful are Bytes Sent and Received as these can reveal large scripts or images or large view states that add huge load to the network traffic and could be a problem specifically for clients with high latency on the network.</a:t>
            </a:r>
            <a:endParaRPr lang="da-DK" dirty="0" smtClean="0"/>
          </a:p>
          <a:p>
            <a:pPr marL="0" indent="0">
              <a:buNone/>
            </a:pPr>
            <a:endParaRPr lang="en-US" dirty="0"/>
          </a:p>
        </p:txBody>
      </p:sp>
      <p:sp>
        <p:nvSpPr>
          <p:cNvPr id="4" name="Slide Number Placeholder 3"/>
          <p:cNvSpPr>
            <a:spLocks noGrp="1"/>
          </p:cNvSpPr>
          <p:nvPr>
            <p:ph type="sldNum" sz="quarter" idx="10"/>
          </p:nvPr>
        </p:nvSpPr>
        <p:spPr/>
        <p:txBody>
          <a:bodyPr/>
          <a:lstStyle/>
          <a:p>
            <a:fld id="{1489DB6A-E92B-415B-AFB4-9C72D4A9006D}" type="slidenum">
              <a:rPr lang="en-US" smtClean="0"/>
              <a:t>10</a:t>
            </a:fld>
            <a:endParaRPr lang="en-US"/>
          </a:p>
        </p:txBody>
      </p:sp>
    </p:spTree>
    <p:extLst>
      <p:ext uri="{BB962C8B-B14F-4D97-AF65-F5344CB8AC3E}">
        <p14:creationId xmlns:p14="http://schemas.microsoft.com/office/powerpoint/2010/main" val="8278843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smtClean="0"/>
              <a:t>IIS Logs</a:t>
            </a:r>
            <a:r>
              <a:rPr lang="en-US" baseline="0" dirty="0" smtClean="0"/>
              <a:t> are typically output to the same root folder for all IIS Sites on the server. The naming is W3SVC followed by the Id of the IIS Site. The Id of the IIS site can be found using IIS console tools or in IIS Manager in the Sites overview. The name and path of the folder will be identical on all front end servers.</a:t>
            </a:r>
          </a:p>
          <a:p>
            <a:endParaRPr lang="en-US" baseline="0" dirty="0" smtClean="0"/>
          </a:p>
          <a:p>
            <a:pPr marL="0" indent="0">
              <a:buNone/>
            </a:pPr>
            <a:r>
              <a:rPr lang="en-US" baseline="0" dirty="0" smtClean="0"/>
              <a:t>The location of the IIS Logs can also be found in IIS manager.</a:t>
            </a:r>
            <a:endParaRPr lang="da-DK" dirty="0" smtClean="0"/>
          </a:p>
          <a:p>
            <a:endParaRPr lang="en-US" dirty="0"/>
          </a:p>
        </p:txBody>
      </p:sp>
      <p:sp>
        <p:nvSpPr>
          <p:cNvPr id="4" name="Slide Number Placeholder 3"/>
          <p:cNvSpPr>
            <a:spLocks noGrp="1"/>
          </p:cNvSpPr>
          <p:nvPr>
            <p:ph type="sldNum" sz="quarter" idx="10"/>
          </p:nvPr>
        </p:nvSpPr>
        <p:spPr/>
        <p:txBody>
          <a:bodyPr/>
          <a:lstStyle/>
          <a:p>
            <a:fld id="{1489DB6A-E92B-415B-AFB4-9C72D4A9006D}" type="slidenum">
              <a:rPr lang="en-US" smtClean="0"/>
              <a:t>11</a:t>
            </a:fld>
            <a:endParaRPr lang="en-US"/>
          </a:p>
        </p:txBody>
      </p:sp>
    </p:spTree>
    <p:extLst>
      <p:ext uri="{BB962C8B-B14F-4D97-AF65-F5344CB8AC3E}">
        <p14:creationId xmlns:p14="http://schemas.microsoft.com/office/powerpoint/2010/main" val="8447882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pPr marL="0" indent="0">
              <a:buNone/>
            </a:pPr>
            <a:r>
              <a:rPr lang="en-US" dirty="0" smtClean="0"/>
              <a:t>Log Parser</a:t>
            </a:r>
            <a:r>
              <a:rPr lang="en-US" baseline="0" dirty="0" smtClean="0"/>
              <a:t> has a lot of input and output formats. For the primary using in SharePoint world, IISW3C and TSV (ULS) are important input formats and output is typically just to a </a:t>
            </a:r>
            <a:r>
              <a:rPr lang="en-US" baseline="0" dirty="0" err="1" smtClean="0"/>
              <a:t>datagrid</a:t>
            </a:r>
            <a:r>
              <a:rPr lang="en-US" baseline="0" dirty="0" smtClean="0"/>
              <a:t> for immediate consumption.</a:t>
            </a:r>
          </a:p>
          <a:p>
            <a:endParaRPr lang="en-US" baseline="0" dirty="0" smtClean="0"/>
          </a:p>
          <a:p>
            <a:pPr marL="0" indent="0">
              <a:buNone/>
            </a:pPr>
            <a:r>
              <a:rPr lang="en-US" baseline="0" dirty="0" smtClean="0"/>
              <a:t>The query language for Log Parser is very close to T-SQL – not implementing the full syntax of SQL, but at the same time extending with some custom functions convenient for doing data mining in log files, the Syntax is both powerful and easy to learn and find resource on for people familiar with the SQL Syntax.</a:t>
            </a:r>
            <a:endParaRPr lang="da-DK" dirty="0" smtClean="0"/>
          </a:p>
          <a:p>
            <a:endParaRPr lang="en-US" dirty="0"/>
          </a:p>
        </p:txBody>
      </p:sp>
      <p:sp>
        <p:nvSpPr>
          <p:cNvPr id="4" name="Slide Number Placeholder 3"/>
          <p:cNvSpPr>
            <a:spLocks noGrp="1"/>
          </p:cNvSpPr>
          <p:nvPr>
            <p:ph type="sldNum" sz="quarter" idx="10"/>
          </p:nvPr>
        </p:nvSpPr>
        <p:spPr/>
        <p:txBody>
          <a:bodyPr/>
          <a:lstStyle/>
          <a:p>
            <a:fld id="{1489DB6A-E92B-415B-AFB4-9C72D4A9006D}" type="slidenum">
              <a:rPr lang="en-US" smtClean="0"/>
              <a:t>12</a:t>
            </a:fld>
            <a:endParaRPr lang="en-US"/>
          </a:p>
        </p:txBody>
      </p:sp>
    </p:spTree>
    <p:extLst>
      <p:ext uri="{BB962C8B-B14F-4D97-AF65-F5344CB8AC3E}">
        <p14:creationId xmlns:p14="http://schemas.microsoft.com/office/powerpoint/2010/main" val="17407843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pPr marL="0" indent="0">
              <a:buNone/>
            </a:pPr>
            <a:r>
              <a:rPr lang="en-US" dirty="0" smtClean="0"/>
              <a:t>Log Parser has a lot</a:t>
            </a:r>
            <a:r>
              <a:rPr lang="en-US" baseline="0" dirty="0" smtClean="0"/>
              <a:t> of helpful built in functions. The help switch of the tool can give reference to many of the built in functions, however one should note that the documentation found in the tool is not complete, and finding inspiration or sources of information from other sites on the internet might help discover new ways of using Log Parser. A good reference book is also available. Some of the more important functions used in troubleshooting SharePoint are:</a:t>
            </a:r>
          </a:p>
          <a:p>
            <a:pPr marL="171450" indent="-171450">
              <a:buFontTx/>
              <a:buChar char="-"/>
            </a:pPr>
            <a:r>
              <a:rPr lang="en-US" baseline="0" dirty="0" err="1" smtClean="0"/>
              <a:t>Extract_Extension</a:t>
            </a:r>
            <a:endParaRPr lang="en-US" baseline="0" dirty="0" smtClean="0"/>
          </a:p>
          <a:p>
            <a:pPr marL="171450" indent="-171450">
              <a:buFontTx/>
              <a:buChar char="-"/>
            </a:pPr>
            <a:r>
              <a:rPr lang="en-US" baseline="0" dirty="0" smtClean="0"/>
              <a:t>AVG</a:t>
            </a:r>
          </a:p>
          <a:p>
            <a:pPr marL="171450" indent="-171450">
              <a:buFontTx/>
              <a:buChar char="-"/>
            </a:pPr>
            <a:r>
              <a:rPr lang="en-US" baseline="0" dirty="0" smtClean="0"/>
              <a:t>SUM</a:t>
            </a:r>
          </a:p>
          <a:p>
            <a:pPr marL="171450" indent="-171450">
              <a:buFontTx/>
              <a:buChar char="-"/>
            </a:pPr>
            <a:r>
              <a:rPr lang="en-US" baseline="0" dirty="0" smtClean="0"/>
              <a:t>SUBSTR</a:t>
            </a:r>
            <a:endParaRPr lang="da-DK" dirty="0" smtClean="0"/>
          </a:p>
          <a:p>
            <a:pPr marL="0" indent="0">
              <a:buNone/>
            </a:pPr>
            <a:endParaRPr lang="en-US" dirty="0"/>
          </a:p>
        </p:txBody>
      </p:sp>
      <p:sp>
        <p:nvSpPr>
          <p:cNvPr id="4" name="Slide Number Placeholder 3"/>
          <p:cNvSpPr>
            <a:spLocks noGrp="1"/>
          </p:cNvSpPr>
          <p:nvPr>
            <p:ph type="sldNum" sz="quarter" idx="10"/>
          </p:nvPr>
        </p:nvSpPr>
        <p:spPr/>
        <p:txBody>
          <a:bodyPr/>
          <a:lstStyle/>
          <a:p>
            <a:fld id="{1489DB6A-E92B-415B-AFB4-9C72D4A9006D}" type="slidenum">
              <a:rPr lang="en-US" smtClean="0"/>
              <a:t>13</a:t>
            </a:fld>
            <a:endParaRPr lang="en-US"/>
          </a:p>
        </p:txBody>
      </p:sp>
    </p:spTree>
    <p:extLst>
      <p:ext uri="{BB962C8B-B14F-4D97-AF65-F5344CB8AC3E}">
        <p14:creationId xmlns:p14="http://schemas.microsoft.com/office/powerpoint/2010/main" val="34748853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pPr marL="0" indent="0">
              <a:buNone/>
            </a:pPr>
            <a:r>
              <a:rPr lang="en-US" b="1" dirty="0" smtClean="0">
                <a:effectLst/>
              </a:rPr>
              <a:t>SELECT</a:t>
            </a:r>
            <a:r>
              <a:rPr lang="en-US" dirty="0" smtClean="0">
                <a:effectLst/>
              </a:rPr>
              <a:t> is the most important statement of</a:t>
            </a:r>
            <a:r>
              <a:rPr lang="en-US" baseline="0" dirty="0" smtClean="0">
                <a:effectLst/>
              </a:rPr>
              <a:t> the query and is used to r</a:t>
            </a:r>
            <a:r>
              <a:rPr lang="en-US" dirty="0" smtClean="0">
                <a:effectLst/>
              </a:rPr>
              <a:t>etrieve rows from the source and enables the selection of one or many rows or columns. The full syntax of the SELECT statement is complex, but the main clauses can be summarized as:</a:t>
            </a:r>
          </a:p>
          <a:p>
            <a:endParaRPr lang="en-US" dirty="0" smtClean="0">
              <a:effectLst/>
            </a:endParaRPr>
          </a:p>
          <a:p>
            <a:pPr marL="0" indent="0">
              <a:buNone/>
            </a:pPr>
            <a:r>
              <a:rPr lang="en-US" dirty="0" smtClean="0">
                <a:effectLst/>
              </a:rPr>
              <a:t>SELECT </a:t>
            </a:r>
            <a:r>
              <a:rPr lang="en-US" dirty="0" err="1" smtClean="0">
                <a:effectLst/>
              </a:rPr>
              <a:t>select_list</a:t>
            </a:r>
            <a:r>
              <a:rPr lang="en-US" dirty="0" smtClean="0">
                <a:effectLst/>
              </a:rPr>
              <a:t> </a:t>
            </a:r>
          </a:p>
          <a:p>
            <a:pPr marL="0" indent="0">
              <a:buNone/>
            </a:pPr>
            <a:r>
              <a:rPr lang="en-US" dirty="0" smtClean="0">
                <a:effectLst/>
              </a:rPr>
              <a:t>[ FROM source ] </a:t>
            </a:r>
          </a:p>
          <a:p>
            <a:pPr marL="0" indent="0">
              <a:buNone/>
            </a:pPr>
            <a:r>
              <a:rPr lang="en-US" dirty="0" smtClean="0">
                <a:effectLst/>
              </a:rPr>
              <a:t>[ WHERE </a:t>
            </a:r>
            <a:r>
              <a:rPr lang="en-US" dirty="0" err="1" smtClean="0">
                <a:effectLst/>
              </a:rPr>
              <a:t>search_condition</a:t>
            </a:r>
            <a:r>
              <a:rPr lang="en-US" dirty="0" smtClean="0">
                <a:effectLst/>
              </a:rPr>
              <a:t> ] </a:t>
            </a:r>
          </a:p>
          <a:p>
            <a:pPr marL="0" indent="0">
              <a:buNone/>
            </a:pPr>
            <a:r>
              <a:rPr lang="en-US" dirty="0" smtClean="0">
                <a:effectLst/>
              </a:rPr>
              <a:t>[ GROUP BY </a:t>
            </a:r>
            <a:r>
              <a:rPr lang="en-US" dirty="0" err="1" smtClean="0">
                <a:effectLst/>
              </a:rPr>
              <a:t>group_by_expression</a:t>
            </a:r>
            <a:r>
              <a:rPr lang="en-US" dirty="0" smtClean="0">
                <a:effectLst/>
              </a:rPr>
              <a:t> ] </a:t>
            </a:r>
          </a:p>
          <a:p>
            <a:pPr marL="0" indent="0">
              <a:buNone/>
            </a:pPr>
            <a:r>
              <a:rPr lang="en-US" dirty="0" smtClean="0">
                <a:effectLst/>
              </a:rPr>
              <a:t>[ HAVING </a:t>
            </a:r>
            <a:r>
              <a:rPr lang="en-US" dirty="0" err="1" smtClean="0">
                <a:effectLst/>
              </a:rPr>
              <a:t>search_condition</a:t>
            </a:r>
            <a:r>
              <a:rPr lang="en-US" dirty="0" smtClean="0">
                <a:effectLst/>
              </a:rPr>
              <a:t> ] </a:t>
            </a:r>
          </a:p>
          <a:p>
            <a:pPr marL="0" indent="0">
              <a:buNone/>
            </a:pPr>
            <a:r>
              <a:rPr lang="en-US" dirty="0" smtClean="0">
                <a:effectLst/>
              </a:rPr>
              <a:t>[ ORDER BY </a:t>
            </a:r>
            <a:r>
              <a:rPr lang="en-US" dirty="0" err="1" smtClean="0">
                <a:effectLst/>
              </a:rPr>
              <a:t>order_expression</a:t>
            </a:r>
            <a:r>
              <a:rPr lang="en-US" dirty="0" smtClean="0">
                <a:effectLst/>
              </a:rPr>
              <a:t> [ ASC | DESC ] ] </a:t>
            </a:r>
          </a:p>
          <a:p>
            <a:endParaRPr lang="en-US" dirty="0" smtClean="0"/>
          </a:p>
          <a:p>
            <a:pPr marL="0" indent="0">
              <a:buNone/>
            </a:pPr>
            <a:r>
              <a:rPr lang="en-US" b="1" dirty="0" smtClean="0"/>
              <a:t>TOP</a:t>
            </a:r>
            <a:r>
              <a:rPr lang="en-US" dirty="0" smtClean="0"/>
              <a:t> is used</a:t>
            </a:r>
            <a:r>
              <a:rPr lang="en-US" baseline="0" dirty="0" smtClean="0"/>
              <a:t> to limit the number of returned rows. TOP always needs to be the first statement after the SELECT statement. Example:</a:t>
            </a:r>
          </a:p>
          <a:p>
            <a:r>
              <a:rPr lang="en-US" baseline="0" dirty="0" smtClean="0"/>
              <a:t>SELECT TOP 50 </a:t>
            </a:r>
            <a:r>
              <a:rPr lang="en-US" baseline="0" dirty="0" err="1" smtClean="0"/>
              <a:t>cs</a:t>
            </a:r>
            <a:r>
              <a:rPr lang="en-US" baseline="0" dirty="0" smtClean="0"/>
              <a:t>-</a:t>
            </a:r>
            <a:r>
              <a:rPr lang="en-US" baseline="0" dirty="0" err="1" smtClean="0"/>
              <a:t>uri</a:t>
            </a:r>
            <a:r>
              <a:rPr lang="en-US" baseline="0" dirty="0" smtClean="0"/>
              <a:t>-stem FROM source</a:t>
            </a:r>
            <a:endParaRPr lang="en-US" dirty="0" smtClean="0"/>
          </a:p>
          <a:p>
            <a:endParaRPr lang="en-US" dirty="0" smtClean="0"/>
          </a:p>
          <a:p>
            <a:pPr marL="0" indent="0">
              <a:buNone/>
            </a:pPr>
            <a:r>
              <a:rPr lang="en-US" dirty="0" smtClean="0"/>
              <a:t>The select list can contain references to columns</a:t>
            </a:r>
            <a:r>
              <a:rPr lang="en-US" baseline="0" dirty="0" smtClean="0"/>
              <a:t> or aggregates – e.g. SUM or COUNT. If an aggregate function is used, then all items in the select list needs to be aggregate functions or part of a GROUP BY statement.</a:t>
            </a:r>
          </a:p>
          <a:p>
            <a:endParaRPr lang="en-US" baseline="0" dirty="0" smtClean="0"/>
          </a:p>
          <a:p>
            <a:pPr marL="0" indent="0">
              <a:buNone/>
            </a:pPr>
            <a:r>
              <a:rPr lang="en-US" baseline="0" dirty="0" smtClean="0"/>
              <a:t>Examples:</a:t>
            </a:r>
          </a:p>
          <a:p>
            <a:r>
              <a:rPr lang="en-US" baseline="0" dirty="0" smtClean="0"/>
              <a:t>SELECT </a:t>
            </a:r>
            <a:r>
              <a:rPr lang="en-US" baseline="0" dirty="0" err="1" smtClean="0"/>
              <a:t>cs</a:t>
            </a:r>
            <a:r>
              <a:rPr lang="en-US" baseline="0" dirty="0" smtClean="0"/>
              <a:t>-</a:t>
            </a:r>
            <a:r>
              <a:rPr lang="en-US" baseline="0" dirty="0" err="1" smtClean="0"/>
              <a:t>uri</a:t>
            </a:r>
            <a:r>
              <a:rPr lang="en-US" baseline="0" dirty="0" smtClean="0"/>
              <a:t>-stem, method FROM source</a:t>
            </a:r>
          </a:p>
          <a:p>
            <a:endParaRPr lang="en-US" baseline="0" dirty="0" smtClean="0"/>
          </a:p>
          <a:p>
            <a:r>
              <a:rPr lang="en-US" baseline="0" dirty="0" smtClean="0"/>
              <a:t>SELECT COUNT(</a:t>
            </a:r>
            <a:r>
              <a:rPr lang="en-US" baseline="0" dirty="0" err="1" smtClean="0"/>
              <a:t>cs</a:t>
            </a:r>
            <a:r>
              <a:rPr lang="en-US" baseline="0" dirty="0" smtClean="0"/>
              <a:t>-</a:t>
            </a:r>
            <a:r>
              <a:rPr lang="en-US" baseline="0" dirty="0" err="1" smtClean="0"/>
              <a:t>uri</a:t>
            </a:r>
            <a:r>
              <a:rPr lang="en-US" baseline="0" dirty="0" smtClean="0"/>
              <a:t>-stem), AVG(time-taken) FROM source</a:t>
            </a:r>
          </a:p>
          <a:p>
            <a:endParaRPr lang="en-US" baseline="0" dirty="0" smtClean="0"/>
          </a:p>
          <a:p>
            <a:r>
              <a:rPr lang="en-US" baseline="0" dirty="0" smtClean="0"/>
              <a:t>Output columns can be renamed using the </a:t>
            </a:r>
            <a:r>
              <a:rPr lang="en-US" b="1" baseline="0" dirty="0" smtClean="0"/>
              <a:t>AS</a:t>
            </a:r>
            <a:r>
              <a:rPr lang="en-US" baseline="0" dirty="0" smtClean="0"/>
              <a:t> statement – example:</a:t>
            </a:r>
          </a:p>
          <a:p>
            <a:endParaRPr lang="en-US" baseline="0" dirty="0" smtClean="0"/>
          </a:p>
          <a:p>
            <a:r>
              <a:rPr lang="en-US" baseline="0" dirty="0" smtClean="0"/>
              <a:t>SELECT COUNT(*) AS Hits FROM Source</a:t>
            </a:r>
          </a:p>
          <a:p>
            <a:endParaRPr lang="en-US" dirty="0"/>
          </a:p>
        </p:txBody>
      </p:sp>
      <p:sp>
        <p:nvSpPr>
          <p:cNvPr id="4" name="Slide Number Placeholder 3"/>
          <p:cNvSpPr>
            <a:spLocks noGrp="1"/>
          </p:cNvSpPr>
          <p:nvPr>
            <p:ph type="sldNum" sz="quarter" idx="10"/>
          </p:nvPr>
        </p:nvSpPr>
        <p:spPr/>
        <p:txBody>
          <a:bodyPr/>
          <a:lstStyle/>
          <a:p>
            <a:fld id="{1489DB6A-E92B-415B-AFB4-9C72D4A9006D}" type="slidenum">
              <a:rPr lang="en-US" smtClean="0"/>
              <a:t>14</a:t>
            </a:fld>
            <a:endParaRPr lang="en-US"/>
          </a:p>
        </p:txBody>
      </p:sp>
    </p:spTree>
    <p:extLst>
      <p:ext uri="{BB962C8B-B14F-4D97-AF65-F5344CB8AC3E}">
        <p14:creationId xmlns:p14="http://schemas.microsoft.com/office/powerpoint/2010/main" val="33981090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1" dirty="0" smtClean="0"/>
              <a:t>WHERE</a:t>
            </a:r>
            <a:r>
              <a:rPr lang="en-US" dirty="0" smtClean="0"/>
              <a:t> is used to filter the query</a:t>
            </a:r>
            <a:r>
              <a:rPr lang="en-US" baseline="0" dirty="0" smtClean="0"/>
              <a:t> before it is returned. Example where all requested files with the .</a:t>
            </a:r>
            <a:r>
              <a:rPr lang="en-US" baseline="0" dirty="0" err="1" smtClean="0"/>
              <a:t>aspx</a:t>
            </a:r>
            <a:r>
              <a:rPr lang="en-US" baseline="0" dirty="0" smtClean="0"/>
              <a:t> extension. Note the </a:t>
            </a:r>
            <a:r>
              <a:rPr lang="en-US" baseline="0" dirty="0" err="1" smtClean="0"/>
              <a:t>Extract_Extension</a:t>
            </a:r>
            <a:r>
              <a:rPr lang="en-US" baseline="0" dirty="0" smtClean="0"/>
              <a:t> is a Log Parser specific function and not available in regular T-SQL</a:t>
            </a:r>
          </a:p>
          <a:p>
            <a:endParaRPr lang="en-US" baseline="0" dirty="0" smtClean="0"/>
          </a:p>
          <a:p>
            <a:r>
              <a:rPr lang="en-US" baseline="0" dirty="0" smtClean="0"/>
              <a:t>SELECT </a:t>
            </a:r>
            <a:r>
              <a:rPr lang="en-US" baseline="0" dirty="0" err="1" smtClean="0"/>
              <a:t>cs</a:t>
            </a:r>
            <a:r>
              <a:rPr lang="en-US" baseline="0" dirty="0" smtClean="0"/>
              <a:t>-</a:t>
            </a:r>
            <a:r>
              <a:rPr lang="en-US" baseline="0" dirty="0" err="1" smtClean="0"/>
              <a:t>uri</a:t>
            </a:r>
            <a:r>
              <a:rPr lang="en-US" baseline="0" dirty="0" smtClean="0"/>
              <a:t>-stem WHERE </a:t>
            </a:r>
            <a:r>
              <a:rPr lang="en-US" baseline="0" dirty="0" err="1" smtClean="0"/>
              <a:t>Extract_Extension</a:t>
            </a:r>
            <a:r>
              <a:rPr lang="en-US" baseline="0" dirty="0" smtClean="0"/>
              <a:t>(</a:t>
            </a:r>
            <a:r>
              <a:rPr lang="en-US" baseline="0" dirty="0" err="1" smtClean="0"/>
              <a:t>cs</a:t>
            </a:r>
            <a:r>
              <a:rPr lang="en-US" baseline="0" dirty="0" smtClean="0"/>
              <a:t>-</a:t>
            </a:r>
            <a:r>
              <a:rPr lang="en-US" baseline="0" dirty="0" err="1" smtClean="0"/>
              <a:t>uri</a:t>
            </a:r>
            <a:r>
              <a:rPr lang="en-US" baseline="0" dirty="0" smtClean="0"/>
              <a:t>-stem) = ‘</a:t>
            </a:r>
            <a:r>
              <a:rPr lang="en-US" baseline="0" dirty="0" err="1" smtClean="0"/>
              <a:t>aspx</a:t>
            </a:r>
            <a:r>
              <a:rPr lang="en-US" baseline="0" dirty="0" smtClean="0"/>
              <a:t>’</a:t>
            </a:r>
          </a:p>
          <a:p>
            <a:endParaRPr lang="en-US" baseline="0" dirty="0" smtClean="0"/>
          </a:p>
          <a:p>
            <a:pPr marL="0" indent="0">
              <a:buNone/>
            </a:pPr>
            <a:r>
              <a:rPr lang="en-US" b="1" baseline="0" dirty="0" smtClean="0"/>
              <a:t>ORDER BY</a:t>
            </a:r>
            <a:r>
              <a:rPr lang="en-US" baseline="0" dirty="0" smtClean="0"/>
              <a:t> is used to order the output. If you e.g. are looking for the top slowest requests, you want to order them by time-taken to ensure that the slowest requests are shown first. ORDER BY statements can be followed by ASC or DESC (ascending or descending) to control the direction of the sort. Default sort order is Ascending. </a:t>
            </a:r>
            <a:r>
              <a:rPr lang="en-US" dirty="0" smtClean="0">
                <a:effectLst/>
              </a:rPr>
              <a:t>In a SELECT TOP (</a:t>
            </a:r>
            <a:r>
              <a:rPr lang="en-US" i="1" dirty="0" smtClean="0">
                <a:effectLst/>
              </a:rPr>
              <a:t>N</a:t>
            </a:r>
            <a:r>
              <a:rPr lang="en-US" dirty="0" smtClean="0">
                <a:effectLst/>
              </a:rPr>
              <a:t>) statement, always use an ORDER BY clause. This is the only way to predictably indicate which rows are affected by TOP.</a:t>
            </a:r>
            <a:r>
              <a:rPr lang="en-US" baseline="0" dirty="0" smtClean="0"/>
              <a:t> Example:</a:t>
            </a:r>
          </a:p>
          <a:p>
            <a:endParaRPr lang="en-US" baseline="0" dirty="0" smtClean="0"/>
          </a:p>
          <a:p>
            <a:r>
              <a:rPr lang="en-US" baseline="0" dirty="0" smtClean="0"/>
              <a:t>SELECT TOP 10 </a:t>
            </a:r>
            <a:r>
              <a:rPr lang="en-US" baseline="0" dirty="0" err="1" smtClean="0"/>
              <a:t>cs</a:t>
            </a:r>
            <a:r>
              <a:rPr lang="en-US" baseline="0" dirty="0" smtClean="0"/>
              <a:t>-</a:t>
            </a:r>
            <a:r>
              <a:rPr lang="en-US" baseline="0" dirty="0" err="1" smtClean="0"/>
              <a:t>uri</a:t>
            </a:r>
            <a:r>
              <a:rPr lang="en-US" baseline="0" dirty="0" smtClean="0"/>
              <a:t>-stem, time-taken FROM source ORDER BY time-taken DESC</a:t>
            </a:r>
          </a:p>
          <a:p>
            <a:endParaRPr lang="en-US" baseline="0" dirty="0" smtClean="0"/>
          </a:p>
          <a:p>
            <a:pPr marL="0" indent="0">
              <a:buNone/>
            </a:pPr>
            <a:r>
              <a:rPr lang="en-US" b="1" dirty="0" smtClean="0">
                <a:effectLst/>
              </a:rPr>
              <a:t>GROUP</a:t>
            </a:r>
            <a:r>
              <a:rPr lang="en-US" b="1" baseline="0" dirty="0" smtClean="0">
                <a:effectLst/>
              </a:rPr>
              <a:t> BY</a:t>
            </a:r>
            <a:r>
              <a:rPr lang="en-US" baseline="0" dirty="0" smtClean="0">
                <a:effectLst/>
              </a:rPr>
              <a:t> selects groups</a:t>
            </a:r>
            <a:r>
              <a:rPr lang="en-US" dirty="0" smtClean="0">
                <a:effectLst/>
              </a:rPr>
              <a:t> of rows into a set of summary rows by the values of one or more columns or expressions. One row is returned for each group. Aggregate functions in the SELECT clause &lt;select&gt; list provide information about each group instead of individual rows. The following example will return top 10 slowest requested pages on average.</a:t>
            </a:r>
          </a:p>
          <a:p>
            <a:endParaRPr lang="en-US" baseline="0" dirty="0" smtClean="0">
              <a:effectLst/>
            </a:endParaRPr>
          </a:p>
          <a:p>
            <a:r>
              <a:rPr lang="en-US" baseline="0" dirty="0" smtClean="0">
                <a:effectLst/>
              </a:rPr>
              <a:t>SELECT TOP 10 </a:t>
            </a:r>
            <a:r>
              <a:rPr lang="en-US" baseline="0" dirty="0" err="1" smtClean="0">
                <a:effectLst/>
              </a:rPr>
              <a:t>cs</a:t>
            </a:r>
            <a:r>
              <a:rPr lang="en-US" baseline="0" dirty="0" smtClean="0">
                <a:effectLst/>
              </a:rPr>
              <a:t>-</a:t>
            </a:r>
            <a:r>
              <a:rPr lang="en-US" baseline="0" dirty="0" err="1" smtClean="0">
                <a:effectLst/>
              </a:rPr>
              <a:t>uri</a:t>
            </a:r>
            <a:r>
              <a:rPr lang="en-US" baseline="0" dirty="0" smtClean="0">
                <a:effectLst/>
              </a:rPr>
              <a:t>-stem, AVG(time-taken) AS </a:t>
            </a:r>
            <a:r>
              <a:rPr lang="en-US" baseline="0" dirty="0" err="1" smtClean="0">
                <a:effectLst/>
              </a:rPr>
              <a:t>AvgTime</a:t>
            </a:r>
            <a:r>
              <a:rPr lang="en-US" baseline="0" dirty="0" smtClean="0">
                <a:effectLst/>
              </a:rPr>
              <a:t> FROM source GROUP BY </a:t>
            </a:r>
            <a:r>
              <a:rPr lang="en-US" baseline="0" dirty="0" err="1" smtClean="0">
                <a:effectLst/>
              </a:rPr>
              <a:t>cs</a:t>
            </a:r>
            <a:r>
              <a:rPr lang="en-US" baseline="0" dirty="0" smtClean="0">
                <a:effectLst/>
              </a:rPr>
              <a:t>-</a:t>
            </a:r>
            <a:r>
              <a:rPr lang="en-US" baseline="0" dirty="0" err="1" smtClean="0">
                <a:effectLst/>
              </a:rPr>
              <a:t>uri</a:t>
            </a:r>
            <a:r>
              <a:rPr lang="en-US" baseline="0" dirty="0" smtClean="0">
                <a:effectLst/>
              </a:rPr>
              <a:t>-stem ORDER BY </a:t>
            </a:r>
            <a:r>
              <a:rPr lang="en-US" baseline="0" dirty="0" err="1" smtClean="0">
                <a:effectLst/>
              </a:rPr>
              <a:t>AvgTime</a:t>
            </a:r>
            <a:r>
              <a:rPr lang="en-US" baseline="0" dirty="0" smtClean="0">
                <a:effectLst/>
              </a:rPr>
              <a:t> DESC</a:t>
            </a:r>
          </a:p>
          <a:p>
            <a:endParaRPr lang="en-US" baseline="0" dirty="0" smtClean="0">
              <a:effectLst/>
            </a:endParaRPr>
          </a:p>
          <a:p>
            <a:pPr marL="0" indent="0">
              <a:buNone/>
            </a:pPr>
            <a:r>
              <a:rPr lang="en-US" b="1" dirty="0" smtClean="0">
                <a:effectLst/>
              </a:rPr>
              <a:t>HAVING</a:t>
            </a:r>
            <a:r>
              <a:rPr lang="en-US" dirty="0" smtClean="0">
                <a:effectLst/>
              </a:rPr>
              <a:t> specifies a search condition for a group or an aggregate. HAVING is typically used in a GROUP BY clause. When GROUP BY is not used, HAVING behaves like a WHERE clause. </a:t>
            </a:r>
            <a:r>
              <a:rPr lang="da-DK" dirty="0" smtClean="0">
                <a:effectLst/>
              </a:rPr>
              <a:t>This</a:t>
            </a:r>
            <a:r>
              <a:rPr lang="da-DK" baseline="0" dirty="0" smtClean="0">
                <a:effectLst/>
              </a:rPr>
              <a:t> example with return all requests, where the average execution time is more than 5 seconds:</a:t>
            </a:r>
          </a:p>
          <a:p>
            <a:endParaRPr lang="en-US" baseline="0" dirty="0" smtClean="0">
              <a:effectLst/>
            </a:endParaRPr>
          </a:p>
          <a:p>
            <a:pPr marL="171450" marR="0" indent="-171450" algn="l" defTabSz="457200" rtl="0" eaLnBrk="1" fontAlgn="auto" latinLnBrk="0" hangingPunct="1">
              <a:lnSpc>
                <a:spcPct val="100000"/>
              </a:lnSpc>
              <a:spcBef>
                <a:spcPts val="0"/>
              </a:spcBef>
              <a:spcAft>
                <a:spcPts val="0"/>
              </a:spcAft>
              <a:buClrTx/>
              <a:buSzTx/>
              <a:tabLst/>
              <a:defRPr/>
            </a:pPr>
            <a:r>
              <a:rPr lang="en-US" baseline="0" dirty="0" smtClean="0">
                <a:effectLst/>
              </a:rPr>
              <a:t>SELECT </a:t>
            </a:r>
            <a:r>
              <a:rPr lang="en-US" baseline="0" dirty="0" err="1" smtClean="0">
                <a:effectLst/>
              </a:rPr>
              <a:t>cs</a:t>
            </a:r>
            <a:r>
              <a:rPr lang="en-US" baseline="0" dirty="0" smtClean="0">
                <a:effectLst/>
              </a:rPr>
              <a:t>-</a:t>
            </a:r>
            <a:r>
              <a:rPr lang="en-US" baseline="0" dirty="0" err="1" smtClean="0">
                <a:effectLst/>
              </a:rPr>
              <a:t>uri</a:t>
            </a:r>
            <a:r>
              <a:rPr lang="en-US" baseline="0" dirty="0" smtClean="0">
                <a:effectLst/>
              </a:rPr>
              <a:t>-stem, AVG(time-taken) AS </a:t>
            </a:r>
            <a:r>
              <a:rPr lang="en-US" baseline="0" dirty="0" err="1" smtClean="0">
                <a:effectLst/>
              </a:rPr>
              <a:t>AvgTime</a:t>
            </a:r>
            <a:r>
              <a:rPr lang="en-US" baseline="0" dirty="0" smtClean="0">
                <a:effectLst/>
              </a:rPr>
              <a:t> FROM source GROUP BY </a:t>
            </a:r>
            <a:r>
              <a:rPr lang="en-US" baseline="0" dirty="0" err="1" smtClean="0">
                <a:effectLst/>
              </a:rPr>
              <a:t>cs</a:t>
            </a:r>
            <a:r>
              <a:rPr lang="en-US" baseline="0" dirty="0" smtClean="0">
                <a:effectLst/>
              </a:rPr>
              <a:t>-</a:t>
            </a:r>
            <a:r>
              <a:rPr lang="en-US" baseline="0" dirty="0" err="1" smtClean="0">
                <a:effectLst/>
              </a:rPr>
              <a:t>uri</a:t>
            </a:r>
            <a:r>
              <a:rPr lang="en-US" baseline="0" dirty="0" smtClean="0">
                <a:effectLst/>
              </a:rPr>
              <a:t>-stem HAVING time-taken &gt; 5000</a:t>
            </a:r>
          </a:p>
          <a:p>
            <a:endParaRPr lang="en-US" dirty="0" smtClean="0">
              <a:effectLst/>
            </a:endParaRPr>
          </a:p>
          <a:p>
            <a:pPr marL="0" indent="0">
              <a:buNone/>
            </a:pPr>
            <a:endParaRPr lang="en-US" dirty="0"/>
          </a:p>
        </p:txBody>
      </p:sp>
      <p:sp>
        <p:nvSpPr>
          <p:cNvPr id="4" name="Slide Number Placeholder 3"/>
          <p:cNvSpPr>
            <a:spLocks noGrp="1"/>
          </p:cNvSpPr>
          <p:nvPr>
            <p:ph type="sldNum" sz="quarter" idx="10"/>
          </p:nvPr>
        </p:nvSpPr>
        <p:spPr/>
        <p:txBody>
          <a:bodyPr/>
          <a:lstStyle/>
          <a:p>
            <a:fld id="{1489DB6A-E92B-415B-AFB4-9C72D4A9006D}" type="slidenum">
              <a:rPr lang="en-US" smtClean="0"/>
              <a:t>15</a:t>
            </a:fld>
            <a:endParaRPr lang="en-US"/>
          </a:p>
        </p:txBody>
      </p:sp>
    </p:spTree>
    <p:extLst>
      <p:ext uri="{BB962C8B-B14F-4D97-AF65-F5344CB8AC3E}">
        <p14:creationId xmlns:p14="http://schemas.microsoft.com/office/powerpoint/2010/main" val="930489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Both these tool are good for working with Log Parser from a graphical interface. Lizard has been around for many years</a:t>
            </a:r>
            <a:r>
              <a:rPr lang="en-US" baseline="0" dirty="0" smtClean="0"/>
              <a:t> and contain lots of great features including </a:t>
            </a:r>
            <a:r>
              <a:rPr lang="en-US" baseline="0" dirty="0" err="1" smtClean="0"/>
              <a:t>intellisense</a:t>
            </a:r>
            <a:r>
              <a:rPr lang="en-US" baseline="0" dirty="0" smtClean="0"/>
              <a:t> of the Syntax.</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Log Parser Studio is an internal Microsoft project and is still very simple, but will most likely grow over time to include more advanced features.</a:t>
            </a:r>
          </a:p>
          <a:p>
            <a:endParaRPr lang="en-US" dirty="0"/>
          </a:p>
        </p:txBody>
      </p:sp>
      <p:sp>
        <p:nvSpPr>
          <p:cNvPr id="4" name="Slide Number Placeholder 3"/>
          <p:cNvSpPr>
            <a:spLocks noGrp="1"/>
          </p:cNvSpPr>
          <p:nvPr>
            <p:ph type="sldNum" sz="quarter" idx="10"/>
          </p:nvPr>
        </p:nvSpPr>
        <p:spPr/>
        <p:txBody>
          <a:bodyPr/>
          <a:lstStyle/>
          <a:p>
            <a:fld id="{1489DB6A-E92B-415B-AFB4-9C72D4A9006D}" type="slidenum">
              <a:rPr lang="en-US" smtClean="0"/>
              <a:t>16</a:t>
            </a:fld>
            <a:endParaRPr lang="en-US"/>
          </a:p>
        </p:txBody>
      </p:sp>
    </p:spTree>
    <p:extLst>
      <p:ext uri="{BB962C8B-B14F-4D97-AF65-F5344CB8AC3E}">
        <p14:creationId xmlns:p14="http://schemas.microsoft.com/office/powerpoint/2010/main" val="15428822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Download</a:t>
            </a:r>
            <a:r>
              <a:rPr lang="en-US" baseline="0" dirty="0" smtClean="0"/>
              <a:t> link for Log Parser 2.2: http://www.microsoft.com/en-us/download/details.aspx?id=24659</a:t>
            </a:r>
          </a:p>
          <a:p>
            <a:endParaRPr lang="en-US" baseline="0" dirty="0" smtClean="0"/>
          </a:p>
          <a:p>
            <a:r>
              <a:rPr lang="en-US" baseline="0" dirty="0" smtClean="0"/>
              <a:t>Show location of log parser C:\program files(x86)\log parser 2.2\</a:t>
            </a:r>
          </a:p>
          <a:p>
            <a:endParaRPr lang="en-US" baseline="0" dirty="0" smtClean="0"/>
          </a:p>
          <a:p>
            <a:r>
              <a:rPr lang="en-US" baseline="0" dirty="0" smtClean="0"/>
              <a:t>Show help, including –h grammar and –h functions</a:t>
            </a:r>
          </a:p>
          <a:p>
            <a:endParaRPr lang="en-US" baseline="0" dirty="0" smtClean="0"/>
          </a:p>
          <a:p>
            <a:r>
              <a:rPr lang="en-US" baseline="0" dirty="0" smtClean="0"/>
              <a:t>Show slicing of demo file found in the Lesson directory. IISSampleLog.log</a:t>
            </a:r>
          </a:p>
          <a:p>
            <a:endParaRPr lang="en-US" dirty="0"/>
          </a:p>
        </p:txBody>
      </p:sp>
      <p:sp>
        <p:nvSpPr>
          <p:cNvPr id="4" name="Slide Number Placeholder 3"/>
          <p:cNvSpPr>
            <a:spLocks noGrp="1"/>
          </p:cNvSpPr>
          <p:nvPr>
            <p:ph type="sldNum" sz="quarter" idx="10"/>
          </p:nvPr>
        </p:nvSpPr>
        <p:spPr/>
        <p:txBody>
          <a:bodyPr/>
          <a:lstStyle/>
          <a:p>
            <a:fld id="{1489DB6A-E92B-415B-AFB4-9C72D4A9006D}" type="slidenum">
              <a:rPr lang="en-US" smtClean="0"/>
              <a:t>17</a:t>
            </a:fld>
            <a:endParaRPr lang="en-US"/>
          </a:p>
        </p:txBody>
      </p:sp>
    </p:spTree>
    <p:extLst>
      <p:ext uri="{BB962C8B-B14F-4D97-AF65-F5344CB8AC3E}">
        <p14:creationId xmlns:p14="http://schemas.microsoft.com/office/powerpoint/2010/main" val="37118789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pPr marL="0" indent="0">
              <a:buNone/>
            </a:pPr>
            <a:r>
              <a:rPr lang="en-US" dirty="0" smtClean="0"/>
              <a:t>Log Parser</a:t>
            </a:r>
            <a:r>
              <a:rPr lang="en-US" baseline="0" dirty="0" smtClean="0"/>
              <a:t> is a great tool for finding patterns in log files and narrowing down performance issues in SharePoint. This is typically a post incident tool and usually data from a significant time period is required to discover the patterns in the system.</a:t>
            </a:r>
          </a:p>
          <a:p>
            <a:endParaRPr lang="en-US" baseline="0" dirty="0" smtClean="0"/>
          </a:p>
          <a:p>
            <a:pPr marL="0" indent="0">
              <a:buNone/>
            </a:pPr>
            <a:r>
              <a:rPr lang="en-US" baseline="0" dirty="0" smtClean="0"/>
              <a:t>Besides using this for troubleshooting, Log Parser is also a great tool for creating Usage Reports.</a:t>
            </a:r>
            <a:endParaRPr lang="da-DK" dirty="0" smtClean="0"/>
          </a:p>
          <a:p>
            <a:pPr marL="0" indent="0">
              <a:buNone/>
            </a:pPr>
            <a:endParaRPr lang="en-US" dirty="0"/>
          </a:p>
        </p:txBody>
      </p:sp>
      <p:sp>
        <p:nvSpPr>
          <p:cNvPr id="4" name="Slide Number Placeholder 3"/>
          <p:cNvSpPr>
            <a:spLocks noGrp="1"/>
          </p:cNvSpPr>
          <p:nvPr>
            <p:ph type="sldNum" sz="quarter" idx="10"/>
          </p:nvPr>
        </p:nvSpPr>
        <p:spPr/>
        <p:txBody>
          <a:bodyPr/>
          <a:lstStyle/>
          <a:p>
            <a:fld id="{1489DB6A-E92B-415B-AFB4-9C72D4A9006D}" type="slidenum">
              <a:rPr lang="en-US" smtClean="0"/>
              <a:t>18</a:t>
            </a:fld>
            <a:endParaRPr lang="en-US"/>
          </a:p>
        </p:txBody>
      </p:sp>
    </p:spTree>
    <p:extLst>
      <p:ext uri="{BB962C8B-B14F-4D97-AF65-F5344CB8AC3E}">
        <p14:creationId xmlns:p14="http://schemas.microsoft.com/office/powerpoint/2010/main" val="24170227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a:prstGeom prst="rect">
            <a:avLst/>
          </a:prstGeom>
        </p:spPr>
      </p:sp>
      <p:sp>
        <p:nvSpPr>
          <p:cNvPr id="3" name="Notes Placeholder 2"/>
          <p:cNvSpPr>
            <a:spLocks noGrp="1"/>
          </p:cNvSpPr>
          <p:nvPr>
            <p:ph type="body" idx="1"/>
          </p:nvPr>
        </p:nvSpPr>
        <p:spPr>
          <a:xfrm>
            <a:off x="384048" y="3913632"/>
            <a:ext cx="6099048" cy="4773168"/>
          </a:xfrm>
          <a:prstGeom prst="rect">
            <a:avLst/>
          </a:prstGeom>
        </p:spPr>
        <p:txBody>
          <a:bodyPr/>
          <a:lstStyle/>
          <a:p>
            <a:endParaRPr lang="en-US"/>
          </a:p>
        </p:txBody>
      </p:sp>
      <p:sp>
        <p:nvSpPr>
          <p:cNvPr id="4" name="Slide Number Placeholder 3"/>
          <p:cNvSpPr>
            <a:spLocks noGrp="1"/>
          </p:cNvSpPr>
          <p:nvPr>
            <p:ph type="sldNum" sz="quarter" idx="10"/>
          </p:nvPr>
        </p:nvSpPr>
        <p:spPr>
          <a:xfrm>
            <a:off x="5429249" y="8685213"/>
            <a:ext cx="1427163" cy="458787"/>
          </a:xfrm>
          <a:prstGeom prst="rect">
            <a:avLst/>
          </a:prstGeom>
        </p:spPr>
        <p:txBody>
          <a:bodyPr/>
          <a:lstStyle/>
          <a:p>
            <a:fld id="{1489DB6A-E92B-415B-AFB4-9C72D4A9006D}" type="slidenum">
              <a:rPr lang="en-US" smtClean="0"/>
              <a:t>19</a:t>
            </a:fld>
            <a:endParaRPr lang="en-US"/>
          </a:p>
        </p:txBody>
      </p:sp>
    </p:spTree>
    <p:extLst>
      <p:ext uri="{BB962C8B-B14F-4D97-AF65-F5344CB8AC3E}">
        <p14:creationId xmlns:p14="http://schemas.microsoft.com/office/powerpoint/2010/main" val="12471451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675416BA-65F7-274A-AD61-D0FA78F3AA6E}" type="slidenum">
              <a:rPr lang="en-US" smtClean="0"/>
              <a:pPr/>
              <a:t>2</a:t>
            </a:fld>
            <a:endParaRPr lang="en-US" dirty="0"/>
          </a:p>
        </p:txBody>
      </p:sp>
      <p:sp>
        <p:nvSpPr>
          <p:cNvPr id="6" name="Slide Image Placeholder 5"/>
          <p:cNvSpPr>
            <a:spLocks noGrp="1" noRot="1" noChangeAspect="1"/>
          </p:cNvSpPr>
          <p:nvPr>
            <p:ph type="sldImg"/>
          </p:nvPr>
        </p:nvSpPr>
        <p:spPr>
          <a:xfrm>
            <a:off x="384175" y="484188"/>
            <a:ext cx="6096000" cy="3429000"/>
          </a:xfrm>
        </p:spPr>
      </p:sp>
      <p:sp>
        <p:nvSpPr>
          <p:cNvPr id="7" name="Notes Placeholder 6"/>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007472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675416BA-65F7-274A-AD61-D0FA78F3AA6E}" type="slidenum">
              <a:rPr lang="en-US" smtClean="0"/>
              <a:pPr/>
              <a:t>3</a:t>
            </a:fld>
            <a:endParaRPr lang="en-US" dirty="0"/>
          </a:p>
        </p:txBody>
      </p:sp>
      <p:sp>
        <p:nvSpPr>
          <p:cNvPr id="6" name="Slide Image Placeholder 5"/>
          <p:cNvSpPr>
            <a:spLocks noGrp="1" noRot="1" noChangeAspect="1"/>
          </p:cNvSpPr>
          <p:nvPr>
            <p:ph type="sldImg"/>
          </p:nvPr>
        </p:nvSpPr>
        <p:spPr/>
      </p:sp>
      <p:sp>
        <p:nvSpPr>
          <p:cNvPr id="7" name="Notes Placeholder 6"/>
          <p:cNvSpPr>
            <a:spLocks noGrp="1"/>
          </p:cNvSpPr>
          <p:nvPr>
            <p:ph type="body" idx="1"/>
          </p:nvPr>
        </p:nvSpPr>
        <p:spPr/>
        <p:txBody>
          <a:bodyPr/>
          <a:lstStyle/>
          <a:p>
            <a:endParaRPr lang="en-US"/>
          </a:p>
        </p:txBody>
      </p:sp>
    </p:spTree>
    <p:extLst>
      <p:ext uri="{BB962C8B-B14F-4D97-AF65-F5344CB8AC3E}">
        <p14:creationId xmlns:p14="http://schemas.microsoft.com/office/powerpoint/2010/main" val="36973982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1489DB6A-E92B-415B-AFB4-9C72D4A9006D}" type="slidenum">
              <a:rPr lang="en-US" smtClean="0"/>
              <a:pPr/>
              <a:t>4</a:t>
            </a:fld>
            <a:endParaRPr lang="en-US"/>
          </a:p>
        </p:txBody>
      </p:sp>
      <p:sp>
        <p:nvSpPr>
          <p:cNvPr id="6" name="Slide Image Placeholder 5"/>
          <p:cNvSpPr>
            <a:spLocks noGrp="1" noRot="1" noChangeAspect="1"/>
          </p:cNvSpPr>
          <p:nvPr>
            <p:ph type="sldImg"/>
          </p:nvPr>
        </p:nvSpPr>
        <p:spPr>
          <a:xfrm>
            <a:off x="384175" y="484188"/>
            <a:ext cx="6096000" cy="3429000"/>
          </a:xfrm>
        </p:spPr>
      </p:sp>
      <p:sp>
        <p:nvSpPr>
          <p:cNvPr id="7" name="Notes Placeholder 6"/>
          <p:cNvSpPr>
            <a:spLocks noGrp="1"/>
          </p:cNvSpPr>
          <p:nvPr>
            <p:ph type="body" idx="1"/>
          </p:nvPr>
        </p:nvSpPr>
        <p:spPr/>
        <p:txBody>
          <a:bodyPr/>
          <a:lstStyle/>
          <a:p>
            <a:pPr marL="0" indent="0">
              <a:buNone/>
            </a:pPr>
            <a:endParaRPr lang="en-US" sz="1050" dirty="0">
              <a:latin typeface="Segoe UI" panose="020B0502040204020203" pitchFamily="34" charset="0"/>
              <a:cs typeface="Segoe UI" panose="020B0502040204020203" pitchFamily="34" charset="0"/>
            </a:endParaRPr>
          </a:p>
        </p:txBody>
      </p:sp>
      <p:sp>
        <p:nvSpPr>
          <p:cNvPr id="8" name="Rectangle 7"/>
          <p:cNvSpPr/>
          <p:nvPr/>
        </p:nvSpPr>
        <p:spPr>
          <a:xfrm>
            <a:off x="6856412" y="4080510"/>
            <a:ext cx="3175000" cy="784830"/>
          </a:xfrm>
          <a:prstGeom prst="rect">
            <a:avLst/>
          </a:prstGeom>
          <a:solidFill>
            <a:srgbClr val="FCD5B5"/>
          </a:solidFill>
          <a:effectLst>
            <a:outerShdw blurRad="190500" dist="76200" dir="2700000" algn="tl">
              <a:srgbClr val="646464"/>
            </a:outerShdw>
          </a:effectLst>
        </p:spPr>
        <p:txBody>
          <a:bodyPr>
            <a:spAutoFit/>
          </a:bodyPr>
          <a:lstStyle/>
          <a:p>
            <a:pPr marL="0" marR="0" eaLnBrk="0" fontAlgn="base" hangingPunct="0">
              <a:spcBef>
                <a:spcPts val="0"/>
              </a:spcBef>
              <a:spcAft>
                <a:spcPts val="0"/>
              </a:spcAft>
            </a:pPr>
            <a:r>
              <a:rPr lang="en-US" sz="1100" kern="12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[EDITOR] Divya</a:t>
            </a:r>
            <a:endParaRPr lang="en-US" sz="1200" dirty="0">
              <a:effectLst/>
              <a:latin typeface="Times New Roman" panose="02020603050405020304" pitchFamily="18" charset="0"/>
              <a:ea typeface="Times New Roman" panose="02020603050405020304" pitchFamily="18" charset="0"/>
            </a:endParaRPr>
          </a:p>
          <a:p>
            <a:pPr marL="0" marR="0" eaLnBrk="0" fontAlgn="base" hangingPunct="0">
              <a:spcBef>
                <a:spcPts val="0"/>
              </a:spcBef>
              <a:spcAft>
                <a:spcPts val="1200"/>
              </a:spcAft>
            </a:pPr>
            <a:r>
              <a:rPr lang="en-US" sz="1100" i="1" kern="12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15th April, 2015</a:t>
            </a:r>
            <a:r>
              <a:rPr lang="en-US" sz="1200" kern="120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 </a:t>
            </a:r>
            <a:endParaRPr lang="en-US" sz="1200" kern="1200" dirty="0" smtClean="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endParaRPr>
          </a:p>
          <a:p>
            <a:pPr marL="0" marR="0" eaLnBrk="0" fontAlgn="base" hangingPunct="0">
              <a:spcBef>
                <a:spcPts val="0"/>
              </a:spcBef>
              <a:spcAft>
                <a:spcPts val="1200"/>
              </a:spcAft>
            </a:pPr>
            <a:r>
              <a:rPr lang="en-US" sz="1200" dirty="0" smtClean="0">
                <a:effectLst/>
                <a:latin typeface="Times New Roman" panose="02020603050405020304" pitchFamily="18" charset="0"/>
                <a:ea typeface="Times New Roman" panose="02020603050405020304" pitchFamily="18" charset="0"/>
              </a:rPr>
              <a:t>Kindly update the placeholder text.</a:t>
            </a:r>
            <a:endParaRPr lang="en-US" sz="12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1829233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pPr marL="0" indent="0">
              <a:buNone/>
            </a:pPr>
            <a:r>
              <a:rPr lang="en-US" dirty="0" smtClean="0"/>
              <a:t>This lesson will be covering Log Parser 2.2.</a:t>
            </a:r>
            <a:r>
              <a:rPr lang="en-US" baseline="0" dirty="0" smtClean="0"/>
              <a:t> </a:t>
            </a:r>
          </a:p>
          <a:p>
            <a:pPr marL="0" indent="0">
              <a:buNone/>
            </a:pPr>
            <a:r>
              <a:rPr lang="en-US" dirty="0" smtClean="0"/>
              <a:t>Find more information about Log Parser and the download link here:</a:t>
            </a:r>
            <a:r>
              <a:rPr lang="en-US" baseline="0" dirty="0" smtClean="0"/>
              <a:t> http://technet.microsoft.com/en-us/scriptcenter/dd919274.aspx</a:t>
            </a:r>
          </a:p>
          <a:p>
            <a:endParaRPr lang="en-US" baseline="0" dirty="0" smtClean="0"/>
          </a:p>
          <a:p>
            <a:pPr marL="0" indent="0">
              <a:buNone/>
            </a:pPr>
            <a:r>
              <a:rPr lang="en-US" baseline="0" dirty="0" smtClean="0"/>
              <a:t>Log Parser is dependent on SQL Syntax and for students not familiar with this, a Primer around this has been included.</a:t>
            </a:r>
          </a:p>
          <a:p>
            <a:endParaRPr lang="en-US" baseline="0" dirty="0" smtClean="0"/>
          </a:p>
          <a:p>
            <a:pPr marL="0" indent="0">
              <a:buNone/>
            </a:pPr>
            <a:r>
              <a:rPr lang="en-US" baseline="0" dirty="0" smtClean="0"/>
              <a:t>As the primary target in this lesson is analyzing IIS logs, a Primer around the format of this has also been included.</a:t>
            </a:r>
          </a:p>
          <a:p>
            <a:pPr marL="0" marR="0" indent="0" algn="l" defTabSz="914400" rtl="0" eaLnBrk="1" fontAlgn="auto" latinLnBrk="0" hangingPunct="1">
              <a:lnSpc>
                <a:spcPct val="114000"/>
              </a:lnSpc>
              <a:spcBef>
                <a:spcPts val="0"/>
              </a:spcBef>
              <a:spcAft>
                <a:spcPts val="300"/>
              </a:spcAft>
              <a:buClrTx/>
              <a:buSzPct val="116000"/>
              <a:buFont typeface="Arial" panose="020B0604020202020204" pitchFamily="34" charset="0"/>
              <a:buNone/>
              <a:tabLst/>
              <a:defRPr/>
            </a:pPr>
            <a:endParaRPr lang="en-US" dirty="0" smtClean="0"/>
          </a:p>
          <a:p>
            <a:pPr marL="0" marR="0" indent="0" algn="l" defTabSz="914400" rtl="0" eaLnBrk="1" fontAlgn="auto" latinLnBrk="0" hangingPunct="1">
              <a:lnSpc>
                <a:spcPct val="114000"/>
              </a:lnSpc>
              <a:spcBef>
                <a:spcPts val="0"/>
              </a:spcBef>
              <a:spcAft>
                <a:spcPts val="300"/>
              </a:spcAft>
              <a:buClrTx/>
              <a:buSzPct val="116000"/>
              <a:buFont typeface="Arial" panose="020B0604020202020204" pitchFamily="34" charset="0"/>
              <a:buNone/>
              <a:tabLst/>
              <a:defRPr/>
            </a:pPr>
            <a:r>
              <a:rPr lang="en-US" dirty="0" smtClean="0"/>
              <a:t>The objective of this lesson is to know how</a:t>
            </a:r>
            <a:r>
              <a:rPr lang="en-US" baseline="0" dirty="0" smtClean="0"/>
              <a:t> to use Log Parser especially in troubleshooting scenarios where IIS Logs are available.</a:t>
            </a:r>
            <a:endParaRPr lang="da-DK" dirty="0" smtClean="0"/>
          </a:p>
          <a:p>
            <a:endParaRPr lang="da-DK" dirty="0" smtClean="0"/>
          </a:p>
          <a:p>
            <a:endParaRPr lang="en-US" dirty="0"/>
          </a:p>
        </p:txBody>
      </p:sp>
      <p:sp>
        <p:nvSpPr>
          <p:cNvPr id="4" name="Slide Number Placeholder 3"/>
          <p:cNvSpPr>
            <a:spLocks noGrp="1"/>
          </p:cNvSpPr>
          <p:nvPr>
            <p:ph type="sldNum" sz="quarter" idx="10"/>
          </p:nvPr>
        </p:nvSpPr>
        <p:spPr/>
        <p:txBody>
          <a:bodyPr/>
          <a:lstStyle/>
          <a:p>
            <a:fld id="{1489DB6A-E92B-415B-AFB4-9C72D4A9006D}" type="slidenum">
              <a:rPr lang="en-US" smtClean="0"/>
              <a:t>5</a:t>
            </a:fld>
            <a:endParaRPr lang="en-US"/>
          </a:p>
        </p:txBody>
      </p:sp>
    </p:spTree>
    <p:extLst>
      <p:ext uri="{BB962C8B-B14F-4D97-AF65-F5344CB8AC3E}">
        <p14:creationId xmlns:p14="http://schemas.microsoft.com/office/powerpoint/2010/main" val="3077256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14000"/>
              </a:lnSpc>
              <a:spcBef>
                <a:spcPts val="0"/>
              </a:spcBef>
              <a:spcAft>
                <a:spcPts val="300"/>
              </a:spcAft>
              <a:buClrTx/>
              <a:buSzPct val="116000"/>
              <a:buFont typeface="Arial" panose="020B0604020202020204" pitchFamily="34" charset="0"/>
              <a:buNone/>
              <a:tabLst/>
              <a:defRPr/>
            </a:pPr>
            <a:r>
              <a:rPr lang="en-US" dirty="0" smtClean="0"/>
              <a:t>This is</a:t>
            </a:r>
            <a:r>
              <a:rPr lang="en-US" baseline="0" dirty="0" smtClean="0"/>
              <a:t> an optional slide, where the instructor can add stories from the field where this tool was used.</a:t>
            </a:r>
            <a:endParaRPr lang="da-DK" dirty="0" smtClean="0"/>
          </a:p>
          <a:p>
            <a:endParaRPr lang="en-US" dirty="0"/>
          </a:p>
        </p:txBody>
      </p:sp>
      <p:sp>
        <p:nvSpPr>
          <p:cNvPr id="4" name="Slide Number Placeholder 3"/>
          <p:cNvSpPr>
            <a:spLocks noGrp="1"/>
          </p:cNvSpPr>
          <p:nvPr>
            <p:ph type="sldNum" sz="quarter" idx="10"/>
          </p:nvPr>
        </p:nvSpPr>
        <p:spPr/>
        <p:txBody>
          <a:bodyPr/>
          <a:lstStyle/>
          <a:p>
            <a:fld id="{1489DB6A-E92B-415B-AFB4-9C72D4A9006D}" type="slidenum">
              <a:rPr lang="en-US" smtClean="0"/>
              <a:t>6</a:t>
            </a:fld>
            <a:endParaRPr lang="en-US"/>
          </a:p>
        </p:txBody>
      </p:sp>
    </p:spTree>
    <p:extLst>
      <p:ext uri="{BB962C8B-B14F-4D97-AF65-F5344CB8AC3E}">
        <p14:creationId xmlns:p14="http://schemas.microsoft.com/office/powerpoint/2010/main" val="6541465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14000"/>
              </a:lnSpc>
              <a:spcBef>
                <a:spcPts val="0"/>
              </a:spcBef>
              <a:spcAft>
                <a:spcPts val="300"/>
              </a:spcAft>
              <a:buClrTx/>
              <a:buSzPct val="116000"/>
              <a:buFont typeface="Arial" panose="020B0604020202020204" pitchFamily="34" charset="0"/>
              <a:buNone/>
              <a:tabLst/>
              <a:defRPr/>
            </a:pPr>
            <a:r>
              <a:rPr lang="en-US" dirty="0" smtClean="0"/>
              <a:t>Log Parser 2.2 is a powerful, versatile tool that provides universal query access to text-based data such as log files, XML files and CSV files, as well as key data sources on the Windows operating system such as the Event Log, the Registry, the file system, and Active Directory.  You tell Log Parser what information you need and how you want it processed. The results of your query can be custom-formatted in text based output, or they can be persisted to more specialty targets like SQL, SYSLOG, or a chart.  Most software is designed to accomplish a limited number of specific tasks. Log Parser is different... the number of ways it can be used is limited only by the needs and imagination of the user.  The world is your database with Log Parser.</a:t>
            </a:r>
            <a:endParaRPr lang="da-DK" dirty="0" smtClean="0"/>
          </a:p>
          <a:p>
            <a:endParaRPr lang="en-US" dirty="0"/>
          </a:p>
        </p:txBody>
      </p:sp>
      <p:sp>
        <p:nvSpPr>
          <p:cNvPr id="4" name="Slide Number Placeholder 3"/>
          <p:cNvSpPr>
            <a:spLocks noGrp="1"/>
          </p:cNvSpPr>
          <p:nvPr>
            <p:ph type="sldNum" sz="quarter" idx="10"/>
          </p:nvPr>
        </p:nvSpPr>
        <p:spPr/>
        <p:txBody>
          <a:bodyPr/>
          <a:lstStyle/>
          <a:p>
            <a:fld id="{1489DB6A-E92B-415B-AFB4-9C72D4A9006D}" type="slidenum">
              <a:rPr lang="en-US" smtClean="0"/>
              <a:t>7</a:t>
            </a:fld>
            <a:endParaRPr lang="en-US"/>
          </a:p>
        </p:txBody>
      </p:sp>
    </p:spTree>
    <p:extLst>
      <p:ext uri="{BB962C8B-B14F-4D97-AF65-F5344CB8AC3E}">
        <p14:creationId xmlns:p14="http://schemas.microsoft.com/office/powerpoint/2010/main" val="41347561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14000"/>
              </a:lnSpc>
              <a:spcBef>
                <a:spcPts val="0"/>
              </a:spcBef>
              <a:spcAft>
                <a:spcPts val="300"/>
              </a:spcAft>
              <a:buClrTx/>
              <a:buSzPct val="116000"/>
              <a:buFont typeface="Arial" panose="020B0604020202020204" pitchFamily="34" charset="0"/>
              <a:buNone/>
              <a:tabLst/>
              <a:defRPr/>
            </a:pPr>
            <a:r>
              <a:rPr lang="en-US" dirty="0" smtClean="0"/>
              <a:t>Log Parser</a:t>
            </a:r>
            <a:r>
              <a:rPr lang="en-US" baseline="0" dirty="0" smtClean="0"/>
              <a:t> is an excellent tool for finding patterns in loads of data from logs. Especially when working with SharePoint and performance issues, IIS Logs often contain information that help you narrow down the scope of the troubleshooting effort.</a:t>
            </a:r>
            <a:endParaRPr lang="da-DK" dirty="0" smtClean="0"/>
          </a:p>
          <a:p>
            <a:endParaRPr lang="en-US" dirty="0"/>
          </a:p>
        </p:txBody>
      </p:sp>
      <p:sp>
        <p:nvSpPr>
          <p:cNvPr id="4" name="Slide Number Placeholder 3"/>
          <p:cNvSpPr>
            <a:spLocks noGrp="1"/>
          </p:cNvSpPr>
          <p:nvPr>
            <p:ph type="sldNum" sz="quarter" idx="10"/>
          </p:nvPr>
        </p:nvSpPr>
        <p:spPr/>
        <p:txBody>
          <a:bodyPr/>
          <a:lstStyle/>
          <a:p>
            <a:fld id="{1489DB6A-E92B-415B-AFB4-9C72D4A9006D}" type="slidenum">
              <a:rPr lang="en-US" smtClean="0"/>
              <a:t>8</a:t>
            </a:fld>
            <a:endParaRPr lang="en-US"/>
          </a:p>
        </p:txBody>
      </p:sp>
    </p:spTree>
    <p:extLst>
      <p:ext uri="{BB962C8B-B14F-4D97-AF65-F5344CB8AC3E}">
        <p14:creationId xmlns:p14="http://schemas.microsoft.com/office/powerpoint/2010/main" val="34301431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14000"/>
              </a:lnSpc>
              <a:spcBef>
                <a:spcPts val="0"/>
              </a:spcBef>
              <a:spcAft>
                <a:spcPts val="300"/>
              </a:spcAft>
              <a:buClrTx/>
              <a:buSzPct val="116000"/>
              <a:buFont typeface="Arial" panose="020B0604020202020204" pitchFamily="34" charset="0"/>
              <a:buNone/>
              <a:tabLst/>
              <a:defRPr/>
            </a:pPr>
            <a:r>
              <a:rPr lang="en-US" dirty="0" smtClean="0"/>
              <a:t>The IIS Log files are simple text log files that can be read in Notepad. They can however grow very large and therefore Notepad</a:t>
            </a:r>
            <a:r>
              <a:rPr lang="en-US" baseline="0" dirty="0" smtClean="0"/>
              <a:t> is not ideal for this – further it is not well suited for filtering and sorting the data. This is where the power of Log Parser comes into play.</a:t>
            </a:r>
            <a:endParaRPr lang="da-DK" dirty="0" smtClean="0"/>
          </a:p>
          <a:p>
            <a:endParaRPr lang="en-US" dirty="0"/>
          </a:p>
        </p:txBody>
      </p:sp>
      <p:sp>
        <p:nvSpPr>
          <p:cNvPr id="4" name="Slide Number Placeholder 3"/>
          <p:cNvSpPr>
            <a:spLocks noGrp="1"/>
          </p:cNvSpPr>
          <p:nvPr>
            <p:ph type="sldNum" sz="quarter" idx="10"/>
          </p:nvPr>
        </p:nvSpPr>
        <p:spPr/>
        <p:txBody>
          <a:bodyPr/>
          <a:lstStyle/>
          <a:p>
            <a:fld id="{1489DB6A-E92B-415B-AFB4-9C72D4A9006D}" type="slidenum">
              <a:rPr lang="en-US" smtClean="0"/>
              <a:t>9</a:t>
            </a:fld>
            <a:endParaRPr lang="en-US"/>
          </a:p>
        </p:txBody>
      </p:sp>
    </p:spTree>
    <p:extLst>
      <p:ext uri="{BB962C8B-B14F-4D97-AF65-F5344CB8AC3E}">
        <p14:creationId xmlns:p14="http://schemas.microsoft.com/office/powerpoint/2010/main" val="26050536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hyperlink" Target="http://www.microsoft.com/about/legal/permissions/" TargetMode="External"/><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hyperlink" Target="http://www.microsoft.com/about/legal/permissions/" TargetMode="External"/><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urse Title">
    <p:spTree>
      <p:nvGrpSpPr>
        <p:cNvPr id="1" name=""/>
        <p:cNvGrpSpPr/>
        <p:nvPr/>
      </p:nvGrpSpPr>
      <p:grpSpPr>
        <a:xfrm>
          <a:off x="0" y="0"/>
          <a:ext cx="0" cy="0"/>
          <a:chOff x="0" y="0"/>
          <a:chExt cx="0" cy="0"/>
        </a:xfrm>
      </p:grpSpPr>
      <p:sp>
        <p:nvSpPr>
          <p:cNvPr id="13" name="TextBox 12"/>
          <p:cNvSpPr txBox="1"/>
          <p:nvPr userDrawn="1"/>
        </p:nvSpPr>
        <p:spPr>
          <a:xfrm>
            <a:off x="0" y="1143000"/>
            <a:ext cx="6096000" cy="369332"/>
          </a:xfrm>
          <a:prstGeom prst="rect">
            <a:avLst/>
          </a:prstGeom>
          <a:noFill/>
        </p:spPr>
        <p:txBody>
          <a:bodyPr wrap="square" rtlCol="0">
            <a:spAutoFit/>
          </a:bodyPr>
          <a:lstStyle/>
          <a:p>
            <a:endParaRPr lang="en-US" dirty="0">
              <a:solidFill>
                <a:prstClr val="black"/>
              </a:solidFill>
            </a:endParaRPr>
          </a:p>
        </p:txBody>
      </p:sp>
      <p:sp>
        <p:nvSpPr>
          <p:cNvPr id="16" name="Text Placeholder 9"/>
          <p:cNvSpPr>
            <a:spLocks noGrp="1"/>
          </p:cNvSpPr>
          <p:nvPr>
            <p:ph type="body" sz="quarter" idx="13" hasCustomPrompt="1"/>
          </p:nvPr>
        </p:nvSpPr>
        <p:spPr>
          <a:xfrm>
            <a:off x="0" y="1143000"/>
            <a:ext cx="6949440" cy="2286000"/>
          </a:xfrm>
          <a:solidFill>
            <a:srgbClr val="0A5BBA">
              <a:alpha val="90000"/>
            </a:srgbClr>
          </a:solidFill>
        </p:spPr>
        <p:txBody>
          <a:bodyPr lIns="91440" tIns="91440">
            <a:noAutofit/>
          </a:bodyPr>
          <a:lstStyle>
            <a:lvl1pPr marL="0" indent="0">
              <a:lnSpc>
                <a:spcPct val="100000"/>
              </a:lnSpc>
              <a:buNone/>
              <a:defRPr sz="3600">
                <a:solidFill>
                  <a:schemeClr val="bg1"/>
                </a:solidFill>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dirty="0" smtClean="0"/>
              <a:t>Course Title</a:t>
            </a:r>
          </a:p>
        </p:txBody>
      </p:sp>
    </p:spTree>
    <p:extLst>
      <p:ext uri="{BB962C8B-B14F-4D97-AF65-F5344CB8AC3E}">
        <p14:creationId xmlns:p14="http://schemas.microsoft.com/office/powerpoint/2010/main" val="34601641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Title Slide light right aligned">
    <p:bg>
      <p:bgPr>
        <a:solidFill>
          <a:schemeClr val="bg1"/>
        </a:solidFill>
        <a:effectLst/>
      </p:bgPr>
    </p:bg>
    <p:spTree>
      <p:nvGrpSpPr>
        <p:cNvPr id="1" name=""/>
        <p:cNvGrpSpPr/>
        <p:nvPr/>
      </p:nvGrpSpPr>
      <p:grpSpPr>
        <a:xfrm>
          <a:off x="0" y="0"/>
          <a:ext cx="0" cy="0"/>
          <a:chOff x="0" y="0"/>
          <a:chExt cx="0" cy="0"/>
        </a:xfrm>
      </p:grpSpPr>
      <p:sp>
        <p:nvSpPr>
          <p:cNvPr id="7"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dirty="0" smtClean="0"/>
              <a:t>Click icon to add picture</a:t>
            </a:r>
            <a:endParaRPr lang="en-US" dirty="0"/>
          </a:p>
        </p:txBody>
      </p:sp>
      <p:sp>
        <p:nvSpPr>
          <p:cNvPr id="9" name="Text Placeholder 18"/>
          <p:cNvSpPr>
            <a:spLocks noGrp="1"/>
          </p:cNvSpPr>
          <p:nvPr>
            <p:ph type="body" sz="quarter" idx="16" hasCustomPrompt="1"/>
          </p:nvPr>
        </p:nvSpPr>
        <p:spPr>
          <a:xfrm>
            <a:off x="0" y="3429000"/>
            <a:ext cx="3048000" cy="1143000"/>
          </a:xfrm>
          <a:prstGeom prst="rect">
            <a:avLst/>
          </a:prstGeom>
          <a:solidFill>
            <a:srgbClr val="002050">
              <a:alpha val="90000"/>
            </a:srgbClr>
          </a:solidFill>
        </p:spPr>
        <p:txBody>
          <a:bodyPr vert="horz" lIns="91440" tIns="91440">
            <a:normAutofit/>
          </a:bodyPr>
          <a:lstStyle>
            <a:lvl1pPr marL="0" indent="0">
              <a:lnSpc>
                <a:spcPct val="100000"/>
              </a:lnSpc>
              <a:buFontTx/>
              <a:buNone/>
              <a:defRPr sz="1600" baseline="0">
                <a:solidFill>
                  <a:schemeClr val="bg1"/>
                </a:solidFill>
                <a:latin typeface="Segoe UI" panose="020B0502040204020203" pitchFamily="34" charset="0"/>
                <a:cs typeface="Segoe UI" panose="020B0502040204020203" pitchFamily="34" charset="0"/>
              </a:defRPr>
            </a:lvl1pPr>
            <a:lvl2pPr marL="0" indent="0">
              <a:buFontTx/>
              <a:buNone/>
              <a:defRPr sz="1400" baseline="0">
                <a:latin typeface="Segoe Pro Light"/>
              </a:defRPr>
            </a:lvl2pPr>
            <a:lvl3pPr marL="0" indent="0">
              <a:buFontTx/>
              <a:buNone/>
              <a:defRPr sz="1400" baseline="0">
                <a:latin typeface="Segoe Pro Light"/>
              </a:defRPr>
            </a:lvl3pPr>
            <a:lvl4pPr marL="0" indent="0">
              <a:buFontTx/>
              <a:buNone/>
              <a:defRPr sz="1400" baseline="0">
                <a:latin typeface="Segoe Pro Light"/>
              </a:defRPr>
            </a:lvl4pPr>
            <a:lvl5pPr marL="0" indent="0">
              <a:buFontTx/>
              <a:buNone/>
              <a:defRPr sz="1400" baseline="0">
                <a:latin typeface="Segoe Pro Light"/>
              </a:defRPr>
            </a:lvl5pPr>
          </a:lstStyle>
          <a:p>
            <a:pPr lvl="0"/>
            <a:r>
              <a:rPr lang="en-US" dirty="0" smtClean="0"/>
              <a:t>Click to edit slide content</a:t>
            </a:r>
          </a:p>
        </p:txBody>
      </p:sp>
      <p:sp>
        <p:nvSpPr>
          <p:cNvPr id="13" name="TextBox 12"/>
          <p:cNvSpPr txBox="1"/>
          <p:nvPr userDrawn="1"/>
        </p:nvSpPr>
        <p:spPr>
          <a:xfrm>
            <a:off x="0" y="1143000"/>
            <a:ext cx="6096000" cy="369332"/>
          </a:xfrm>
          <a:prstGeom prst="rect">
            <a:avLst/>
          </a:prstGeom>
          <a:noFill/>
        </p:spPr>
        <p:txBody>
          <a:bodyPr wrap="square" rtlCol="0">
            <a:spAutoFit/>
          </a:bodyPr>
          <a:lstStyle/>
          <a:p>
            <a:endParaRPr lang="en-US" dirty="0">
              <a:solidFill>
                <a:prstClr val="black"/>
              </a:solidFill>
            </a:endParaRPr>
          </a:p>
        </p:txBody>
      </p:sp>
      <p:sp>
        <p:nvSpPr>
          <p:cNvPr id="16" name="Text Placeholder 9"/>
          <p:cNvSpPr>
            <a:spLocks noGrp="1"/>
          </p:cNvSpPr>
          <p:nvPr>
            <p:ph type="body" sz="quarter" idx="13"/>
          </p:nvPr>
        </p:nvSpPr>
        <p:spPr>
          <a:xfrm>
            <a:off x="0" y="1143000"/>
            <a:ext cx="6096000" cy="2286000"/>
          </a:xfrm>
          <a:solidFill>
            <a:srgbClr val="0A5BBA">
              <a:alpha val="90000"/>
            </a:srgbClr>
          </a:solidFill>
        </p:spPr>
        <p:txBody>
          <a:bodyPr lIns="91440" tIns="91440">
            <a:noAutofit/>
          </a:bodyPr>
          <a:lstStyle>
            <a:lvl1pPr marL="0" indent="0">
              <a:lnSpc>
                <a:spcPct val="100000"/>
              </a:lnSpc>
              <a:buNone/>
              <a:defRPr sz="3200">
                <a:solidFill>
                  <a:schemeClr val="bg1"/>
                </a:solidFill>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dirty="0" smtClean="0"/>
              <a:t>Click to edit Master text styles</a:t>
            </a:r>
          </a:p>
        </p:txBody>
      </p:sp>
    </p:spTree>
    <p:extLst>
      <p:ext uri="{BB962C8B-B14F-4D97-AF65-F5344CB8AC3E}">
        <p14:creationId xmlns:p14="http://schemas.microsoft.com/office/powerpoint/2010/main" val="133173935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Slide dark/image, left aligned">
    <p:bg>
      <p:bgPr>
        <a:solidFill>
          <a:srgbClr val="002050"/>
        </a:solidFill>
        <a:effectLst/>
      </p:bgPr>
    </p:bg>
    <p:spTree>
      <p:nvGrpSpPr>
        <p:cNvPr id="1" name=""/>
        <p:cNvGrpSpPr/>
        <p:nvPr/>
      </p:nvGrpSpPr>
      <p:grpSpPr>
        <a:xfrm>
          <a:off x="0" y="0"/>
          <a:ext cx="0" cy="0"/>
          <a:chOff x="0" y="0"/>
          <a:chExt cx="0" cy="0"/>
        </a:xfrm>
      </p:grpSpPr>
      <p:sp>
        <p:nvSpPr>
          <p:cNvPr id="7" name="Text Placeholder 18"/>
          <p:cNvSpPr>
            <a:spLocks noGrp="1"/>
          </p:cNvSpPr>
          <p:nvPr>
            <p:ph type="body" sz="quarter" idx="16" hasCustomPrompt="1"/>
          </p:nvPr>
        </p:nvSpPr>
        <p:spPr>
          <a:xfrm>
            <a:off x="0" y="3429000"/>
            <a:ext cx="3048000" cy="1143000"/>
          </a:xfrm>
          <a:prstGeom prst="rect">
            <a:avLst/>
          </a:prstGeom>
          <a:solidFill>
            <a:srgbClr val="15AEEF">
              <a:alpha val="89804"/>
            </a:srgbClr>
          </a:solidFill>
        </p:spPr>
        <p:txBody>
          <a:bodyPr vert="horz" lIns="91440" tIns="91440">
            <a:normAutofit/>
          </a:bodyPr>
          <a:lstStyle>
            <a:lvl1pPr marL="0" indent="0">
              <a:lnSpc>
                <a:spcPct val="100000"/>
              </a:lnSpc>
              <a:buFontTx/>
              <a:buNone/>
              <a:defRPr sz="1600" baseline="0">
                <a:solidFill>
                  <a:schemeClr val="tx1"/>
                </a:solidFill>
                <a:latin typeface="Segoe UI" panose="020B0502040204020203" pitchFamily="34" charset="0"/>
                <a:cs typeface="Segoe UI" panose="020B0502040204020203" pitchFamily="34" charset="0"/>
              </a:defRPr>
            </a:lvl1pPr>
            <a:lvl2pPr marL="0" indent="0">
              <a:buFontTx/>
              <a:buNone/>
              <a:defRPr sz="1400" baseline="0">
                <a:latin typeface="Segoe Pro Light"/>
              </a:defRPr>
            </a:lvl2pPr>
            <a:lvl3pPr marL="0" indent="0">
              <a:buFontTx/>
              <a:buNone/>
              <a:defRPr sz="1400" baseline="0">
                <a:latin typeface="Segoe Pro Light"/>
              </a:defRPr>
            </a:lvl3pPr>
            <a:lvl4pPr marL="0" indent="0">
              <a:buFontTx/>
              <a:buNone/>
              <a:defRPr sz="1400" baseline="0">
                <a:latin typeface="Segoe Pro Light"/>
              </a:defRPr>
            </a:lvl4pPr>
            <a:lvl5pPr marL="0" indent="0">
              <a:buFontTx/>
              <a:buNone/>
              <a:defRPr sz="1400" baseline="0">
                <a:latin typeface="Segoe Pro Light"/>
              </a:defRPr>
            </a:lvl5pPr>
          </a:lstStyle>
          <a:p>
            <a:pPr lvl="0"/>
            <a:r>
              <a:rPr lang="en-US" dirty="0" smtClean="0"/>
              <a:t>Click to edit slide content</a:t>
            </a:r>
          </a:p>
        </p:txBody>
      </p:sp>
      <p:sp>
        <p:nvSpPr>
          <p:cNvPr id="11" name="Text Placeholder 9"/>
          <p:cNvSpPr>
            <a:spLocks noGrp="1"/>
          </p:cNvSpPr>
          <p:nvPr>
            <p:ph type="body" sz="quarter" idx="13"/>
          </p:nvPr>
        </p:nvSpPr>
        <p:spPr>
          <a:xfrm>
            <a:off x="0" y="1143000"/>
            <a:ext cx="6096000" cy="2286000"/>
          </a:xfrm>
          <a:solidFill>
            <a:srgbClr val="0A5BBA">
              <a:alpha val="90000"/>
            </a:srgbClr>
          </a:solidFill>
        </p:spPr>
        <p:txBody>
          <a:bodyPr lIns="91440" tIns="91440">
            <a:noAutofit/>
          </a:bodyPr>
          <a:lstStyle>
            <a:lvl1pPr marL="0" indent="0">
              <a:lnSpc>
                <a:spcPct val="100000"/>
              </a:lnSpc>
              <a:buNone/>
              <a:defRPr sz="3200">
                <a:solidFill>
                  <a:schemeClr val="bg1"/>
                </a:solidFill>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dirty="0" smtClean="0"/>
              <a:t>Click to edit Master text styles</a:t>
            </a:r>
          </a:p>
        </p:txBody>
      </p:sp>
    </p:spTree>
    <p:extLst>
      <p:ext uri="{BB962C8B-B14F-4D97-AF65-F5344CB8AC3E}">
        <p14:creationId xmlns:p14="http://schemas.microsoft.com/office/powerpoint/2010/main" val="1053033375"/>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Slide dark/image, right aligned">
    <p:bg>
      <p:bgPr>
        <a:solidFill>
          <a:schemeClr val="bg1"/>
        </a:solidFill>
        <a:effectLst/>
      </p:bgPr>
    </p:bg>
    <p:spTree>
      <p:nvGrpSpPr>
        <p:cNvPr id="1" name=""/>
        <p:cNvGrpSpPr/>
        <p:nvPr/>
      </p:nvGrpSpPr>
      <p:grpSpPr>
        <a:xfrm>
          <a:off x="0" y="0"/>
          <a:ext cx="0" cy="0"/>
          <a:chOff x="0" y="0"/>
          <a:chExt cx="0" cy="0"/>
        </a:xfrm>
      </p:grpSpPr>
      <p:sp>
        <p:nvSpPr>
          <p:cNvPr id="7"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dirty="0" smtClean="0"/>
              <a:t>Click icon to add picture</a:t>
            </a:r>
            <a:endParaRPr lang="en-US" dirty="0"/>
          </a:p>
        </p:txBody>
      </p:sp>
      <p:sp>
        <p:nvSpPr>
          <p:cNvPr id="8" name="Text Placeholder 18"/>
          <p:cNvSpPr>
            <a:spLocks noGrp="1"/>
          </p:cNvSpPr>
          <p:nvPr>
            <p:ph type="body" sz="quarter" idx="16" hasCustomPrompt="1"/>
          </p:nvPr>
        </p:nvSpPr>
        <p:spPr>
          <a:xfrm>
            <a:off x="9144000" y="3429000"/>
            <a:ext cx="3048000" cy="1143000"/>
          </a:xfrm>
          <a:prstGeom prst="rect">
            <a:avLst/>
          </a:prstGeom>
          <a:solidFill>
            <a:srgbClr val="002050">
              <a:alpha val="90000"/>
            </a:srgbClr>
          </a:solidFill>
        </p:spPr>
        <p:txBody>
          <a:bodyPr vert="horz" lIns="182880" tIns="137160">
            <a:normAutofit/>
          </a:bodyPr>
          <a:lstStyle>
            <a:lvl1pPr marL="0" indent="0">
              <a:lnSpc>
                <a:spcPct val="100000"/>
              </a:lnSpc>
              <a:buFontTx/>
              <a:buNone/>
              <a:defRPr sz="1600" baseline="0">
                <a:solidFill>
                  <a:schemeClr val="bg1"/>
                </a:solidFill>
                <a:latin typeface="Segoe UI" panose="020B0502040204020203" pitchFamily="34" charset="0"/>
                <a:cs typeface="Segoe UI" panose="020B0502040204020203" pitchFamily="34" charset="0"/>
              </a:defRPr>
            </a:lvl1pPr>
            <a:lvl2pPr marL="0" indent="0">
              <a:buFontTx/>
              <a:buNone/>
              <a:defRPr sz="1400" baseline="0">
                <a:latin typeface="Segoe Pro Light"/>
              </a:defRPr>
            </a:lvl2pPr>
            <a:lvl3pPr marL="0" indent="0">
              <a:buFontTx/>
              <a:buNone/>
              <a:defRPr sz="1400" baseline="0">
                <a:latin typeface="Segoe Pro Light"/>
              </a:defRPr>
            </a:lvl3pPr>
            <a:lvl4pPr marL="0" indent="0">
              <a:buFontTx/>
              <a:buNone/>
              <a:defRPr sz="1400" baseline="0">
                <a:latin typeface="Segoe Pro Light"/>
              </a:defRPr>
            </a:lvl4pPr>
            <a:lvl5pPr marL="0" indent="0">
              <a:buFontTx/>
              <a:buNone/>
              <a:defRPr sz="1400" baseline="0">
                <a:latin typeface="Segoe Pro Light"/>
              </a:defRPr>
            </a:lvl5pPr>
          </a:lstStyle>
          <a:p>
            <a:pPr lvl="0"/>
            <a:r>
              <a:rPr lang="en-US" dirty="0" smtClean="0"/>
              <a:t>Click to edit slide content</a:t>
            </a:r>
          </a:p>
        </p:txBody>
      </p:sp>
      <p:sp>
        <p:nvSpPr>
          <p:cNvPr id="12" name="Text Placeholder 9"/>
          <p:cNvSpPr>
            <a:spLocks noGrp="1"/>
          </p:cNvSpPr>
          <p:nvPr>
            <p:ph type="body" sz="quarter" idx="13"/>
          </p:nvPr>
        </p:nvSpPr>
        <p:spPr>
          <a:xfrm>
            <a:off x="6096000" y="1143000"/>
            <a:ext cx="6096000" cy="2286000"/>
          </a:xfrm>
          <a:solidFill>
            <a:srgbClr val="0A5BBA">
              <a:alpha val="90000"/>
            </a:srgbClr>
          </a:solidFill>
        </p:spPr>
        <p:txBody>
          <a:bodyPr lIns="182880" tIns="137160">
            <a:noAutofit/>
          </a:bodyPr>
          <a:lstStyle>
            <a:lvl1pPr marL="0" indent="0">
              <a:lnSpc>
                <a:spcPct val="100000"/>
              </a:lnSpc>
              <a:buNone/>
              <a:defRPr sz="3200">
                <a:solidFill>
                  <a:schemeClr val="bg1"/>
                </a:solidFill>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dirty="0" smtClean="0"/>
              <a:t>Click to edit Master text styles</a:t>
            </a:r>
          </a:p>
        </p:txBody>
      </p:sp>
    </p:spTree>
    <p:extLst>
      <p:ext uri="{BB962C8B-B14F-4D97-AF65-F5344CB8AC3E}">
        <p14:creationId xmlns:p14="http://schemas.microsoft.com/office/powerpoint/2010/main" val="900342073"/>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_General content ligh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143000"/>
            <a:ext cx="3048000" cy="2286000"/>
          </a:xfrm>
          <a:solidFill>
            <a:srgbClr val="0A5BBA"/>
          </a:solidFill>
        </p:spPr>
        <p:txBody>
          <a:bodyPr lIns="182880" tIns="137160" rIns="91440" anchor="t" anchorCtr="0">
            <a:normAutofit/>
          </a:bodyPr>
          <a:lstStyle>
            <a:lvl1pPr>
              <a:defRPr sz="2400" baseline="0">
                <a:solidFill>
                  <a:schemeClr val="bg1"/>
                </a:solidFill>
                <a:latin typeface="Segoe UI" panose="020B0502040204020203" pitchFamily="34" charset="0"/>
                <a:cs typeface="Segoe UI" panose="020B0502040204020203" pitchFamily="34" charset="0"/>
              </a:defRPr>
            </a:lvl1pPr>
          </a:lstStyle>
          <a:p>
            <a:r>
              <a:rPr lang="en-US" dirty="0"/>
              <a:t>Click to edit slide title</a:t>
            </a:r>
          </a:p>
        </p:txBody>
      </p:sp>
      <p:sp>
        <p:nvSpPr>
          <p:cNvPr id="14" name="Content Placeholder 13"/>
          <p:cNvSpPr>
            <a:spLocks noGrp="1"/>
          </p:cNvSpPr>
          <p:nvPr>
            <p:ph sz="quarter" idx="13" hasCustomPrompt="1"/>
          </p:nvPr>
        </p:nvSpPr>
        <p:spPr>
          <a:xfrm>
            <a:off x="4572000" y="1143000"/>
            <a:ext cx="7010400" cy="4953000"/>
          </a:xfrm>
          <a:prstGeom prst="rect">
            <a:avLst/>
          </a:prstGeom>
        </p:spPr>
        <p:txBody>
          <a:bodyPr vert="horz" lIns="91440" tIns="45720">
            <a:normAutofit/>
          </a:bodyPr>
          <a:lstStyle>
            <a:lvl1pPr marL="0" indent="0">
              <a:lnSpc>
                <a:spcPct val="100000"/>
              </a:lnSpc>
              <a:spcBef>
                <a:spcPts val="300"/>
              </a:spcBef>
              <a:buFontTx/>
              <a:buNone/>
              <a:defRPr sz="1800" baseline="0">
                <a:solidFill>
                  <a:srgbClr val="3F3F3F"/>
                </a:solidFill>
                <a:latin typeface="Segoe UI Light" pitchFamily="34" charset="0"/>
              </a:defRPr>
            </a:lvl1pPr>
          </a:lstStyle>
          <a:p>
            <a:pPr lvl="0"/>
            <a:r>
              <a:rPr lang="en-US" dirty="0"/>
              <a:t>Click to edit slide content</a:t>
            </a:r>
          </a:p>
        </p:txBody>
      </p:sp>
      <p:sp>
        <p:nvSpPr>
          <p:cNvPr id="6" name="Date Placeholder 2"/>
          <p:cNvSpPr>
            <a:spLocks noGrp="1"/>
          </p:cNvSpPr>
          <p:nvPr>
            <p:ph type="dt" sz="half" idx="10"/>
          </p:nvPr>
        </p:nvSpPr>
        <p:spPr>
          <a:xfrm>
            <a:off x="0" y="6492876"/>
            <a:ext cx="2844800" cy="365125"/>
          </a:xfrm>
        </p:spPr>
        <p:txBody>
          <a:bodyPr/>
          <a:lstStyle>
            <a:lvl1pPr>
              <a:defRPr>
                <a:solidFill>
                  <a:srgbClr val="3F3F3F"/>
                </a:solidFill>
                <a:latin typeface="+mn-lt"/>
              </a:defRPr>
            </a:lvl1pPr>
          </a:lstStyle>
          <a:p>
            <a:fld id="{78807ADC-F9C1-499D-AA32-0D088C49AA48}" type="datetime1">
              <a:rPr lang="en-US" smtClean="0"/>
              <a:t>7/23/2015</a:t>
            </a:fld>
            <a:endParaRPr lang="en-US" dirty="0"/>
          </a:p>
        </p:txBody>
      </p:sp>
      <p:sp>
        <p:nvSpPr>
          <p:cNvPr id="8"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dirty="0" smtClean="0">
                <a:latin typeface="Segoe UI" panose="020B0502040204020203" pitchFamily="34" charset="0"/>
                <a:cs typeface="Segoe UI" panose="020B0502040204020203" pitchFamily="34" charset="0"/>
              </a:rPr>
              <a:t>Microsoft Confidential</a:t>
            </a:r>
            <a:endParaRPr lang="en-US" sz="1000" dirty="0">
              <a:latin typeface="Segoe UI" panose="020B0502040204020203" pitchFamily="34" charset="0"/>
              <a:cs typeface="Segoe UI" panose="020B0502040204020203" pitchFamily="34" charset="0"/>
            </a:endParaRPr>
          </a:p>
        </p:txBody>
      </p:sp>
      <p:sp>
        <p:nvSpPr>
          <p:cNvPr id="9" name="Slide Number Placeholder 4"/>
          <p:cNvSpPr>
            <a:spLocks noGrp="1"/>
          </p:cNvSpPr>
          <p:nvPr>
            <p:ph type="sldNum" sz="quarter" idx="12"/>
          </p:nvPr>
        </p:nvSpPr>
        <p:spPr>
          <a:xfrm>
            <a:off x="8850630" y="6356350"/>
            <a:ext cx="2743200" cy="365125"/>
          </a:xfrm>
        </p:spPr>
        <p:txBody>
          <a:bodyPr/>
          <a:lstStyle/>
          <a:p>
            <a:fld id="{AFFF257A-30C5-4AFB-911B-BE4CEEA1EA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22938377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General content ligh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143000"/>
            <a:ext cx="3048000" cy="2286000"/>
          </a:xfrm>
          <a:solidFill>
            <a:srgbClr val="0A5BBA"/>
          </a:solidFill>
        </p:spPr>
        <p:txBody>
          <a:bodyPr lIns="182880" tIns="137160" rIns="91440" anchor="t" anchorCtr="0">
            <a:normAutofit/>
          </a:bodyPr>
          <a:lstStyle>
            <a:lvl1pPr>
              <a:defRPr sz="2400" baseline="0">
                <a:solidFill>
                  <a:schemeClr val="bg1"/>
                </a:solidFill>
                <a:latin typeface="Segoe UI" panose="020B0502040204020203" pitchFamily="34" charset="0"/>
                <a:cs typeface="Segoe UI" panose="020B0502040204020203" pitchFamily="34" charset="0"/>
              </a:defRPr>
            </a:lvl1pPr>
          </a:lstStyle>
          <a:p>
            <a:r>
              <a:rPr lang="en-US" dirty="0"/>
              <a:t>Click to edit slide title</a:t>
            </a:r>
          </a:p>
        </p:txBody>
      </p:sp>
      <p:sp>
        <p:nvSpPr>
          <p:cNvPr id="3" name="Date Placeholder 2"/>
          <p:cNvSpPr>
            <a:spLocks noGrp="1"/>
          </p:cNvSpPr>
          <p:nvPr>
            <p:ph type="dt" sz="half" idx="10"/>
          </p:nvPr>
        </p:nvSpPr>
        <p:spPr>
          <a:xfrm>
            <a:off x="0" y="6492876"/>
            <a:ext cx="2844800" cy="365125"/>
          </a:xfrm>
        </p:spPr>
        <p:txBody>
          <a:bodyPr/>
          <a:lstStyle>
            <a:lvl1pPr>
              <a:defRPr>
                <a:solidFill>
                  <a:srgbClr val="3F3F3F"/>
                </a:solidFill>
                <a:latin typeface="+mn-lt"/>
              </a:defRPr>
            </a:lvl1pPr>
          </a:lstStyle>
          <a:p>
            <a:fld id="{5EF168D7-7DB3-4825-A59B-95EE506FC906}" type="datetime1">
              <a:rPr lang="en-US" smtClean="0"/>
              <a:t>7/23/2015</a:t>
            </a:fld>
            <a:endParaRPr lang="en-US" dirty="0"/>
          </a:p>
        </p:txBody>
      </p:sp>
      <p:sp>
        <p:nvSpPr>
          <p:cNvPr id="14" name="Content Placeholder 13"/>
          <p:cNvSpPr>
            <a:spLocks noGrp="1"/>
          </p:cNvSpPr>
          <p:nvPr>
            <p:ph sz="quarter" idx="13" hasCustomPrompt="1"/>
          </p:nvPr>
        </p:nvSpPr>
        <p:spPr>
          <a:xfrm>
            <a:off x="4572000" y="1143000"/>
            <a:ext cx="7010400" cy="4953000"/>
          </a:xfrm>
          <a:prstGeom prst="rect">
            <a:avLst/>
          </a:prstGeom>
        </p:spPr>
        <p:txBody>
          <a:bodyPr vert="horz" lIns="91440" tIns="45720">
            <a:normAutofit/>
          </a:bodyPr>
          <a:lstStyle>
            <a:lvl1pPr marL="0" indent="0">
              <a:spcBef>
                <a:spcPts val="300"/>
              </a:spcBef>
              <a:buFontTx/>
              <a:buNone/>
              <a:defRPr sz="1600" baseline="0">
                <a:solidFill>
                  <a:srgbClr val="3F3F3F"/>
                </a:solidFill>
                <a:latin typeface="Segoe UI" panose="020B0502040204020203" pitchFamily="34" charset="0"/>
                <a:cs typeface="Segoe UI" panose="020B0502040204020203" pitchFamily="34" charset="0"/>
              </a:defRPr>
            </a:lvl1pPr>
          </a:lstStyle>
          <a:p>
            <a:pPr lvl="0"/>
            <a:r>
              <a:rPr lang="en-US" dirty="0"/>
              <a:t>Click to edit slide content</a:t>
            </a:r>
          </a:p>
        </p:txBody>
      </p:sp>
      <p:sp>
        <p:nvSpPr>
          <p:cNvPr id="6"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dirty="0" smtClean="0">
                <a:latin typeface="Segoe UI" panose="020B0502040204020203" pitchFamily="34" charset="0"/>
                <a:cs typeface="Segoe UI" panose="020B0502040204020203" pitchFamily="34" charset="0"/>
              </a:rPr>
              <a:t>Microsoft Confidential</a:t>
            </a:r>
            <a:endParaRPr lang="en-US" sz="1000" dirty="0">
              <a:latin typeface="Segoe UI" panose="020B0502040204020203" pitchFamily="34" charset="0"/>
              <a:cs typeface="Segoe UI" panose="020B0502040204020203" pitchFamily="34" charset="0"/>
            </a:endParaRPr>
          </a:p>
        </p:txBody>
      </p:sp>
      <p:sp>
        <p:nvSpPr>
          <p:cNvPr id="7" name="Slide Number Placeholder 4"/>
          <p:cNvSpPr>
            <a:spLocks noGrp="1"/>
          </p:cNvSpPr>
          <p:nvPr>
            <p:ph type="sldNum" sz="quarter" idx="12"/>
          </p:nvPr>
        </p:nvSpPr>
        <p:spPr>
          <a:xfrm>
            <a:off x="8850630" y="6356350"/>
            <a:ext cx="2743200" cy="365125"/>
          </a:xfrm>
        </p:spPr>
        <p:txBody>
          <a:bodyPr/>
          <a:lstStyle/>
          <a:p>
            <a:fld id="{AFFF257A-30C5-4AFB-911B-BE4CEEA1EA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68530369"/>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les with text">
    <p:bg>
      <p:bgPr>
        <a:solidFill>
          <a:schemeClr val="bg1"/>
        </a:solidFill>
        <a:effectLst/>
      </p:bgPr>
    </p:bg>
    <p:spTree>
      <p:nvGrpSpPr>
        <p:cNvPr id="1" name=""/>
        <p:cNvGrpSpPr/>
        <p:nvPr/>
      </p:nvGrpSpPr>
      <p:grpSpPr>
        <a:xfrm>
          <a:off x="0" y="0"/>
          <a:ext cx="0" cy="0"/>
          <a:chOff x="0" y="0"/>
          <a:chExt cx="0" cy="0"/>
        </a:xfrm>
      </p:grpSpPr>
      <p:sp>
        <p:nvSpPr>
          <p:cNvPr id="9" name="Picture Placeholder 8"/>
          <p:cNvSpPr>
            <a:spLocks noGrp="1"/>
          </p:cNvSpPr>
          <p:nvPr>
            <p:ph type="pic" sz="quarter" idx="16"/>
          </p:nvPr>
        </p:nvSpPr>
        <p:spPr>
          <a:xfrm>
            <a:off x="0" y="0"/>
            <a:ext cx="12192000" cy="6858000"/>
          </a:xfrm>
        </p:spPr>
        <p:txBody>
          <a:bodyPr/>
          <a:lstStyle>
            <a:lvl1pPr>
              <a:defRPr>
                <a:solidFill>
                  <a:srgbClr val="3F3F3F"/>
                </a:solidFill>
              </a:defRPr>
            </a:lvl1pPr>
          </a:lstStyle>
          <a:p>
            <a:r>
              <a:rPr lang="en-US" dirty="0" smtClean="0"/>
              <a:t>Click icon to add picture</a:t>
            </a:r>
            <a:endParaRPr lang="en-US" dirty="0"/>
          </a:p>
        </p:txBody>
      </p:sp>
      <p:sp>
        <p:nvSpPr>
          <p:cNvPr id="2" name="Title 1"/>
          <p:cNvSpPr>
            <a:spLocks noGrp="1"/>
          </p:cNvSpPr>
          <p:nvPr>
            <p:ph type="title" hasCustomPrompt="1"/>
          </p:nvPr>
        </p:nvSpPr>
        <p:spPr>
          <a:xfrm>
            <a:off x="0" y="1143000"/>
            <a:ext cx="3048000" cy="2286000"/>
          </a:xfrm>
          <a:solidFill>
            <a:srgbClr val="0A5BBA">
              <a:alpha val="90000"/>
            </a:srgbClr>
          </a:solidFill>
        </p:spPr>
        <p:txBody>
          <a:bodyPr lIns="182880" tIns="137160" anchor="t" anchorCtr="0">
            <a:normAutofit/>
          </a:bodyPr>
          <a:lstStyle>
            <a:lvl1pPr>
              <a:defRPr sz="2400">
                <a:solidFill>
                  <a:schemeClr val="bg1"/>
                </a:solidFill>
                <a:latin typeface="Segoe UI" panose="020B0502040204020203" pitchFamily="34" charset="0"/>
                <a:cs typeface="Segoe UI" panose="020B0502040204020203" pitchFamily="34" charset="0"/>
              </a:defRPr>
            </a:lvl1pPr>
          </a:lstStyle>
          <a:p>
            <a:r>
              <a:rPr lang="en-US" dirty="0" smtClean="0"/>
              <a:t>Click to edit slide title</a:t>
            </a:r>
            <a:endParaRPr lang="en-US" dirty="0"/>
          </a:p>
        </p:txBody>
      </p:sp>
      <p:sp>
        <p:nvSpPr>
          <p:cNvPr id="16" name="Text Placeholder 14"/>
          <p:cNvSpPr>
            <a:spLocks noGrp="1"/>
          </p:cNvSpPr>
          <p:nvPr>
            <p:ph type="body" sz="quarter" idx="12"/>
          </p:nvPr>
        </p:nvSpPr>
        <p:spPr>
          <a:xfrm>
            <a:off x="0" y="3429000"/>
            <a:ext cx="3048000" cy="2286000"/>
          </a:xfrm>
          <a:solidFill>
            <a:srgbClr val="002050">
              <a:alpha val="90000"/>
            </a:srgbClr>
          </a:solidFill>
        </p:spPr>
        <p:txBody>
          <a:bodyPr>
            <a:normAutofit/>
          </a:bodyPr>
          <a:lstStyle>
            <a:lvl1pPr>
              <a:lnSpc>
                <a:spcPct val="100000"/>
              </a:lnSpc>
              <a:defRPr sz="1600">
                <a:solidFill>
                  <a:schemeClr val="bg1"/>
                </a:solidFill>
                <a:latin typeface="Segoe UI" panose="020B0502040204020203" pitchFamily="34" charset="0"/>
                <a:cs typeface="Segoe UI" panose="020B0502040204020203" pitchFamily="34" charset="0"/>
              </a:defRPr>
            </a:lvl1pPr>
            <a:lvl2pPr>
              <a:lnSpc>
                <a:spcPct val="100000"/>
              </a:lnSpc>
              <a:defRPr sz="1600">
                <a:solidFill>
                  <a:schemeClr val="bg1"/>
                </a:solidFill>
                <a:latin typeface="Segoe UI" panose="020B0502040204020203" pitchFamily="34" charset="0"/>
                <a:cs typeface="Segoe UI" panose="020B0502040204020203" pitchFamily="34" charset="0"/>
              </a:defRPr>
            </a:lvl2pPr>
            <a:lvl3pPr>
              <a:lnSpc>
                <a:spcPct val="100000"/>
              </a:lnSpc>
              <a:defRPr sz="1600">
                <a:solidFill>
                  <a:schemeClr val="bg1"/>
                </a:solidFill>
                <a:latin typeface="Segoe UI" panose="020B0502040204020203" pitchFamily="34" charset="0"/>
                <a:cs typeface="Segoe UI" panose="020B0502040204020203" pitchFamily="34" charset="0"/>
              </a:defRPr>
            </a:lvl3pPr>
            <a:lvl4pPr>
              <a:lnSpc>
                <a:spcPct val="100000"/>
              </a:lnSpc>
              <a:defRPr sz="1600">
                <a:solidFill>
                  <a:schemeClr val="bg1"/>
                </a:solidFill>
                <a:latin typeface="Segoe UI" panose="020B0502040204020203" pitchFamily="34" charset="0"/>
                <a:cs typeface="Segoe UI" panose="020B0502040204020203" pitchFamily="34" charset="0"/>
              </a:defRPr>
            </a:lvl4pPr>
            <a:lvl5pPr>
              <a:lnSpc>
                <a:spcPct val="100000"/>
              </a:lnSpc>
              <a:defRPr sz="1600">
                <a:solidFill>
                  <a:schemeClr val="bg1"/>
                </a:solidFill>
                <a:latin typeface="Segoe UI" panose="020B0502040204020203" pitchFamily="34" charset="0"/>
                <a:cs typeface="Segoe U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Text Placeholder 14"/>
          <p:cNvSpPr>
            <a:spLocks noGrp="1"/>
          </p:cNvSpPr>
          <p:nvPr>
            <p:ph type="body" sz="quarter" idx="13"/>
          </p:nvPr>
        </p:nvSpPr>
        <p:spPr>
          <a:xfrm>
            <a:off x="3048000" y="3429000"/>
            <a:ext cx="3048000" cy="2286000"/>
          </a:xfrm>
          <a:solidFill>
            <a:srgbClr val="0E715F">
              <a:alpha val="89804"/>
            </a:srgbClr>
          </a:solidFill>
        </p:spPr>
        <p:txBody>
          <a:bodyPr>
            <a:normAutofit/>
          </a:bodyPr>
          <a:lstStyle>
            <a:lvl1pPr>
              <a:lnSpc>
                <a:spcPct val="100000"/>
              </a:lnSpc>
              <a:defRPr sz="1600">
                <a:solidFill>
                  <a:schemeClr val="bg1"/>
                </a:solidFill>
                <a:latin typeface="Segoe UI" panose="020B0502040204020203" pitchFamily="34" charset="0"/>
                <a:cs typeface="Segoe UI" panose="020B0502040204020203" pitchFamily="34" charset="0"/>
              </a:defRPr>
            </a:lvl1pPr>
            <a:lvl2pPr>
              <a:lnSpc>
                <a:spcPct val="100000"/>
              </a:lnSpc>
              <a:defRPr sz="1600">
                <a:solidFill>
                  <a:schemeClr val="bg1"/>
                </a:solidFill>
                <a:latin typeface="Segoe UI" panose="020B0502040204020203" pitchFamily="34" charset="0"/>
                <a:cs typeface="Segoe UI" panose="020B0502040204020203" pitchFamily="34" charset="0"/>
              </a:defRPr>
            </a:lvl2pPr>
            <a:lvl3pPr>
              <a:lnSpc>
                <a:spcPct val="100000"/>
              </a:lnSpc>
              <a:defRPr sz="1600">
                <a:solidFill>
                  <a:schemeClr val="bg1"/>
                </a:solidFill>
                <a:latin typeface="Segoe UI" panose="020B0502040204020203" pitchFamily="34" charset="0"/>
                <a:cs typeface="Segoe UI" panose="020B0502040204020203" pitchFamily="34" charset="0"/>
              </a:defRPr>
            </a:lvl3pPr>
            <a:lvl4pPr>
              <a:lnSpc>
                <a:spcPct val="100000"/>
              </a:lnSpc>
              <a:defRPr sz="1600">
                <a:solidFill>
                  <a:schemeClr val="bg1"/>
                </a:solidFill>
                <a:latin typeface="Segoe UI" panose="020B0502040204020203" pitchFamily="34" charset="0"/>
                <a:cs typeface="Segoe UI" panose="020B0502040204020203" pitchFamily="34" charset="0"/>
              </a:defRPr>
            </a:lvl4pPr>
            <a:lvl5pPr>
              <a:lnSpc>
                <a:spcPct val="100000"/>
              </a:lnSpc>
              <a:defRPr sz="1600">
                <a:solidFill>
                  <a:schemeClr val="bg1"/>
                </a:solidFill>
                <a:latin typeface="Segoe UI" panose="020B0502040204020203" pitchFamily="34" charset="0"/>
                <a:cs typeface="Segoe U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Text Placeholder 14"/>
          <p:cNvSpPr>
            <a:spLocks noGrp="1"/>
          </p:cNvSpPr>
          <p:nvPr>
            <p:ph type="body" sz="quarter" idx="14"/>
          </p:nvPr>
        </p:nvSpPr>
        <p:spPr>
          <a:xfrm>
            <a:off x="6096000" y="3429000"/>
            <a:ext cx="3048000" cy="2286000"/>
          </a:xfrm>
          <a:solidFill>
            <a:srgbClr val="129038">
              <a:alpha val="89804"/>
            </a:srgbClr>
          </a:solidFill>
        </p:spPr>
        <p:txBody>
          <a:bodyPr>
            <a:normAutofit/>
          </a:bodyPr>
          <a:lstStyle>
            <a:lvl1pPr>
              <a:lnSpc>
                <a:spcPct val="100000"/>
              </a:lnSpc>
              <a:defRPr sz="1600">
                <a:solidFill>
                  <a:schemeClr val="tx1"/>
                </a:solidFill>
                <a:latin typeface="Segoe UI" panose="020B0502040204020203" pitchFamily="34" charset="0"/>
                <a:cs typeface="Segoe UI" panose="020B0502040204020203" pitchFamily="34" charset="0"/>
              </a:defRPr>
            </a:lvl1pPr>
            <a:lvl2pPr>
              <a:lnSpc>
                <a:spcPct val="100000"/>
              </a:lnSpc>
              <a:defRPr sz="1600">
                <a:solidFill>
                  <a:schemeClr val="tx1"/>
                </a:solidFill>
                <a:latin typeface="Segoe UI" panose="020B0502040204020203" pitchFamily="34" charset="0"/>
                <a:cs typeface="Segoe UI" panose="020B0502040204020203" pitchFamily="34" charset="0"/>
              </a:defRPr>
            </a:lvl2pPr>
            <a:lvl3pPr>
              <a:lnSpc>
                <a:spcPct val="100000"/>
              </a:lnSpc>
              <a:defRPr sz="1600">
                <a:solidFill>
                  <a:schemeClr val="tx1"/>
                </a:solidFill>
                <a:latin typeface="Segoe UI" panose="020B0502040204020203" pitchFamily="34" charset="0"/>
                <a:cs typeface="Segoe UI" panose="020B0502040204020203" pitchFamily="34" charset="0"/>
              </a:defRPr>
            </a:lvl3pPr>
            <a:lvl4pPr>
              <a:lnSpc>
                <a:spcPct val="100000"/>
              </a:lnSpc>
              <a:defRPr sz="1600">
                <a:solidFill>
                  <a:schemeClr val="tx1"/>
                </a:solidFill>
                <a:latin typeface="Segoe UI" panose="020B0502040204020203" pitchFamily="34" charset="0"/>
                <a:cs typeface="Segoe UI" panose="020B0502040204020203" pitchFamily="34" charset="0"/>
              </a:defRPr>
            </a:lvl4pPr>
            <a:lvl5pPr>
              <a:lnSpc>
                <a:spcPct val="100000"/>
              </a:lnSpc>
              <a:defRPr sz="1600">
                <a:solidFill>
                  <a:schemeClr val="tx1"/>
                </a:solidFill>
                <a:latin typeface="Segoe UI" panose="020B0502040204020203" pitchFamily="34" charset="0"/>
                <a:cs typeface="Segoe U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ext Placeholder 14"/>
          <p:cNvSpPr>
            <a:spLocks noGrp="1"/>
          </p:cNvSpPr>
          <p:nvPr>
            <p:ph type="body" sz="quarter" idx="15"/>
          </p:nvPr>
        </p:nvSpPr>
        <p:spPr>
          <a:xfrm>
            <a:off x="9144000" y="3429000"/>
            <a:ext cx="3048000" cy="2286000"/>
          </a:xfrm>
          <a:solidFill>
            <a:srgbClr val="0C6126">
              <a:alpha val="89804"/>
            </a:srgbClr>
          </a:solidFill>
        </p:spPr>
        <p:txBody>
          <a:bodyPr>
            <a:normAutofit/>
          </a:bodyPr>
          <a:lstStyle>
            <a:lvl1pPr>
              <a:lnSpc>
                <a:spcPct val="100000"/>
              </a:lnSpc>
              <a:defRPr sz="1600">
                <a:solidFill>
                  <a:schemeClr val="bg1"/>
                </a:solidFill>
                <a:latin typeface="Segoe UI" panose="020B0502040204020203" pitchFamily="34" charset="0"/>
                <a:cs typeface="Segoe UI" panose="020B0502040204020203" pitchFamily="34" charset="0"/>
              </a:defRPr>
            </a:lvl1pPr>
            <a:lvl2pPr>
              <a:lnSpc>
                <a:spcPct val="100000"/>
              </a:lnSpc>
              <a:defRPr sz="1600">
                <a:solidFill>
                  <a:schemeClr val="bg1"/>
                </a:solidFill>
                <a:latin typeface="Segoe UI" panose="020B0502040204020203" pitchFamily="34" charset="0"/>
                <a:cs typeface="Segoe UI" panose="020B0502040204020203" pitchFamily="34" charset="0"/>
              </a:defRPr>
            </a:lvl2pPr>
            <a:lvl3pPr>
              <a:lnSpc>
                <a:spcPct val="100000"/>
              </a:lnSpc>
              <a:defRPr sz="1600">
                <a:solidFill>
                  <a:schemeClr val="bg1"/>
                </a:solidFill>
                <a:latin typeface="Segoe UI" panose="020B0502040204020203" pitchFamily="34" charset="0"/>
                <a:cs typeface="Segoe UI" panose="020B0502040204020203" pitchFamily="34" charset="0"/>
              </a:defRPr>
            </a:lvl3pPr>
            <a:lvl4pPr>
              <a:lnSpc>
                <a:spcPct val="100000"/>
              </a:lnSpc>
              <a:defRPr sz="1600">
                <a:solidFill>
                  <a:schemeClr val="bg1"/>
                </a:solidFill>
                <a:latin typeface="Segoe UI" panose="020B0502040204020203" pitchFamily="34" charset="0"/>
                <a:cs typeface="Segoe UI" panose="020B0502040204020203" pitchFamily="34" charset="0"/>
              </a:defRPr>
            </a:lvl4pPr>
            <a:lvl5pPr>
              <a:lnSpc>
                <a:spcPct val="100000"/>
              </a:lnSpc>
              <a:defRPr sz="1600">
                <a:solidFill>
                  <a:schemeClr val="bg1"/>
                </a:solidFill>
                <a:latin typeface="Segoe UI" panose="020B0502040204020203" pitchFamily="34" charset="0"/>
                <a:cs typeface="Segoe U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dirty="0" smtClean="0">
                <a:latin typeface="Segoe UI" panose="020B0502040204020203" pitchFamily="34" charset="0"/>
                <a:cs typeface="Segoe UI" panose="020B0502040204020203" pitchFamily="34" charset="0"/>
              </a:rPr>
              <a:t>Microsoft Confidential</a:t>
            </a:r>
            <a:endParaRPr lang="en-US" sz="1000" dirty="0">
              <a:latin typeface="Segoe UI" panose="020B0502040204020203" pitchFamily="34" charset="0"/>
              <a:cs typeface="Segoe UI" panose="020B0502040204020203" pitchFamily="34" charset="0"/>
            </a:endParaRPr>
          </a:p>
        </p:txBody>
      </p:sp>
      <p:sp>
        <p:nvSpPr>
          <p:cNvPr id="13" name="Slide Number Placeholder 4"/>
          <p:cNvSpPr>
            <a:spLocks noGrp="1"/>
          </p:cNvSpPr>
          <p:nvPr>
            <p:ph type="sldNum" sz="quarter" idx="17"/>
          </p:nvPr>
        </p:nvSpPr>
        <p:spPr>
          <a:xfrm>
            <a:off x="8850630" y="6356350"/>
            <a:ext cx="2743200" cy="365125"/>
          </a:xfrm>
        </p:spPr>
        <p:txBody>
          <a:bodyPr/>
          <a:lstStyle/>
          <a:p>
            <a:fld id="{AFFF257A-30C5-4AFB-911B-BE4CEEA1EA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36349529"/>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iles with text">
    <p:spTree>
      <p:nvGrpSpPr>
        <p:cNvPr id="1" name=""/>
        <p:cNvGrpSpPr/>
        <p:nvPr/>
      </p:nvGrpSpPr>
      <p:grpSpPr>
        <a:xfrm>
          <a:off x="0" y="0"/>
          <a:ext cx="0" cy="0"/>
          <a:chOff x="0" y="0"/>
          <a:chExt cx="0" cy="0"/>
        </a:xfrm>
      </p:grpSpPr>
      <p:sp>
        <p:nvSpPr>
          <p:cNvPr id="12" name="Text Placeholder 11"/>
          <p:cNvSpPr>
            <a:spLocks noGrp="1"/>
          </p:cNvSpPr>
          <p:nvPr>
            <p:ph type="body" sz="quarter" idx="17"/>
          </p:nvPr>
        </p:nvSpPr>
        <p:spPr>
          <a:xfrm>
            <a:off x="4572000" y="1143000"/>
            <a:ext cx="7010400" cy="2286000"/>
          </a:xfrm>
        </p:spPr>
        <p:txBody>
          <a:bodyPr>
            <a:noAutofit/>
          </a:bodyPr>
          <a:lstStyle>
            <a:lvl1pPr>
              <a:defRPr sz="1800">
                <a:solidFill>
                  <a:srgbClr val="3F3F3F"/>
                </a:solidFill>
              </a:defRPr>
            </a:lvl1pPr>
            <a:lvl2pPr>
              <a:defRPr sz="1600">
                <a:solidFill>
                  <a:srgbClr val="3F3F3F"/>
                </a:solidFill>
              </a:defRPr>
            </a:lvl2pPr>
            <a:lvl3pPr>
              <a:lnSpc>
                <a:spcPct val="100000"/>
              </a:lnSpc>
              <a:defRPr sz="1400">
                <a:solidFill>
                  <a:srgbClr val="3F3F3F"/>
                </a:solidFill>
              </a:defRPr>
            </a:lvl3pPr>
            <a:lvl4pPr>
              <a:defRPr sz="1400">
                <a:solidFill>
                  <a:srgbClr val="3F3F3F"/>
                </a:solidFill>
              </a:defRPr>
            </a:lvl4pPr>
            <a:lvl5pPr>
              <a:defRPr sz="1400">
                <a:solidFill>
                  <a:srgbClr val="3F3F3F"/>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hasCustomPrompt="1"/>
          </p:nvPr>
        </p:nvSpPr>
        <p:spPr>
          <a:xfrm>
            <a:off x="0" y="1143000"/>
            <a:ext cx="3048000" cy="2286000"/>
          </a:xfrm>
          <a:solidFill>
            <a:srgbClr val="0A5BBA"/>
          </a:solidFill>
        </p:spPr>
        <p:txBody>
          <a:bodyPr lIns="182880" tIns="137160" anchor="t" anchorCtr="0">
            <a:normAutofit/>
          </a:bodyPr>
          <a:lstStyle>
            <a:lvl1pPr>
              <a:defRPr sz="2400">
                <a:solidFill>
                  <a:schemeClr val="bg1"/>
                </a:solidFill>
                <a:latin typeface="Segoe UI" panose="020B0502040204020203" pitchFamily="34" charset="0"/>
                <a:cs typeface="Segoe UI" panose="020B0502040204020203" pitchFamily="34" charset="0"/>
              </a:defRPr>
            </a:lvl1pPr>
          </a:lstStyle>
          <a:p>
            <a:r>
              <a:rPr lang="en-US" dirty="0" smtClean="0"/>
              <a:t>Click to edit slide title</a:t>
            </a:r>
            <a:endParaRPr lang="en-US" dirty="0"/>
          </a:p>
        </p:txBody>
      </p:sp>
      <p:sp>
        <p:nvSpPr>
          <p:cNvPr id="16" name="Text Placeholder 14"/>
          <p:cNvSpPr>
            <a:spLocks noGrp="1"/>
          </p:cNvSpPr>
          <p:nvPr>
            <p:ph type="body" sz="quarter" idx="12"/>
          </p:nvPr>
        </p:nvSpPr>
        <p:spPr>
          <a:xfrm>
            <a:off x="0" y="3429000"/>
            <a:ext cx="3048000" cy="2286000"/>
          </a:xfrm>
          <a:solidFill>
            <a:srgbClr val="002050"/>
          </a:solidFill>
        </p:spPr>
        <p:txBody>
          <a:bodyPr>
            <a:normAutofit/>
          </a:bodyPr>
          <a:lstStyle>
            <a:lvl1pPr>
              <a:lnSpc>
                <a:spcPct val="100000"/>
              </a:lnSpc>
              <a:defRPr sz="1600">
                <a:solidFill>
                  <a:schemeClr val="bg1"/>
                </a:solidFill>
                <a:latin typeface="Segoe UI" panose="020B0502040204020203" pitchFamily="34" charset="0"/>
                <a:cs typeface="Segoe UI" panose="020B0502040204020203" pitchFamily="34" charset="0"/>
              </a:defRPr>
            </a:lvl1pPr>
            <a:lvl2pPr>
              <a:lnSpc>
                <a:spcPct val="100000"/>
              </a:lnSpc>
              <a:defRPr sz="1600">
                <a:solidFill>
                  <a:schemeClr val="bg1"/>
                </a:solidFill>
                <a:latin typeface="Segoe UI" panose="020B0502040204020203" pitchFamily="34" charset="0"/>
                <a:cs typeface="Segoe UI" panose="020B0502040204020203" pitchFamily="34" charset="0"/>
              </a:defRPr>
            </a:lvl2pPr>
            <a:lvl3pPr>
              <a:lnSpc>
                <a:spcPct val="100000"/>
              </a:lnSpc>
              <a:defRPr sz="1600">
                <a:solidFill>
                  <a:schemeClr val="bg1"/>
                </a:solidFill>
                <a:latin typeface="Segoe UI" panose="020B0502040204020203" pitchFamily="34" charset="0"/>
                <a:cs typeface="Segoe UI" panose="020B0502040204020203" pitchFamily="34" charset="0"/>
              </a:defRPr>
            </a:lvl3pPr>
            <a:lvl4pPr>
              <a:lnSpc>
                <a:spcPct val="100000"/>
              </a:lnSpc>
              <a:defRPr sz="1600">
                <a:solidFill>
                  <a:schemeClr val="bg1"/>
                </a:solidFill>
                <a:latin typeface="Segoe UI" panose="020B0502040204020203" pitchFamily="34" charset="0"/>
                <a:cs typeface="Segoe UI" panose="020B0502040204020203" pitchFamily="34" charset="0"/>
              </a:defRPr>
            </a:lvl4pPr>
            <a:lvl5pPr>
              <a:lnSpc>
                <a:spcPct val="100000"/>
              </a:lnSpc>
              <a:defRPr sz="1600">
                <a:solidFill>
                  <a:schemeClr val="bg1"/>
                </a:solidFill>
                <a:latin typeface="Segoe UI" panose="020B0502040204020203" pitchFamily="34" charset="0"/>
                <a:cs typeface="Segoe U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Text Placeholder 14"/>
          <p:cNvSpPr>
            <a:spLocks noGrp="1"/>
          </p:cNvSpPr>
          <p:nvPr>
            <p:ph type="body" sz="quarter" idx="13"/>
          </p:nvPr>
        </p:nvSpPr>
        <p:spPr>
          <a:xfrm>
            <a:off x="3048000" y="3429000"/>
            <a:ext cx="3048000" cy="2286000"/>
          </a:xfrm>
          <a:solidFill>
            <a:srgbClr val="0E715F"/>
          </a:solidFill>
        </p:spPr>
        <p:txBody>
          <a:bodyPr>
            <a:normAutofit/>
          </a:bodyPr>
          <a:lstStyle>
            <a:lvl1pPr>
              <a:lnSpc>
                <a:spcPct val="100000"/>
              </a:lnSpc>
              <a:defRPr sz="1600">
                <a:solidFill>
                  <a:schemeClr val="bg1"/>
                </a:solidFill>
                <a:latin typeface="Segoe UI" panose="020B0502040204020203" pitchFamily="34" charset="0"/>
                <a:cs typeface="Segoe UI" panose="020B0502040204020203" pitchFamily="34" charset="0"/>
              </a:defRPr>
            </a:lvl1pPr>
            <a:lvl2pPr>
              <a:lnSpc>
                <a:spcPct val="100000"/>
              </a:lnSpc>
              <a:defRPr sz="1600">
                <a:solidFill>
                  <a:schemeClr val="bg1"/>
                </a:solidFill>
                <a:latin typeface="Segoe UI" panose="020B0502040204020203" pitchFamily="34" charset="0"/>
                <a:cs typeface="Segoe UI" panose="020B0502040204020203" pitchFamily="34" charset="0"/>
              </a:defRPr>
            </a:lvl2pPr>
            <a:lvl3pPr>
              <a:lnSpc>
                <a:spcPct val="100000"/>
              </a:lnSpc>
              <a:defRPr sz="1600">
                <a:solidFill>
                  <a:schemeClr val="bg1"/>
                </a:solidFill>
                <a:latin typeface="Segoe UI" panose="020B0502040204020203" pitchFamily="34" charset="0"/>
                <a:cs typeface="Segoe UI" panose="020B0502040204020203" pitchFamily="34" charset="0"/>
              </a:defRPr>
            </a:lvl3pPr>
            <a:lvl4pPr>
              <a:lnSpc>
                <a:spcPct val="100000"/>
              </a:lnSpc>
              <a:defRPr sz="1600">
                <a:solidFill>
                  <a:schemeClr val="bg1"/>
                </a:solidFill>
                <a:latin typeface="Segoe UI" panose="020B0502040204020203" pitchFamily="34" charset="0"/>
                <a:cs typeface="Segoe UI" panose="020B0502040204020203" pitchFamily="34" charset="0"/>
              </a:defRPr>
            </a:lvl4pPr>
            <a:lvl5pPr>
              <a:lnSpc>
                <a:spcPct val="100000"/>
              </a:lnSpc>
              <a:defRPr sz="1600">
                <a:solidFill>
                  <a:schemeClr val="bg1"/>
                </a:solidFill>
                <a:latin typeface="Segoe UI" panose="020B0502040204020203" pitchFamily="34" charset="0"/>
                <a:cs typeface="Segoe U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Text Placeholder 14"/>
          <p:cNvSpPr>
            <a:spLocks noGrp="1"/>
          </p:cNvSpPr>
          <p:nvPr>
            <p:ph type="body" sz="quarter" idx="14"/>
          </p:nvPr>
        </p:nvSpPr>
        <p:spPr>
          <a:xfrm>
            <a:off x="6096000" y="3429000"/>
            <a:ext cx="3048000" cy="2286000"/>
          </a:xfrm>
          <a:solidFill>
            <a:srgbClr val="129038"/>
          </a:solidFill>
        </p:spPr>
        <p:txBody>
          <a:bodyPr>
            <a:normAutofit/>
          </a:bodyPr>
          <a:lstStyle>
            <a:lvl1pPr>
              <a:lnSpc>
                <a:spcPct val="100000"/>
              </a:lnSpc>
              <a:defRPr sz="1600">
                <a:solidFill>
                  <a:schemeClr val="tx1"/>
                </a:solidFill>
                <a:latin typeface="Segoe UI" panose="020B0502040204020203" pitchFamily="34" charset="0"/>
                <a:cs typeface="Segoe UI" panose="020B0502040204020203" pitchFamily="34" charset="0"/>
              </a:defRPr>
            </a:lvl1pPr>
            <a:lvl2pPr>
              <a:lnSpc>
                <a:spcPct val="100000"/>
              </a:lnSpc>
              <a:defRPr sz="1600">
                <a:solidFill>
                  <a:schemeClr val="tx1"/>
                </a:solidFill>
                <a:latin typeface="Segoe UI" panose="020B0502040204020203" pitchFamily="34" charset="0"/>
                <a:cs typeface="Segoe UI" panose="020B0502040204020203" pitchFamily="34" charset="0"/>
              </a:defRPr>
            </a:lvl2pPr>
            <a:lvl3pPr>
              <a:lnSpc>
                <a:spcPct val="100000"/>
              </a:lnSpc>
              <a:defRPr sz="1600">
                <a:solidFill>
                  <a:schemeClr val="tx1"/>
                </a:solidFill>
                <a:latin typeface="Segoe UI" panose="020B0502040204020203" pitchFamily="34" charset="0"/>
                <a:cs typeface="Segoe UI" panose="020B0502040204020203" pitchFamily="34" charset="0"/>
              </a:defRPr>
            </a:lvl3pPr>
            <a:lvl4pPr>
              <a:lnSpc>
                <a:spcPct val="100000"/>
              </a:lnSpc>
              <a:defRPr sz="1600">
                <a:solidFill>
                  <a:schemeClr val="tx1"/>
                </a:solidFill>
                <a:latin typeface="Segoe UI" panose="020B0502040204020203" pitchFamily="34" charset="0"/>
                <a:cs typeface="Segoe UI" panose="020B0502040204020203" pitchFamily="34" charset="0"/>
              </a:defRPr>
            </a:lvl4pPr>
            <a:lvl5pPr>
              <a:lnSpc>
                <a:spcPct val="100000"/>
              </a:lnSpc>
              <a:defRPr sz="1600">
                <a:solidFill>
                  <a:schemeClr val="tx1"/>
                </a:solidFill>
                <a:latin typeface="Segoe UI" panose="020B0502040204020203" pitchFamily="34" charset="0"/>
                <a:cs typeface="Segoe U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ext Placeholder 14"/>
          <p:cNvSpPr>
            <a:spLocks noGrp="1"/>
          </p:cNvSpPr>
          <p:nvPr>
            <p:ph type="body" sz="quarter" idx="15"/>
          </p:nvPr>
        </p:nvSpPr>
        <p:spPr>
          <a:xfrm>
            <a:off x="9144000" y="3429000"/>
            <a:ext cx="3048000" cy="2286000"/>
          </a:xfrm>
          <a:solidFill>
            <a:srgbClr val="0C6126"/>
          </a:solidFill>
        </p:spPr>
        <p:txBody>
          <a:bodyPr>
            <a:normAutofit/>
          </a:bodyPr>
          <a:lstStyle>
            <a:lvl1pPr>
              <a:lnSpc>
                <a:spcPct val="100000"/>
              </a:lnSpc>
              <a:defRPr sz="1600">
                <a:solidFill>
                  <a:schemeClr val="bg1"/>
                </a:solidFill>
                <a:latin typeface="Segoe UI" panose="020B0502040204020203" pitchFamily="34" charset="0"/>
                <a:cs typeface="Segoe UI" panose="020B0502040204020203" pitchFamily="34" charset="0"/>
              </a:defRPr>
            </a:lvl1pPr>
            <a:lvl2pPr>
              <a:lnSpc>
                <a:spcPct val="100000"/>
              </a:lnSpc>
              <a:defRPr sz="1600">
                <a:solidFill>
                  <a:schemeClr val="bg1"/>
                </a:solidFill>
                <a:latin typeface="Segoe UI" panose="020B0502040204020203" pitchFamily="34" charset="0"/>
                <a:cs typeface="Segoe UI" panose="020B0502040204020203" pitchFamily="34" charset="0"/>
              </a:defRPr>
            </a:lvl2pPr>
            <a:lvl3pPr>
              <a:lnSpc>
                <a:spcPct val="100000"/>
              </a:lnSpc>
              <a:defRPr sz="1600">
                <a:solidFill>
                  <a:schemeClr val="bg1"/>
                </a:solidFill>
                <a:latin typeface="Segoe UI" panose="020B0502040204020203" pitchFamily="34" charset="0"/>
                <a:cs typeface="Segoe UI" panose="020B0502040204020203" pitchFamily="34" charset="0"/>
              </a:defRPr>
            </a:lvl3pPr>
            <a:lvl4pPr>
              <a:lnSpc>
                <a:spcPct val="100000"/>
              </a:lnSpc>
              <a:defRPr sz="1600">
                <a:solidFill>
                  <a:schemeClr val="bg1"/>
                </a:solidFill>
                <a:latin typeface="Segoe UI" panose="020B0502040204020203" pitchFamily="34" charset="0"/>
                <a:cs typeface="Segoe UI" panose="020B0502040204020203" pitchFamily="34" charset="0"/>
              </a:defRPr>
            </a:lvl4pPr>
            <a:lvl5pPr>
              <a:lnSpc>
                <a:spcPct val="100000"/>
              </a:lnSpc>
              <a:defRPr sz="1600">
                <a:solidFill>
                  <a:schemeClr val="bg1"/>
                </a:solidFill>
                <a:latin typeface="Segoe UI" panose="020B0502040204020203" pitchFamily="34" charset="0"/>
                <a:cs typeface="Segoe U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Date Placeholder 2"/>
          <p:cNvSpPr>
            <a:spLocks noGrp="1"/>
          </p:cNvSpPr>
          <p:nvPr>
            <p:ph type="dt" sz="half" idx="10"/>
          </p:nvPr>
        </p:nvSpPr>
        <p:spPr>
          <a:xfrm>
            <a:off x="0" y="6492876"/>
            <a:ext cx="2844800" cy="365125"/>
          </a:xfrm>
        </p:spPr>
        <p:txBody>
          <a:bodyPr/>
          <a:lstStyle>
            <a:lvl1pPr>
              <a:defRPr>
                <a:solidFill>
                  <a:srgbClr val="3F3F3F"/>
                </a:solidFill>
                <a:latin typeface="+mn-lt"/>
              </a:defRPr>
            </a:lvl1pPr>
          </a:lstStyle>
          <a:p>
            <a:fld id="{E339B23B-975C-49E0-A305-250ED2F1290A}" type="datetime1">
              <a:rPr lang="en-US" smtClean="0"/>
              <a:t>7/23/2015</a:t>
            </a:fld>
            <a:endParaRPr lang="en-US" dirty="0"/>
          </a:p>
        </p:txBody>
      </p:sp>
      <p:sp>
        <p:nvSpPr>
          <p:cNvPr id="13"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dirty="0" smtClean="0">
                <a:latin typeface="Segoe UI" panose="020B0502040204020203" pitchFamily="34" charset="0"/>
                <a:cs typeface="Segoe UI" panose="020B0502040204020203" pitchFamily="34" charset="0"/>
              </a:rPr>
              <a:t>Microsoft Confidential</a:t>
            </a:r>
            <a:endParaRPr lang="en-US" sz="1000" dirty="0">
              <a:latin typeface="Segoe UI" panose="020B0502040204020203" pitchFamily="34" charset="0"/>
              <a:cs typeface="Segoe UI" panose="020B0502040204020203" pitchFamily="34" charset="0"/>
            </a:endParaRPr>
          </a:p>
        </p:txBody>
      </p:sp>
      <p:sp>
        <p:nvSpPr>
          <p:cNvPr id="14" name="Slide Number Placeholder 4"/>
          <p:cNvSpPr>
            <a:spLocks noGrp="1"/>
          </p:cNvSpPr>
          <p:nvPr>
            <p:ph type="sldNum" sz="quarter" idx="18"/>
          </p:nvPr>
        </p:nvSpPr>
        <p:spPr>
          <a:xfrm>
            <a:off x="8850630" y="6356350"/>
            <a:ext cx="2743200" cy="365125"/>
          </a:xfrm>
        </p:spPr>
        <p:txBody>
          <a:bodyPr/>
          <a:lstStyle/>
          <a:p>
            <a:fld id="{AFFF257A-30C5-4AFB-911B-BE4CEEA1EA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03482221"/>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les with text and background image">
    <p:bg>
      <p:bgPr>
        <a:solidFill>
          <a:schemeClr val="bg1"/>
        </a:solidFill>
        <a:effectLst/>
      </p:bgPr>
    </p:bg>
    <p:spTree>
      <p:nvGrpSpPr>
        <p:cNvPr id="1" name=""/>
        <p:cNvGrpSpPr/>
        <p:nvPr/>
      </p:nvGrpSpPr>
      <p:grpSpPr>
        <a:xfrm>
          <a:off x="0" y="0"/>
          <a:ext cx="0" cy="0"/>
          <a:chOff x="0" y="0"/>
          <a:chExt cx="0" cy="0"/>
        </a:xfrm>
      </p:grpSpPr>
      <p:sp>
        <p:nvSpPr>
          <p:cNvPr id="9" name="Picture Placeholder 8"/>
          <p:cNvSpPr>
            <a:spLocks noGrp="1"/>
          </p:cNvSpPr>
          <p:nvPr>
            <p:ph type="pic" sz="quarter" idx="15"/>
          </p:nvPr>
        </p:nvSpPr>
        <p:spPr>
          <a:xfrm>
            <a:off x="0" y="0"/>
            <a:ext cx="12192000" cy="6858000"/>
          </a:xfrm>
        </p:spPr>
        <p:txBody>
          <a:bodyPr/>
          <a:lstStyle>
            <a:lvl1pPr>
              <a:defRPr>
                <a:solidFill>
                  <a:srgbClr val="3F3F3F"/>
                </a:solidFill>
              </a:defRPr>
            </a:lvl1pPr>
          </a:lstStyle>
          <a:p>
            <a:r>
              <a:rPr lang="en-US" dirty="0" smtClean="0"/>
              <a:t>Click icon to add picture</a:t>
            </a:r>
            <a:endParaRPr lang="en-US" dirty="0"/>
          </a:p>
        </p:txBody>
      </p:sp>
      <p:sp>
        <p:nvSpPr>
          <p:cNvPr id="2" name="Title 1"/>
          <p:cNvSpPr>
            <a:spLocks noGrp="1"/>
          </p:cNvSpPr>
          <p:nvPr>
            <p:ph type="title" hasCustomPrompt="1"/>
          </p:nvPr>
        </p:nvSpPr>
        <p:spPr>
          <a:xfrm>
            <a:off x="0" y="1143000"/>
            <a:ext cx="3048000" cy="2286000"/>
          </a:xfrm>
          <a:solidFill>
            <a:srgbClr val="0A5BBA">
              <a:alpha val="90000"/>
            </a:srgbClr>
          </a:solidFill>
        </p:spPr>
        <p:txBody>
          <a:bodyPr lIns="182880" tIns="137160" anchor="t" anchorCtr="0">
            <a:normAutofit/>
          </a:bodyPr>
          <a:lstStyle>
            <a:lvl1pPr>
              <a:defRPr sz="2400">
                <a:solidFill>
                  <a:schemeClr val="bg1"/>
                </a:solidFill>
                <a:latin typeface="Segoe UI" panose="020B0502040204020203" pitchFamily="34" charset="0"/>
                <a:cs typeface="Segoe UI" panose="020B0502040204020203" pitchFamily="34" charset="0"/>
              </a:defRPr>
            </a:lvl1pPr>
          </a:lstStyle>
          <a:p>
            <a:r>
              <a:rPr lang="en-US" dirty="0" smtClean="0"/>
              <a:t>Click to edit slide title</a:t>
            </a:r>
            <a:endParaRPr lang="en-US" dirty="0"/>
          </a:p>
        </p:txBody>
      </p:sp>
      <p:sp>
        <p:nvSpPr>
          <p:cNvPr id="16" name="Text Placeholder 14"/>
          <p:cNvSpPr>
            <a:spLocks noGrp="1"/>
          </p:cNvSpPr>
          <p:nvPr>
            <p:ph type="body" sz="quarter" idx="12"/>
          </p:nvPr>
        </p:nvSpPr>
        <p:spPr>
          <a:xfrm>
            <a:off x="0" y="3429000"/>
            <a:ext cx="3048000" cy="2286000"/>
          </a:xfrm>
          <a:solidFill>
            <a:srgbClr val="002050">
              <a:alpha val="90000"/>
            </a:srgbClr>
          </a:solidFill>
        </p:spPr>
        <p:txBody>
          <a:bodyPr>
            <a:normAutofit/>
          </a:bodyPr>
          <a:lstStyle>
            <a:lvl1pPr>
              <a:lnSpc>
                <a:spcPct val="100000"/>
              </a:lnSpc>
              <a:defRPr sz="1600">
                <a:solidFill>
                  <a:schemeClr val="bg1"/>
                </a:solidFill>
              </a:defRPr>
            </a:lvl1pPr>
            <a:lvl2pPr>
              <a:lnSpc>
                <a:spcPct val="100000"/>
              </a:lnSpc>
              <a:defRPr sz="1600">
                <a:solidFill>
                  <a:schemeClr val="bg1"/>
                </a:solidFill>
              </a:defRPr>
            </a:lvl2pPr>
            <a:lvl3pPr>
              <a:lnSpc>
                <a:spcPct val="100000"/>
              </a:lnSpc>
              <a:defRPr sz="1600">
                <a:solidFill>
                  <a:schemeClr val="bg1"/>
                </a:solidFill>
              </a:defRPr>
            </a:lvl3pPr>
            <a:lvl4pPr>
              <a:lnSpc>
                <a:spcPct val="100000"/>
              </a:lnSpc>
              <a:defRPr sz="1600">
                <a:solidFill>
                  <a:schemeClr val="bg1"/>
                </a:solidFill>
              </a:defRPr>
            </a:lvl4pPr>
            <a:lvl5pPr>
              <a:lnSpc>
                <a:spcPct val="100000"/>
              </a:lnSpc>
              <a:defRPr sz="1600">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Text Placeholder 14"/>
          <p:cNvSpPr>
            <a:spLocks noGrp="1"/>
          </p:cNvSpPr>
          <p:nvPr>
            <p:ph type="body" sz="quarter" idx="13"/>
          </p:nvPr>
        </p:nvSpPr>
        <p:spPr>
          <a:xfrm>
            <a:off x="3048000" y="3429000"/>
            <a:ext cx="3048000" cy="2286000"/>
          </a:xfrm>
          <a:solidFill>
            <a:srgbClr val="15AEEF">
              <a:alpha val="89804"/>
            </a:srgbClr>
          </a:solidFill>
        </p:spPr>
        <p:txBody>
          <a:bodyPr>
            <a:normAutofit/>
          </a:bodyPr>
          <a:lstStyle>
            <a:lvl1pPr>
              <a:lnSpc>
                <a:spcPct val="100000"/>
              </a:lnSpc>
              <a:defRPr sz="1600">
                <a:solidFill>
                  <a:srgbClr val="000000"/>
                </a:solidFill>
              </a:defRPr>
            </a:lvl1pPr>
            <a:lvl2pPr>
              <a:lnSpc>
                <a:spcPct val="100000"/>
              </a:lnSpc>
              <a:defRPr sz="1600">
                <a:solidFill>
                  <a:srgbClr val="000000"/>
                </a:solidFill>
              </a:defRPr>
            </a:lvl2pPr>
            <a:lvl3pPr>
              <a:lnSpc>
                <a:spcPct val="100000"/>
              </a:lnSpc>
              <a:defRPr sz="1600">
                <a:solidFill>
                  <a:srgbClr val="000000"/>
                </a:solidFill>
              </a:defRPr>
            </a:lvl3pPr>
            <a:lvl4pPr>
              <a:lnSpc>
                <a:spcPct val="100000"/>
              </a:lnSpc>
              <a:defRPr sz="1600">
                <a:solidFill>
                  <a:srgbClr val="000000"/>
                </a:solidFill>
              </a:defRPr>
            </a:lvl4pPr>
            <a:lvl5pPr>
              <a:lnSpc>
                <a:spcPct val="100000"/>
              </a:lnSpc>
              <a:defRPr sz="1600">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8" name="Text Placeholder 14"/>
          <p:cNvSpPr>
            <a:spLocks noGrp="1"/>
          </p:cNvSpPr>
          <p:nvPr>
            <p:ph type="body" sz="quarter" idx="14"/>
          </p:nvPr>
        </p:nvSpPr>
        <p:spPr>
          <a:xfrm>
            <a:off x="6096000" y="3429000"/>
            <a:ext cx="3048000" cy="2286000"/>
          </a:xfrm>
          <a:solidFill>
            <a:srgbClr val="0E715F">
              <a:alpha val="89804"/>
            </a:srgbClr>
          </a:solidFill>
        </p:spPr>
        <p:txBody>
          <a:bodyPr>
            <a:normAutofit/>
          </a:bodyPr>
          <a:lstStyle>
            <a:lvl1pPr>
              <a:lnSpc>
                <a:spcPct val="100000"/>
              </a:lnSpc>
              <a:defRPr sz="1600">
                <a:solidFill>
                  <a:schemeClr val="bg1"/>
                </a:solidFill>
              </a:defRPr>
            </a:lvl1pPr>
            <a:lvl2pPr>
              <a:lnSpc>
                <a:spcPct val="100000"/>
              </a:lnSpc>
              <a:defRPr sz="1600">
                <a:solidFill>
                  <a:schemeClr val="bg1"/>
                </a:solidFill>
              </a:defRPr>
            </a:lvl2pPr>
            <a:lvl3pPr>
              <a:lnSpc>
                <a:spcPct val="100000"/>
              </a:lnSpc>
              <a:defRPr sz="1600">
                <a:solidFill>
                  <a:schemeClr val="bg1"/>
                </a:solidFill>
              </a:defRPr>
            </a:lvl3pPr>
            <a:lvl4pPr>
              <a:lnSpc>
                <a:spcPct val="100000"/>
              </a:lnSpc>
              <a:defRPr sz="1600">
                <a:solidFill>
                  <a:schemeClr val="bg1"/>
                </a:solidFill>
              </a:defRPr>
            </a:lvl4pPr>
            <a:lvl5pPr>
              <a:lnSpc>
                <a:spcPct val="100000"/>
              </a:lnSpc>
              <a:defRPr sz="1600">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Date Placeholder 2"/>
          <p:cNvSpPr>
            <a:spLocks noGrp="1"/>
          </p:cNvSpPr>
          <p:nvPr>
            <p:ph type="dt" sz="half" idx="10"/>
          </p:nvPr>
        </p:nvSpPr>
        <p:spPr>
          <a:xfrm>
            <a:off x="0" y="6492876"/>
            <a:ext cx="2844800" cy="365125"/>
          </a:xfrm>
        </p:spPr>
        <p:txBody>
          <a:bodyPr/>
          <a:lstStyle>
            <a:lvl1pPr>
              <a:defRPr>
                <a:solidFill>
                  <a:srgbClr val="3F3F3F"/>
                </a:solidFill>
                <a:latin typeface="+mn-lt"/>
              </a:defRPr>
            </a:lvl1pPr>
          </a:lstStyle>
          <a:p>
            <a:fld id="{4184EB47-DEF0-4DF8-BED2-8B3FD9A97192}" type="datetime1">
              <a:rPr lang="en-US" smtClean="0"/>
              <a:t>7/23/2015</a:t>
            </a:fld>
            <a:endParaRPr lang="en-US" dirty="0"/>
          </a:p>
        </p:txBody>
      </p:sp>
      <p:sp>
        <p:nvSpPr>
          <p:cNvPr id="12"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dirty="0" smtClean="0">
                <a:latin typeface="Segoe UI Light" panose="020B0502040204020203" pitchFamily="34" charset="0"/>
                <a:cs typeface="Segoe UI Light" panose="020B0502040204020203" pitchFamily="34" charset="0"/>
              </a:rPr>
              <a:t>Microsoft Confidential</a:t>
            </a:r>
            <a:endParaRPr lang="en-US" sz="1000" dirty="0">
              <a:latin typeface="Segoe UI Light" panose="020B0502040204020203" pitchFamily="34" charset="0"/>
              <a:cs typeface="Segoe UI Light" panose="020B0502040204020203" pitchFamily="34" charset="0"/>
            </a:endParaRPr>
          </a:p>
        </p:txBody>
      </p:sp>
      <p:sp>
        <p:nvSpPr>
          <p:cNvPr id="13" name="Slide Number Placeholder 4"/>
          <p:cNvSpPr>
            <a:spLocks noGrp="1"/>
          </p:cNvSpPr>
          <p:nvPr>
            <p:ph type="sldNum" sz="quarter" idx="16"/>
          </p:nvPr>
        </p:nvSpPr>
        <p:spPr>
          <a:xfrm>
            <a:off x="8850630" y="6356350"/>
            <a:ext cx="2743200" cy="365125"/>
          </a:xfrm>
        </p:spPr>
        <p:txBody>
          <a:bodyPr/>
          <a:lstStyle/>
          <a:p>
            <a:fld id="{AFFF257A-30C5-4AFB-911B-BE4CEEA1EA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70214124"/>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and text">
    <p:bg>
      <p:bgPr>
        <a:solidFill>
          <a:schemeClr val="bg1"/>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rgbClr val="3F3F3F"/>
                </a:solidFill>
              </a:defRPr>
            </a:lvl1pPr>
          </a:lstStyle>
          <a:p>
            <a:fld id="{EB9ACAEB-5BCC-42F8-8F0D-16202E14A88B}" type="datetime1">
              <a:rPr lang="en-US" smtClean="0"/>
              <a:t>7/23/2015</a:t>
            </a:fld>
            <a:endParaRPr lang="en-US"/>
          </a:p>
        </p:txBody>
      </p:sp>
      <p:sp>
        <p:nvSpPr>
          <p:cNvPr id="4" name="Slide Number Placeholder 3"/>
          <p:cNvSpPr>
            <a:spLocks noGrp="1"/>
          </p:cNvSpPr>
          <p:nvPr>
            <p:ph type="sldNum" sz="quarter" idx="11"/>
          </p:nvPr>
        </p:nvSpPr>
        <p:spPr/>
        <p:txBody>
          <a:bodyPr/>
          <a:lstStyle>
            <a:lvl1pPr>
              <a:defRPr>
                <a:solidFill>
                  <a:srgbClr val="3F3F3F"/>
                </a:solidFill>
              </a:defRPr>
            </a:lvl1pPr>
          </a:lstStyle>
          <a:p>
            <a:fld id="{74A398B2-5A34-1A4A-811E-F4027282568C}" type="slidenum">
              <a:rPr lang="en-US" smtClean="0"/>
              <a:pPr/>
              <a:t>‹#›</a:t>
            </a:fld>
            <a:endParaRPr lang="en-US"/>
          </a:p>
        </p:txBody>
      </p:sp>
      <p:sp>
        <p:nvSpPr>
          <p:cNvPr id="19" name="Content Placeholder 18"/>
          <p:cNvSpPr>
            <a:spLocks noGrp="1"/>
          </p:cNvSpPr>
          <p:nvPr>
            <p:ph sz="quarter" idx="15"/>
          </p:nvPr>
        </p:nvSpPr>
        <p:spPr>
          <a:xfrm>
            <a:off x="3048000" y="1143000"/>
            <a:ext cx="6096000" cy="4572000"/>
          </a:xfrm>
        </p:spPr>
        <p:txBody>
          <a:bodyPr>
            <a:normAutofit/>
          </a:bodyPr>
          <a:lstStyle>
            <a:lvl1pPr>
              <a:defRPr sz="1800">
                <a:solidFill>
                  <a:srgbClr val="3F3F3F"/>
                </a:solidFill>
              </a:defRPr>
            </a:lvl1pPr>
            <a:lvl2pPr>
              <a:defRPr sz="1600">
                <a:solidFill>
                  <a:srgbClr val="3F3F3F"/>
                </a:solidFill>
              </a:defRPr>
            </a:lvl2pPr>
            <a:lvl3pPr>
              <a:defRPr sz="1400">
                <a:solidFill>
                  <a:srgbClr val="3F3F3F"/>
                </a:solidFill>
              </a:defRPr>
            </a:lvl3pPr>
            <a:lvl4pPr>
              <a:defRPr sz="1400">
                <a:solidFill>
                  <a:srgbClr val="3F3F3F"/>
                </a:solidFill>
              </a:defRPr>
            </a:lvl4pPr>
            <a:lvl5pPr>
              <a:defRPr sz="1400">
                <a:solidFill>
                  <a:srgbClr val="3F3F3F"/>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itle 1"/>
          <p:cNvSpPr>
            <a:spLocks noGrp="1"/>
          </p:cNvSpPr>
          <p:nvPr>
            <p:ph type="title" hasCustomPrompt="1"/>
          </p:nvPr>
        </p:nvSpPr>
        <p:spPr>
          <a:xfrm>
            <a:off x="0" y="1143000"/>
            <a:ext cx="3048000" cy="2286000"/>
          </a:xfrm>
          <a:solidFill>
            <a:srgbClr val="0A5BBA"/>
          </a:solidFill>
        </p:spPr>
        <p:txBody>
          <a:bodyPr lIns="182880" tIns="137160" anchor="t" anchorCtr="0">
            <a:normAutofit/>
          </a:bodyPr>
          <a:lstStyle>
            <a:lvl1pPr>
              <a:defRPr sz="2400">
                <a:solidFill>
                  <a:schemeClr val="bg1"/>
                </a:solidFill>
                <a:latin typeface="Segoe UI" panose="020B0502040204020203" pitchFamily="34" charset="0"/>
                <a:cs typeface="Segoe UI" panose="020B0502040204020203" pitchFamily="34" charset="0"/>
              </a:defRPr>
            </a:lvl1pPr>
          </a:lstStyle>
          <a:p>
            <a:r>
              <a:rPr lang="en-US" dirty="0" smtClean="0"/>
              <a:t>Click to edit slide title</a:t>
            </a:r>
            <a:endParaRPr lang="en-US" dirty="0"/>
          </a:p>
        </p:txBody>
      </p:sp>
      <p:sp>
        <p:nvSpPr>
          <p:cNvPr id="9" name="Text Placeholder 14"/>
          <p:cNvSpPr>
            <a:spLocks noGrp="1"/>
          </p:cNvSpPr>
          <p:nvPr>
            <p:ph type="body" sz="quarter" idx="12"/>
          </p:nvPr>
        </p:nvSpPr>
        <p:spPr>
          <a:xfrm>
            <a:off x="9144000" y="1143000"/>
            <a:ext cx="3048000" cy="2286000"/>
          </a:xfrm>
          <a:solidFill>
            <a:srgbClr val="002050"/>
          </a:solidFill>
        </p:spPr>
        <p:txBody>
          <a:bodyPr>
            <a:normAutofit/>
          </a:bodyPr>
          <a:lstStyle>
            <a:lvl1pPr>
              <a:lnSpc>
                <a:spcPct val="100000"/>
              </a:lnSpc>
              <a:defRPr sz="1600">
                <a:solidFill>
                  <a:schemeClr val="bg1"/>
                </a:solidFill>
                <a:latin typeface="+mn-lt"/>
              </a:defRPr>
            </a:lvl1pPr>
            <a:lvl2pPr>
              <a:lnSpc>
                <a:spcPct val="100000"/>
              </a:lnSpc>
              <a:defRPr sz="1600">
                <a:solidFill>
                  <a:schemeClr val="bg1"/>
                </a:solidFill>
                <a:latin typeface="+mn-lt"/>
              </a:defRPr>
            </a:lvl2pPr>
            <a:lvl3pPr>
              <a:lnSpc>
                <a:spcPct val="100000"/>
              </a:lnSpc>
              <a:defRPr sz="1600">
                <a:solidFill>
                  <a:schemeClr val="bg1"/>
                </a:solidFill>
                <a:latin typeface="+mn-lt"/>
              </a:defRPr>
            </a:lvl3pPr>
            <a:lvl4pPr>
              <a:lnSpc>
                <a:spcPct val="100000"/>
              </a:lnSpc>
              <a:defRPr sz="1600">
                <a:solidFill>
                  <a:schemeClr val="bg1"/>
                </a:solidFill>
                <a:latin typeface="+mn-lt"/>
              </a:defRPr>
            </a:lvl4pPr>
            <a:lvl5pPr>
              <a:lnSpc>
                <a:spcPct val="100000"/>
              </a:lnSpc>
              <a:defRPr sz="1600">
                <a:solidFill>
                  <a:schemeClr val="bg1"/>
                </a:solidFill>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Text Placeholder 14"/>
          <p:cNvSpPr>
            <a:spLocks noGrp="1"/>
          </p:cNvSpPr>
          <p:nvPr>
            <p:ph type="body" sz="quarter" idx="16"/>
          </p:nvPr>
        </p:nvSpPr>
        <p:spPr>
          <a:xfrm>
            <a:off x="9144000" y="3429000"/>
            <a:ext cx="3048000" cy="2286000"/>
          </a:xfrm>
          <a:solidFill>
            <a:srgbClr val="15AEEF"/>
          </a:solidFill>
        </p:spPr>
        <p:txBody>
          <a:bodyPr>
            <a:normAutofit/>
          </a:bodyPr>
          <a:lstStyle>
            <a:lvl1pPr>
              <a:lnSpc>
                <a:spcPct val="100000"/>
              </a:lnSpc>
              <a:defRPr sz="1600">
                <a:solidFill>
                  <a:srgbClr val="000000"/>
                </a:solidFill>
                <a:latin typeface="+mn-lt"/>
              </a:defRPr>
            </a:lvl1pPr>
            <a:lvl2pPr>
              <a:lnSpc>
                <a:spcPct val="100000"/>
              </a:lnSpc>
              <a:defRPr sz="1600">
                <a:solidFill>
                  <a:srgbClr val="000000"/>
                </a:solidFill>
                <a:latin typeface="+mn-lt"/>
              </a:defRPr>
            </a:lvl2pPr>
            <a:lvl3pPr>
              <a:lnSpc>
                <a:spcPct val="100000"/>
              </a:lnSpc>
              <a:defRPr sz="1600">
                <a:solidFill>
                  <a:srgbClr val="000000"/>
                </a:solidFill>
                <a:latin typeface="+mn-lt"/>
              </a:defRPr>
            </a:lvl3pPr>
            <a:lvl4pPr>
              <a:lnSpc>
                <a:spcPct val="100000"/>
              </a:lnSpc>
              <a:defRPr sz="1600">
                <a:solidFill>
                  <a:srgbClr val="000000"/>
                </a:solidFill>
                <a:latin typeface="+mn-lt"/>
              </a:defRPr>
            </a:lvl4pPr>
            <a:lvl5pPr>
              <a:lnSpc>
                <a:spcPct val="100000"/>
              </a:lnSpc>
              <a:defRPr sz="1600">
                <a:solidFill>
                  <a:srgbClr val="000000"/>
                </a:solidFill>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428750965"/>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Alternating tiles">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143000"/>
            <a:ext cx="3048000" cy="2286000"/>
          </a:xfrm>
          <a:solidFill>
            <a:srgbClr val="0A5BBA"/>
          </a:solidFill>
        </p:spPr>
        <p:txBody>
          <a:bodyPr lIns="182880" tIns="137160" anchor="t" anchorCtr="0">
            <a:normAutofit/>
          </a:bodyPr>
          <a:lstStyle>
            <a:lvl1pPr>
              <a:defRPr sz="2400">
                <a:solidFill>
                  <a:schemeClr val="bg1"/>
                </a:solidFill>
                <a:latin typeface="Segoe UI" panose="020B0502040204020203" pitchFamily="34" charset="0"/>
                <a:cs typeface="Segoe UI" panose="020B0502040204020203" pitchFamily="34" charset="0"/>
              </a:defRPr>
            </a:lvl1pPr>
          </a:lstStyle>
          <a:p>
            <a:r>
              <a:rPr lang="en-US" dirty="0"/>
              <a:t>Click to edit slide </a:t>
            </a:r>
            <a:r>
              <a:rPr lang="en-US" dirty="0" smtClean="0"/>
              <a:t>title</a:t>
            </a:r>
            <a:endParaRPr lang="en-US" dirty="0"/>
          </a:p>
        </p:txBody>
      </p:sp>
      <p:sp>
        <p:nvSpPr>
          <p:cNvPr id="3" name="Date Placeholder 2"/>
          <p:cNvSpPr>
            <a:spLocks noGrp="1"/>
          </p:cNvSpPr>
          <p:nvPr>
            <p:ph type="dt" sz="half" idx="10"/>
          </p:nvPr>
        </p:nvSpPr>
        <p:spPr/>
        <p:txBody>
          <a:bodyPr/>
          <a:lstStyle>
            <a:lvl1pPr>
              <a:defRPr>
                <a:solidFill>
                  <a:srgbClr val="3F3F3F"/>
                </a:solidFill>
              </a:defRPr>
            </a:lvl1pPr>
          </a:lstStyle>
          <a:p>
            <a:fld id="{4375E200-DEFE-443B-A310-1E7D303FE5EA}" type="datetime1">
              <a:rPr lang="en-US" smtClean="0"/>
              <a:t>7/23/2015</a:t>
            </a:fld>
            <a:endParaRPr lang="en-US"/>
          </a:p>
        </p:txBody>
      </p:sp>
      <p:sp>
        <p:nvSpPr>
          <p:cNvPr id="4" name="Slide Number Placeholder 3"/>
          <p:cNvSpPr>
            <a:spLocks noGrp="1"/>
          </p:cNvSpPr>
          <p:nvPr>
            <p:ph type="sldNum" sz="quarter" idx="11"/>
          </p:nvPr>
        </p:nvSpPr>
        <p:spPr/>
        <p:txBody>
          <a:bodyPr/>
          <a:lstStyle>
            <a:lvl1pPr>
              <a:defRPr>
                <a:solidFill>
                  <a:srgbClr val="3F3F3F"/>
                </a:solidFill>
              </a:defRPr>
            </a:lvl1pPr>
          </a:lstStyle>
          <a:p>
            <a:fld id="{74A398B2-5A34-1A4A-811E-F4027282568C}" type="slidenum">
              <a:rPr lang="en-US" smtClean="0"/>
              <a:pPr/>
              <a:t>‹#›</a:t>
            </a:fld>
            <a:endParaRPr lang="en-US"/>
          </a:p>
        </p:txBody>
      </p:sp>
      <p:sp>
        <p:nvSpPr>
          <p:cNvPr id="17" name="Text Placeholder 16"/>
          <p:cNvSpPr>
            <a:spLocks noGrp="1"/>
          </p:cNvSpPr>
          <p:nvPr>
            <p:ph type="body" sz="quarter" idx="12"/>
          </p:nvPr>
        </p:nvSpPr>
        <p:spPr>
          <a:xfrm>
            <a:off x="6096000" y="1143000"/>
            <a:ext cx="3048000" cy="2286000"/>
          </a:xfrm>
          <a:solidFill>
            <a:srgbClr val="15AEEF"/>
          </a:solidFill>
        </p:spPr>
        <p:txBody>
          <a:bodyPr>
            <a:normAutofit/>
          </a:bodyPr>
          <a:lstStyle>
            <a:lvl1pPr>
              <a:lnSpc>
                <a:spcPct val="100000"/>
              </a:lnSpc>
              <a:defRPr sz="1600">
                <a:solidFill>
                  <a:schemeClr val="tx1"/>
                </a:solidFill>
              </a:defRPr>
            </a:lvl1pPr>
            <a:lvl2pPr>
              <a:lnSpc>
                <a:spcPct val="100000"/>
              </a:lnSpc>
              <a:defRPr sz="1600">
                <a:solidFill>
                  <a:schemeClr val="tx1"/>
                </a:solidFill>
              </a:defRPr>
            </a:lvl2pPr>
            <a:lvl3pPr>
              <a:lnSpc>
                <a:spcPct val="100000"/>
              </a:lnSpc>
              <a:defRPr sz="1600">
                <a:solidFill>
                  <a:schemeClr val="tx1"/>
                </a:solidFill>
              </a:defRPr>
            </a:lvl3pPr>
            <a:lvl4pPr>
              <a:lnSpc>
                <a:spcPct val="100000"/>
              </a:lnSpc>
              <a:defRPr sz="1600">
                <a:solidFill>
                  <a:schemeClr val="tx1"/>
                </a:solidFill>
              </a:defRPr>
            </a:lvl4pPr>
            <a:lvl5pPr>
              <a:lnSpc>
                <a:spcPct val="100000"/>
              </a:lnSpc>
              <a:defRPr sz="160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9" name="Text Placeholder 18"/>
          <p:cNvSpPr>
            <a:spLocks noGrp="1"/>
          </p:cNvSpPr>
          <p:nvPr>
            <p:ph type="body" sz="quarter" idx="13"/>
          </p:nvPr>
        </p:nvSpPr>
        <p:spPr>
          <a:xfrm>
            <a:off x="9144000" y="3429000"/>
            <a:ext cx="3048000" cy="2286000"/>
          </a:xfrm>
          <a:solidFill>
            <a:srgbClr val="0E715F"/>
          </a:solidFill>
        </p:spPr>
        <p:txBody>
          <a:bodyPr>
            <a:normAutofit/>
          </a:bodyPr>
          <a:lstStyle>
            <a:lvl1pPr>
              <a:lnSpc>
                <a:spcPct val="100000"/>
              </a:lnSpc>
              <a:defRPr sz="1600">
                <a:solidFill>
                  <a:schemeClr val="bg1"/>
                </a:solidFill>
              </a:defRPr>
            </a:lvl1pPr>
            <a:lvl2pPr>
              <a:lnSpc>
                <a:spcPct val="100000"/>
              </a:lnSpc>
              <a:defRPr sz="1600">
                <a:solidFill>
                  <a:schemeClr val="bg1"/>
                </a:solidFill>
              </a:defRPr>
            </a:lvl2pPr>
            <a:lvl3pPr>
              <a:lnSpc>
                <a:spcPct val="100000"/>
              </a:lnSpc>
              <a:defRPr sz="1600">
                <a:solidFill>
                  <a:schemeClr val="bg1"/>
                </a:solidFill>
              </a:defRPr>
            </a:lvl3pPr>
            <a:lvl4pPr>
              <a:lnSpc>
                <a:spcPct val="100000"/>
              </a:lnSpc>
              <a:defRPr sz="1600">
                <a:solidFill>
                  <a:schemeClr val="bg1"/>
                </a:solidFill>
              </a:defRPr>
            </a:lvl4pPr>
            <a:lvl5pPr>
              <a:lnSpc>
                <a:spcPct val="100000"/>
              </a:lnSpc>
              <a:defRPr sz="1600">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1" name="Text Placeholder 20"/>
          <p:cNvSpPr>
            <a:spLocks noGrp="1"/>
          </p:cNvSpPr>
          <p:nvPr>
            <p:ph type="body" sz="quarter" idx="14"/>
          </p:nvPr>
        </p:nvSpPr>
        <p:spPr>
          <a:xfrm>
            <a:off x="3048000" y="3429000"/>
            <a:ext cx="3048000" cy="2286000"/>
          </a:xfrm>
          <a:solidFill>
            <a:srgbClr val="002050"/>
          </a:solidFill>
        </p:spPr>
        <p:txBody>
          <a:bodyPr>
            <a:normAutofit/>
          </a:bodyPr>
          <a:lstStyle>
            <a:lvl1pPr>
              <a:lnSpc>
                <a:spcPct val="100000"/>
              </a:lnSpc>
              <a:defRPr sz="1600">
                <a:solidFill>
                  <a:schemeClr val="bg1"/>
                </a:solidFill>
              </a:defRPr>
            </a:lvl1pPr>
            <a:lvl2pPr>
              <a:lnSpc>
                <a:spcPct val="100000"/>
              </a:lnSpc>
              <a:defRPr sz="1600">
                <a:solidFill>
                  <a:schemeClr val="bg1"/>
                </a:solidFill>
              </a:defRPr>
            </a:lvl2pPr>
            <a:lvl3pPr>
              <a:lnSpc>
                <a:spcPct val="100000"/>
              </a:lnSpc>
              <a:defRPr sz="1600">
                <a:solidFill>
                  <a:schemeClr val="bg1"/>
                </a:solidFill>
              </a:defRPr>
            </a:lvl3pPr>
            <a:lvl4pPr>
              <a:lnSpc>
                <a:spcPct val="100000"/>
              </a:lnSpc>
              <a:defRPr sz="1600">
                <a:solidFill>
                  <a:schemeClr val="bg1"/>
                </a:solidFill>
              </a:defRPr>
            </a:lvl4pPr>
            <a:lvl5pPr>
              <a:lnSpc>
                <a:spcPct val="100000"/>
              </a:lnSpc>
              <a:defRPr sz="1600">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3" name="Picture Placeholder 22"/>
          <p:cNvSpPr>
            <a:spLocks noGrp="1"/>
          </p:cNvSpPr>
          <p:nvPr>
            <p:ph type="pic" sz="quarter" idx="15"/>
          </p:nvPr>
        </p:nvSpPr>
        <p:spPr>
          <a:xfrm>
            <a:off x="3048000" y="1143000"/>
            <a:ext cx="3048000" cy="2286000"/>
          </a:xfrm>
        </p:spPr>
        <p:txBody>
          <a:bodyPr/>
          <a:lstStyle/>
          <a:p>
            <a:r>
              <a:rPr lang="en-US" smtClean="0"/>
              <a:t>Click icon to add picture</a:t>
            </a:r>
            <a:endParaRPr lang="en-US"/>
          </a:p>
        </p:txBody>
      </p:sp>
      <p:sp>
        <p:nvSpPr>
          <p:cNvPr id="24" name="Picture Placeholder 22"/>
          <p:cNvSpPr>
            <a:spLocks noGrp="1"/>
          </p:cNvSpPr>
          <p:nvPr>
            <p:ph type="pic" sz="quarter" idx="16"/>
          </p:nvPr>
        </p:nvSpPr>
        <p:spPr>
          <a:xfrm>
            <a:off x="9144000" y="1143000"/>
            <a:ext cx="3048000" cy="2286000"/>
          </a:xfrm>
        </p:spPr>
        <p:txBody>
          <a:bodyPr/>
          <a:lstStyle/>
          <a:p>
            <a:r>
              <a:rPr lang="en-US" smtClean="0"/>
              <a:t>Click icon to add picture</a:t>
            </a:r>
            <a:endParaRPr lang="en-US"/>
          </a:p>
        </p:txBody>
      </p:sp>
      <p:sp>
        <p:nvSpPr>
          <p:cNvPr id="25" name="Picture Placeholder 22"/>
          <p:cNvSpPr>
            <a:spLocks noGrp="1"/>
          </p:cNvSpPr>
          <p:nvPr>
            <p:ph type="pic" sz="quarter" idx="17"/>
          </p:nvPr>
        </p:nvSpPr>
        <p:spPr>
          <a:xfrm>
            <a:off x="6096000" y="3429000"/>
            <a:ext cx="3048000" cy="2286000"/>
          </a:xfrm>
        </p:spPr>
        <p:txBody>
          <a:bodyPr/>
          <a:lstStyle/>
          <a:p>
            <a:r>
              <a:rPr lang="en-US" smtClean="0"/>
              <a:t>Click icon to add picture</a:t>
            </a:r>
            <a:endParaRPr lang="en-US" dirty="0"/>
          </a:p>
        </p:txBody>
      </p:sp>
    </p:spTree>
    <p:extLst>
      <p:ext uri="{BB962C8B-B14F-4D97-AF65-F5344CB8AC3E}">
        <p14:creationId xmlns:p14="http://schemas.microsoft.com/office/powerpoint/2010/main" val="333349064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extBox 5"/>
          <p:cNvSpPr txBox="1"/>
          <p:nvPr userDrawn="1"/>
        </p:nvSpPr>
        <p:spPr>
          <a:xfrm>
            <a:off x="304800" y="3376960"/>
            <a:ext cx="11684000" cy="2235200"/>
          </a:xfrm>
          <a:prstGeom prst="rect">
            <a:avLst/>
          </a:prstGeom>
          <a:noFill/>
          <a:ln>
            <a:noFill/>
          </a:ln>
        </p:spPr>
        <p:txBody>
          <a:bodyPr vert="horz" wrap="square" lIns="243840" tIns="182880" rIns="121920" bIns="60960" rtlCol="0" anchor="t" anchorCtr="0">
            <a:noAutofit/>
          </a:bodyPr>
          <a:lstStyle/>
          <a:p>
            <a:pPr defTabSz="609585">
              <a:lnSpc>
                <a:spcPct val="90000"/>
              </a:lnSpc>
              <a:spcAft>
                <a:spcPts val="800"/>
              </a:spcAft>
            </a:pPr>
            <a:r>
              <a:rPr lang="en-US" sz="1333" dirty="0">
                <a:solidFill>
                  <a:srgbClr val="000000">
                    <a:alpha val="87000"/>
                  </a:srgbClr>
                </a:solidFill>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pPr defTabSz="609585">
              <a:lnSpc>
                <a:spcPct val="90000"/>
              </a:lnSpc>
              <a:spcAft>
                <a:spcPts val="800"/>
              </a:spcAft>
            </a:pPr>
            <a:r>
              <a:rPr lang="en-US" sz="1333" dirty="0">
                <a:solidFill>
                  <a:srgbClr val="000000">
                    <a:alpha val="87000"/>
                  </a:srgbClr>
                </a:solidFill>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defTabSz="609585">
              <a:lnSpc>
                <a:spcPct val="90000"/>
              </a:lnSpc>
              <a:spcAft>
                <a:spcPts val="800"/>
              </a:spcAft>
            </a:pPr>
            <a:r>
              <a:rPr lang="en-US" sz="1333" dirty="0">
                <a:solidFill>
                  <a:srgbClr val="000000">
                    <a:alpha val="87000"/>
                  </a:srgbClr>
                </a:solidFill>
              </a:rPr>
              <a:t>For more information, see Use of Microsoft Copyrighted Content at</a:t>
            </a:r>
          </a:p>
          <a:p>
            <a:pPr algn="ctr" defTabSz="609585">
              <a:lnSpc>
                <a:spcPct val="90000"/>
              </a:lnSpc>
              <a:spcAft>
                <a:spcPts val="800"/>
              </a:spcAft>
            </a:pPr>
            <a:r>
              <a:rPr lang="en-US" sz="1333" dirty="0">
                <a:solidFill>
                  <a:srgbClr val="000000">
                    <a:alpha val="87000"/>
                  </a:srgbClr>
                </a:solidFill>
                <a:hlinkClick r:id="rId2"/>
              </a:rPr>
              <a:t>http://www.microsoft.com/about/legal/permissions/</a:t>
            </a:r>
            <a:endParaRPr lang="en-US" sz="1333" dirty="0">
              <a:solidFill>
                <a:srgbClr val="000000">
                  <a:alpha val="87000"/>
                </a:srgbClr>
              </a:solidFill>
            </a:endParaRPr>
          </a:p>
        </p:txBody>
      </p:sp>
      <p:sp>
        <p:nvSpPr>
          <p:cNvPr id="7" name="TextBox 6"/>
          <p:cNvSpPr txBox="1"/>
          <p:nvPr userDrawn="1"/>
        </p:nvSpPr>
        <p:spPr>
          <a:xfrm>
            <a:off x="310777" y="103985"/>
            <a:ext cx="3149600" cy="406400"/>
          </a:xfrm>
          <a:prstGeom prst="rect">
            <a:avLst/>
          </a:prstGeom>
          <a:noFill/>
          <a:ln>
            <a:noFill/>
          </a:ln>
        </p:spPr>
        <p:txBody>
          <a:bodyPr vert="horz" wrap="none" lIns="243840" tIns="182880" rIns="121920" bIns="60960" rtlCol="0" anchor="ctr" anchorCtr="0">
            <a:noAutofit/>
          </a:bodyPr>
          <a:lstStyle/>
          <a:p>
            <a:pPr defTabSz="609585"/>
            <a:r>
              <a:rPr lang="en-US" sz="1467" b="1" dirty="0">
                <a:solidFill>
                  <a:srgbClr val="000000"/>
                </a:solidFill>
              </a:rPr>
              <a:t>Conditions and Terms of Use</a:t>
            </a:r>
            <a:endParaRPr lang="en-US" sz="1467" dirty="0">
              <a:solidFill>
                <a:srgbClr val="000000"/>
              </a:solidFill>
            </a:endParaRPr>
          </a:p>
        </p:txBody>
      </p:sp>
      <p:sp>
        <p:nvSpPr>
          <p:cNvPr id="8" name="TextBox 7"/>
          <p:cNvSpPr txBox="1"/>
          <p:nvPr userDrawn="1"/>
        </p:nvSpPr>
        <p:spPr>
          <a:xfrm>
            <a:off x="307789" y="2868961"/>
            <a:ext cx="3149600" cy="370545"/>
          </a:xfrm>
          <a:prstGeom prst="rect">
            <a:avLst/>
          </a:prstGeom>
          <a:noFill/>
          <a:ln>
            <a:noFill/>
          </a:ln>
        </p:spPr>
        <p:txBody>
          <a:bodyPr vert="horz" wrap="none" lIns="243840" tIns="182880" rIns="121920" bIns="60960" rtlCol="0" anchor="ctr" anchorCtr="0">
            <a:noAutofit/>
          </a:bodyPr>
          <a:lstStyle/>
          <a:p>
            <a:pPr defTabSz="609585"/>
            <a:r>
              <a:rPr lang="en-US" sz="1467" b="1" dirty="0">
                <a:solidFill>
                  <a:srgbClr val="000000"/>
                </a:solidFill>
              </a:rPr>
              <a:t>Copyright and Trademarks</a:t>
            </a:r>
          </a:p>
        </p:txBody>
      </p:sp>
      <p:sp>
        <p:nvSpPr>
          <p:cNvPr id="9" name="TextBox 8"/>
          <p:cNvSpPr txBox="1"/>
          <p:nvPr userDrawn="1"/>
        </p:nvSpPr>
        <p:spPr>
          <a:xfrm>
            <a:off x="304800" y="378527"/>
            <a:ext cx="3149600" cy="406400"/>
          </a:xfrm>
          <a:prstGeom prst="rect">
            <a:avLst/>
          </a:prstGeom>
          <a:noFill/>
          <a:ln>
            <a:noFill/>
          </a:ln>
        </p:spPr>
        <p:txBody>
          <a:bodyPr vert="horz" wrap="none" lIns="243840" tIns="182880" rIns="121920" bIns="60960" rtlCol="0" anchor="ctr" anchorCtr="0">
            <a:noAutofit/>
          </a:bodyPr>
          <a:lstStyle/>
          <a:p>
            <a:pPr defTabSz="609585"/>
            <a:r>
              <a:rPr lang="en-US" sz="1067" dirty="0">
                <a:solidFill>
                  <a:srgbClr val="277EB5"/>
                </a:solidFill>
              </a:rPr>
              <a:t>Microsoft Confidential</a:t>
            </a:r>
          </a:p>
        </p:txBody>
      </p:sp>
      <p:sp>
        <p:nvSpPr>
          <p:cNvPr id="10" name="TextBox 9"/>
          <p:cNvSpPr txBox="1"/>
          <p:nvPr userDrawn="1"/>
        </p:nvSpPr>
        <p:spPr>
          <a:xfrm>
            <a:off x="304800" y="3114288"/>
            <a:ext cx="3149600" cy="406400"/>
          </a:xfrm>
          <a:prstGeom prst="rect">
            <a:avLst/>
          </a:prstGeom>
          <a:noFill/>
          <a:ln>
            <a:noFill/>
          </a:ln>
        </p:spPr>
        <p:txBody>
          <a:bodyPr vert="horz" wrap="none" lIns="243840" tIns="182880" rIns="121920" bIns="60960" rtlCol="0" anchor="ctr" anchorCtr="0">
            <a:noAutofit/>
          </a:bodyPr>
          <a:lstStyle/>
          <a:p>
            <a:pPr defTabSz="609585"/>
            <a:r>
              <a:rPr lang="en-US" sz="1067" dirty="0">
                <a:solidFill>
                  <a:srgbClr val="277EB5"/>
                </a:solidFill>
              </a:rPr>
              <a:t>© 2013 Microsoft Corporation. All rights reserved.</a:t>
            </a:r>
          </a:p>
        </p:txBody>
      </p:sp>
      <p:sp>
        <p:nvSpPr>
          <p:cNvPr id="11" name="TextBox 10"/>
          <p:cNvSpPr txBox="1"/>
          <p:nvPr userDrawn="1"/>
        </p:nvSpPr>
        <p:spPr>
          <a:xfrm>
            <a:off x="304800" y="613936"/>
            <a:ext cx="11684000" cy="2438400"/>
          </a:xfrm>
          <a:prstGeom prst="rect">
            <a:avLst/>
          </a:prstGeom>
          <a:noFill/>
          <a:ln>
            <a:noFill/>
          </a:ln>
        </p:spPr>
        <p:txBody>
          <a:bodyPr vert="horz" wrap="square" lIns="243840" tIns="182880" rIns="121920" bIns="60960" rtlCol="0" anchor="t" anchorCtr="0">
            <a:normAutofit lnSpcReduction="10000"/>
          </a:bodyPr>
          <a:lstStyle/>
          <a:p>
            <a:pPr defTabSz="609585">
              <a:spcAft>
                <a:spcPts val="800"/>
              </a:spcAft>
            </a:pPr>
            <a:r>
              <a:rPr lang="en-US" sz="1333" dirty="0">
                <a:solidFill>
                  <a:srgbClr val="000000">
                    <a:alpha val="87000"/>
                  </a:srgbClr>
                </a:solidFill>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pPr defTabSz="609585">
              <a:spcAft>
                <a:spcPts val="800"/>
              </a:spcAft>
            </a:pPr>
            <a:r>
              <a:rPr lang="en-US" sz="1333" dirty="0">
                <a:solidFill>
                  <a:srgbClr val="000000">
                    <a:alpha val="87000"/>
                  </a:srgbClr>
                </a:solidFill>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pPr defTabSz="609585">
              <a:spcAft>
                <a:spcPts val="800"/>
              </a:spcAft>
            </a:pPr>
            <a:r>
              <a:rPr lang="en-US" sz="1333" dirty="0">
                <a:solidFill>
                  <a:srgbClr val="000000">
                    <a:alpha val="87000"/>
                  </a:srgbClr>
                </a:solidFill>
              </a:rPr>
              <a:t>Training package content, including URLs and other Internet Web 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a:t>
            </a:r>
          </a:p>
          <a:p>
            <a:pPr defTabSz="609585">
              <a:spcAft>
                <a:spcPts val="800"/>
              </a:spcAft>
            </a:pPr>
            <a:endParaRPr lang="en-US" sz="1333" dirty="0">
              <a:solidFill>
                <a:srgbClr val="000000">
                  <a:alpha val="87000"/>
                </a:srgbClr>
              </a:solidFill>
            </a:endParaRPr>
          </a:p>
        </p:txBody>
      </p:sp>
    </p:spTree>
    <p:extLst>
      <p:ext uri="{BB962C8B-B14F-4D97-AF65-F5344CB8AC3E}">
        <p14:creationId xmlns:p14="http://schemas.microsoft.com/office/powerpoint/2010/main" val="385050391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wo flowing text sections">
    <p:bg>
      <p:bgPr>
        <a:solidFill>
          <a:schemeClr val="bg1"/>
        </a:solidFill>
        <a:effectLst/>
      </p:bgPr>
    </p:bg>
    <p:spTree>
      <p:nvGrpSpPr>
        <p:cNvPr id="1" name=""/>
        <p:cNvGrpSpPr/>
        <p:nvPr/>
      </p:nvGrpSpPr>
      <p:grpSpPr>
        <a:xfrm>
          <a:off x="0" y="0"/>
          <a:ext cx="0" cy="0"/>
          <a:chOff x="0" y="0"/>
          <a:chExt cx="0" cy="0"/>
        </a:xfrm>
      </p:grpSpPr>
      <p:sp>
        <p:nvSpPr>
          <p:cNvPr id="12" name="Text Placeholder 11"/>
          <p:cNvSpPr>
            <a:spLocks noGrp="1"/>
          </p:cNvSpPr>
          <p:nvPr>
            <p:ph type="body" sz="quarter" idx="12"/>
          </p:nvPr>
        </p:nvSpPr>
        <p:spPr>
          <a:xfrm>
            <a:off x="3048000" y="1143000"/>
            <a:ext cx="4572000" cy="4572000"/>
          </a:xfrm>
          <a:solidFill>
            <a:srgbClr val="002050"/>
          </a:solidFill>
        </p:spPr>
        <p:txBody>
          <a:bodyPr>
            <a:noAutofit/>
          </a:bodyPr>
          <a:lstStyle>
            <a:lvl1pPr>
              <a:lnSpc>
                <a:spcPct val="100000"/>
              </a:lnSpc>
              <a:defRPr sz="1800">
                <a:solidFill>
                  <a:schemeClr val="bg1"/>
                </a:solidFill>
              </a:defRPr>
            </a:lvl1pPr>
            <a:lvl2pPr>
              <a:lnSpc>
                <a:spcPct val="100000"/>
              </a:lnSpc>
              <a:defRPr sz="2400"/>
            </a:lvl2pPr>
            <a:lvl3pPr>
              <a:lnSpc>
                <a:spcPct val="100000"/>
              </a:lnSpc>
              <a:defRPr sz="2400"/>
            </a:lvl3pPr>
            <a:lvl4pPr>
              <a:lnSpc>
                <a:spcPct val="100000"/>
              </a:lnSpc>
              <a:defRPr sz="2400"/>
            </a:lvl4pPr>
            <a:lvl5pPr>
              <a:lnSpc>
                <a:spcPct val="100000"/>
              </a:lnSpc>
              <a:defRPr sz="2400"/>
            </a:lvl5pPr>
          </a:lstStyle>
          <a:p>
            <a:pPr lvl="0"/>
            <a:r>
              <a:rPr lang="en-US" dirty="0" smtClean="0"/>
              <a:t>Click to edit Master text styles</a:t>
            </a:r>
          </a:p>
        </p:txBody>
      </p:sp>
      <p:sp>
        <p:nvSpPr>
          <p:cNvPr id="9" name="Title 1"/>
          <p:cNvSpPr>
            <a:spLocks noGrp="1"/>
          </p:cNvSpPr>
          <p:nvPr>
            <p:ph type="title" hasCustomPrompt="1"/>
          </p:nvPr>
        </p:nvSpPr>
        <p:spPr>
          <a:xfrm>
            <a:off x="0" y="1143000"/>
            <a:ext cx="3048000" cy="2286000"/>
          </a:xfrm>
          <a:solidFill>
            <a:schemeClr val="accent1"/>
          </a:solidFill>
        </p:spPr>
        <p:txBody>
          <a:bodyPr lIns="182880" tIns="137160" anchor="t" anchorCtr="0">
            <a:normAutofit/>
          </a:bodyPr>
          <a:lstStyle>
            <a:lvl1pPr>
              <a:defRPr sz="2400">
                <a:solidFill>
                  <a:schemeClr val="bg1"/>
                </a:solidFill>
                <a:latin typeface="Segoe UI" panose="020B0502040204020203" pitchFamily="34" charset="0"/>
                <a:cs typeface="Segoe UI" panose="020B0502040204020203" pitchFamily="34" charset="0"/>
              </a:defRPr>
            </a:lvl1pPr>
          </a:lstStyle>
          <a:p>
            <a:r>
              <a:rPr lang="en-US" dirty="0"/>
              <a:t>Click to edit slide </a:t>
            </a:r>
            <a:r>
              <a:rPr lang="en-US" dirty="0" smtClean="0"/>
              <a:t>title</a:t>
            </a:r>
            <a:endParaRPr lang="en-US" dirty="0"/>
          </a:p>
        </p:txBody>
      </p:sp>
      <p:sp>
        <p:nvSpPr>
          <p:cNvPr id="16" name="Text Placeholder 11"/>
          <p:cNvSpPr>
            <a:spLocks noGrp="1"/>
          </p:cNvSpPr>
          <p:nvPr>
            <p:ph type="body" sz="quarter" idx="14"/>
          </p:nvPr>
        </p:nvSpPr>
        <p:spPr>
          <a:xfrm>
            <a:off x="7620000" y="1143000"/>
            <a:ext cx="4572000" cy="4572000"/>
          </a:xfrm>
          <a:solidFill>
            <a:srgbClr val="0A5BBA"/>
          </a:solidFill>
        </p:spPr>
        <p:txBody>
          <a:bodyPr>
            <a:noAutofit/>
          </a:bodyPr>
          <a:lstStyle>
            <a:lvl1pPr>
              <a:lnSpc>
                <a:spcPct val="100000"/>
              </a:lnSpc>
              <a:defRPr sz="1800">
                <a:solidFill>
                  <a:schemeClr val="bg1"/>
                </a:solidFill>
              </a:defRPr>
            </a:lvl1pPr>
            <a:lvl2pPr>
              <a:lnSpc>
                <a:spcPct val="100000"/>
              </a:lnSpc>
              <a:defRPr sz="2400"/>
            </a:lvl2pPr>
            <a:lvl3pPr>
              <a:lnSpc>
                <a:spcPct val="100000"/>
              </a:lnSpc>
              <a:defRPr sz="2400"/>
            </a:lvl3pPr>
            <a:lvl4pPr>
              <a:lnSpc>
                <a:spcPct val="100000"/>
              </a:lnSpc>
              <a:defRPr sz="2400"/>
            </a:lvl4pPr>
            <a:lvl5pPr>
              <a:lnSpc>
                <a:spcPct val="100000"/>
              </a:lnSpc>
              <a:defRPr sz="2400"/>
            </a:lvl5pPr>
          </a:lstStyle>
          <a:p>
            <a:pPr lvl="0"/>
            <a:r>
              <a:rPr lang="en-US" dirty="0" smtClean="0"/>
              <a:t>Click to edit Master text styles</a:t>
            </a:r>
          </a:p>
        </p:txBody>
      </p:sp>
      <p:sp>
        <p:nvSpPr>
          <p:cNvPr id="7" name="Date Placeholder 2"/>
          <p:cNvSpPr>
            <a:spLocks noGrp="1"/>
          </p:cNvSpPr>
          <p:nvPr>
            <p:ph type="dt" sz="half" idx="10"/>
          </p:nvPr>
        </p:nvSpPr>
        <p:spPr>
          <a:xfrm>
            <a:off x="0" y="6492876"/>
            <a:ext cx="2844800" cy="365125"/>
          </a:xfrm>
        </p:spPr>
        <p:txBody>
          <a:bodyPr/>
          <a:lstStyle>
            <a:lvl1pPr>
              <a:defRPr>
                <a:solidFill>
                  <a:srgbClr val="3F3F3F"/>
                </a:solidFill>
                <a:latin typeface="+mn-lt"/>
              </a:defRPr>
            </a:lvl1pPr>
          </a:lstStyle>
          <a:p>
            <a:fld id="{4A8010B8-6305-4919-A6FC-6FEE3F2B396E}" type="datetime1">
              <a:rPr lang="en-US" smtClean="0"/>
              <a:t>7/23/2015</a:t>
            </a:fld>
            <a:endParaRPr lang="en-US" dirty="0"/>
          </a:p>
        </p:txBody>
      </p:sp>
      <p:sp>
        <p:nvSpPr>
          <p:cNvPr id="10"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dirty="0" smtClean="0">
                <a:latin typeface="Segoe UI" panose="020B0502040204020203" pitchFamily="34" charset="0"/>
                <a:cs typeface="Segoe UI" panose="020B0502040204020203" pitchFamily="34" charset="0"/>
              </a:rPr>
              <a:t>Microsoft Confidential</a:t>
            </a:r>
            <a:endParaRPr lang="en-US" sz="1000" dirty="0">
              <a:latin typeface="Segoe UI" panose="020B0502040204020203" pitchFamily="34" charset="0"/>
              <a:cs typeface="Segoe UI" panose="020B0502040204020203" pitchFamily="34" charset="0"/>
            </a:endParaRPr>
          </a:p>
        </p:txBody>
      </p:sp>
      <p:sp>
        <p:nvSpPr>
          <p:cNvPr id="11" name="Slide Number Placeholder 4"/>
          <p:cNvSpPr>
            <a:spLocks noGrp="1"/>
          </p:cNvSpPr>
          <p:nvPr>
            <p:ph type="sldNum" sz="quarter" idx="15"/>
          </p:nvPr>
        </p:nvSpPr>
        <p:spPr>
          <a:xfrm>
            <a:off x="8850630" y="6356350"/>
            <a:ext cx="2743200" cy="365125"/>
          </a:xfrm>
        </p:spPr>
        <p:txBody>
          <a:bodyPr/>
          <a:lstStyle/>
          <a:p>
            <a:fld id="{AFFF257A-30C5-4AFB-911B-BE4CEEA1EA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65863458"/>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Title Slide light right aligned">
    <p:bg>
      <p:bgPr>
        <a:solidFill>
          <a:schemeClr val="bg1"/>
        </a:solidFill>
        <a:effectLst/>
      </p:bgPr>
    </p:bg>
    <p:spTree>
      <p:nvGrpSpPr>
        <p:cNvPr id="1" name=""/>
        <p:cNvGrpSpPr/>
        <p:nvPr/>
      </p:nvGrpSpPr>
      <p:grpSpPr>
        <a:xfrm>
          <a:off x="0" y="0"/>
          <a:ext cx="0" cy="0"/>
          <a:chOff x="0" y="0"/>
          <a:chExt cx="0" cy="0"/>
        </a:xfrm>
      </p:grpSpPr>
      <p:sp>
        <p:nvSpPr>
          <p:cNvPr id="7"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smtClean="0"/>
              <a:t>Click icon to add picture</a:t>
            </a:r>
            <a:endParaRPr lang="en-US" dirty="0"/>
          </a:p>
        </p:txBody>
      </p:sp>
      <p:sp>
        <p:nvSpPr>
          <p:cNvPr id="13" name="TextBox 12"/>
          <p:cNvSpPr txBox="1"/>
          <p:nvPr userDrawn="1"/>
        </p:nvSpPr>
        <p:spPr>
          <a:xfrm>
            <a:off x="0" y="1143000"/>
            <a:ext cx="6096000" cy="369332"/>
          </a:xfrm>
          <a:prstGeom prst="rect">
            <a:avLst/>
          </a:prstGeom>
          <a:noFill/>
        </p:spPr>
        <p:txBody>
          <a:bodyPr wrap="square" rtlCol="0">
            <a:spAutoFit/>
          </a:bodyPr>
          <a:lstStyle/>
          <a:p>
            <a:endParaRPr lang="en-US" dirty="0">
              <a:solidFill>
                <a:prstClr val="black"/>
              </a:solidFill>
            </a:endParaRPr>
          </a:p>
        </p:txBody>
      </p:sp>
      <p:sp>
        <p:nvSpPr>
          <p:cNvPr id="16" name="Text Placeholder 9"/>
          <p:cNvSpPr>
            <a:spLocks noGrp="1"/>
          </p:cNvSpPr>
          <p:nvPr>
            <p:ph type="body" sz="quarter" idx="13"/>
          </p:nvPr>
        </p:nvSpPr>
        <p:spPr>
          <a:xfrm>
            <a:off x="0" y="1143000"/>
            <a:ext cx="6096000" cy="2286000"/>
          </a:xfrm>
          <a:solidFill>
            <a:srgbClr val="0A5BBA">
              <a:alpha val="90000"/>
            </a:srgbClr>
          </a:solidFill>
        </p:spPr>
        <p:txBody>
          <a:bodyPr lIns="182880" tIns="137160">
            <a:noAutofit/>
          </a:bodyPr>
          <a:lstStyle>
            <a:lvl1pPr marL="0" indent="0">
              <a:lnSpc>
                <a:spcPct val="100000"/>
              </a:lnSpc>
              <a:buNone/>
              <a:defRPr sz="3200">
                <a:solidFill>
                  <a:schemeClr val="bg1"/>
                </a:solidFill>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dirty="0" smtClean="0"/>
              <a:t>Click to edit Master text styles</a:t>
            </a:r>
          </a:p>
        </p:txBody>
      </p:sp>
    </p:spTree>
    <p:extLst>
      <p:ext uri="{BB962C8B-B14F-4D97-AF65-F5344CB8AC3E}">
        <p14:creationId xmlns:p14="http://schemas.microsoft.com/office/powerpoint/2010/main" val="4011337344"/>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_Title Slide light right aligned">
    <p:bg>
      <p:bgPr>
        <a:solidFill>
          <a:srgbClr val="002050"/>
        </a:solidFill>
        <a:effectLst/>
      </p:bgPr>
    </p:bg>
    <p:spTree>
      <p:nvGrpSpPr>
        <p:cNvPr id="1" name=""/>
        <p:cNvGrpSpPr/>
        <p:nvPr/>
      </p:nvGrpSpPr>
      <p:grpSpPr>
        <a:xfrm>
          <a:off x="0" y="0"/>
          <a:ext cx="0" cy="0"/>
          <a:chOff x="0" y="0"/>
          <a:chExt cx="0" cy="0"/>
        </a:xfrm>
      </p:grpSpPr>
      <p:sp>
        <p:nvSpPr>
          <p:cNvPr id="13" name="TextBox 12"/>
          <p:cNvSpPr txBox="1"/>
          <p:nvPr userDrawn="1"/>
        </p:nvSpPr>
        <p:spPr>
          <a:xfrm>
            <a:off x="0" y="1143000"/>
            <a:ext cx="6096000" cy="369332"/>
          </a:xfrm>
          <a:prstGeom prst="rect">
            <a:avLst/>
          </a:prstGeom>
          <a:noFill/>
        </p:spPr>
        <p:txBody>
          <a:bodyPr wrap="square" rtlCol="0">
            <a:spAutoFit/>
          </a:bodyPr>
          <a:lstStyle/>
          <a:p>
            <a:endParaRPr lang="en-US" dirty="0">
              <a:solidFill>
                <a:prstClr val="black"/>
              </a:solidFill>
            </a:endParaRPr>
          </a:p>
        </p:txBody>
      </p:sp>
      <p:sp>
        <p:nvSpPr>
          <p:cNvPr id="16" name="Text Placeholder 9"/>
          <p:cNvSpPr>
            <a:spLocks noGrp="1"/>
          </p:cNvSpPr>
          <p:nvPr>
            <p:ph type="body" sz="quarter" idx="13"/>
          </p:nvPr>
        </p:nvSpPr>
        <p:spPr>
          <a:xfrm>
            <a:off x="0" y="1143000"/>
            <a:ext cx="6096000" cy="2286000"/>
          </a:xfrm>
          <a:solidFill>
            <a:srgbClr val="0A5BBA"/>
          </a:solidFill>
        </p:spPr>
        <p:txBody>
          <a:bodyPr lIns="182880" tIns="137160">
            <a:noAutofit/>
          </a:bodyPr>
          <a:lstStyle>
            <a:lvl1pPr marL="0" indent="0">
              <a:lnSpc>
                <a:spcPct val="100000"/>
              </a:lnSpc>
              <a:buNone/>
              <a:defRPr sz="3200">
                <a:solidFill>
                  <a:schemeClr val="bg1"/>
                </a:solidFill>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dirty="0" smtClean="0"/>
              <a:t>Click to edit Master text styles</a:t>
            </a:r>
          </a:p>
        </p:txBody>
      </p:sp>
    </p:spTree>
    <p:extLst>
      <p:ext uri="{BB962C8B-B14F-4D97-AF65-F5344CB8AC3E}">
        <p14:creationId xmlns:p14="http://schemas.microsoft.com/office/powerpoint/2010/main" val="2497877552"/>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able of Contents light">
    <p:bg>
      <p:bgPr>
        <a:solidFill>
          <a:schemeClr val="bg1"/>
        </a:solidFill>
        <a:effectLst/>
      </p:bgPr>
    </p:bg>
    <p:spTree>
      <p:nvGrpSpPr>
        <p:cNvPr id="1" name=""/>
        <p:cNvGrpSpPr/>
        <p:nvPr/>
      </p:nvGrpSpPr>
      <p:grpSpPr>
        <a:xfrm>
          <a:off x="0" y="0"/>
          <a:ext cx="0" cy="0"/>
          <a:chOff x="0" y="0"/>
          <a:chExt cx="0" cy="0"/>
        </a:xfrm>
      </p:grpSpPr>
      <p:sp>
        <p:nvSpPr>
          <p:cNvPr id="6" name="Text Placeholder 9"/>
          <p:cNvSpPr>
            <a:spLocks noGrp="1"/>
          </p:cNvSpPr>
          <p:nvPr>
            <p:ph type="body" sz="quarter" idx="13" hasCustomPrompt="1"/>
          </p:nvPr>
        </p:nvSpPr>
        <p:spPr>
          <a:xfrm>
            <a:off x="4572000" y="1143000"/>
            <a:ext cx="7620000" cy="5029200"/>
          </a:xfrm>
          <a:prstGeom prst="rect">
            <a:avLst/>
          </a:prstGeom>
        </p:spPr>
        <p:txBody>
          <a:bodyPr vert="horz" lIns="91440" tIns="45720">
            <a:normAutofit/>
          </a:bodyPr>
          <a:lstStyle>
            <a:lvl1pPr marL="0" indent="0">
              <a:spcBef>
                <a:spcPts val="600"/>
              </a:spcBef>
              <a:buFontTx/>
              <a:buNone/>
              <a:tabLst>
                <a:tab pos="630238" algn="l"/>
              </a:tabLst>
              <a:defRPr sz="2400" baseline="0">
                <a:solidFill>
                  <a:srgbClr val="3F3F3F"/>
                </a:solidFill>
                <a:latin typeface="+mn-lt"/>
                <a:cs typeface="Segoe Pro Light"/>
              </a:defRPr>
            </a:lvl1pPr>
            <a:lvl2pPr marL="0" indent="0">
              <a:spcBef>
                <a:spcPts val="600"/>
              </a:spcBef>
              <a:buFontTx/>
              <a:buNone/>
              <a:defRPr sz="3000">
                <a:latin typeface="Segoe Pro Light"/>
                <a:cs typeface="Segoe Pro Light"/>
              </a:defRPr>
            </a:lvl2pPr>
            <a:lvl3pPr marL="0" indent="0">
              <a:spcBef>
                <a:spcPts val="600"/>
              </a:spcBef>
              <a:buFontTx/>
              <a:buNone/>
              <a:defRPr sz="3000">
                <a:latin typeface="Segoe Pro Light"/>
                <a:cs typeface="Segoe Pro Light"/>
              </a:defRPr>
            </a:lvl3pPr>
            <a:lvl4pPr marL="0" indent="0">
              <a:spcBef>
                <a:spcPts val="600"/>
              </a:spcBef>
              <a:buFontTx/>
              <a:buNone/>
              <a:defRPr sz="3000">
                <a:latin typeface="Segoe Pro Light"/>
                <a:cs typeface="Segoe Pro Light"/>
              </a:defRPr>
            </a:lvl4pPr>
            <a:lvl5pPr marL="0" indent="0">
              <a:spcBef>
                <a:spcPts val="600"/>
              </a:spcBef>
              <a:buFontTx/>
              <a:buNone/>
              <a:defRPr sz="3000">
                <a:latin typeface="Segoe Pro Light"/>
                <a:cs typeface="Segoe Pro Light"/>
              </a:defRPr>
            </a:lvl5pPr>
          </a:lstStyle>
          <a:p>
            <a:pPr lvl="0"/>
            <a:r>
              <a:rPr lang="en-US" dirty="0" smtClean="0"/>
              <a:t>4	Section Title</a:t>
            </a:r>
            <a:endParaRPr lang="en-US" dirty="0"/>
          </a:p>
        </p:txBody>
      </p:sp>
      <p:sp>
        <p:nvSpPr>
          <p:cNvPr id="7" name="Text Placeholder 12"/>
          <p:cNvSpPr>
            <a:spLocks noGrp="1"/>
          </p:cNvSpPr>
          <p:nvPr>
            <p:ph type="body" sz="quarter" idx="14" hasCustomPrompt="1"/>
          </p:nvPr>
        </p:nvSpPr>
        <p:spPr>
          <a:xfrm>
            <a:off x="0" y="1152525"/>
            <a:ext cx="3048000" cy="4237038"/>
          </a:xfrm>
          <a:prstGeom prst="rect">
            <a:avLst/>
          </a:prstGeom>
        </p:spPr>
        <p:txBody>
          <a:bodyPr vert="horz">
            <a:noAutofit/>
          </a:bodyPr>
          <a:lstStyle>
            <a:lvl1pPr marL="0" indent="0">
              <a:spcBef>
                <a:spcPts val="600"/>
              </a:spcBef>
              <a:buFontTx/>
              <a:buNone/>
              <a:defRPr sz="1600" baseline="0">
                <a:solidFill>
                  <a:srgbClr val="3F3F3F"/>
                </a:solidFill>
                <a:latin typeface="+mn-lt"/>
                <a:cs typeface="Segoe Pro Semibold"/>
              </a:defRPr>
            </a:lvl1pPr>
          </a:lstStyle>
          <a:p>
            <a:pPr lvl="0"/>
            <a:r>
              <a:rPr lang="en-US" dirty="0" smtClean="0"/>
              <a:t>Enter header here.</a:t>
            </a:r>
            <a:endParaRPr lang="en-US" dirty="0"/>
          </a:p>
        </p:txBody>
      </p:sp>
      <p:sp>
        <p:nvSpPr>
          <p:cNvPr id="4" name="Date Placeholder 3"/>
          <p:cNvSpPr>
            <a:spLocks noGrp="1"/>
          </p:cNvSpPr>
          <p:nvPr>
            <p:ph type="dt" sz="half" idx="2"/>
          </p:nvPr>
        </p:nvSpPr>
        <p:spPr>
          <a:xfrm>
            <a:off x="0" y="6356351"/>
            <a:ext cx="2844800" cy="365125"/>
          </a:xfrm>
          <a:prstGeom prst="rect">
            <a:avLst/>
          </a:prstGeom>
        </p:spPr>
        <p:txBody>
          <a:bodyPr vert="horz" lIns="182880" tIns="45720" rIns="182880" bIns="45720" rtlCol="0" anchor="ctr"/>
          <a:lstStyle>
            <a:lvl1pPr algn="l">
              <a:defRPr sz="800">
                <a:solidFill>
                  <a:schemeClr val="bg1"/>
                </a:solidFill>
                <a:latin typeface="+mn-lt"/>
                <a:cs typeface="Segoe Pro Light"/>
              </a:defRPr>
            </a:lvl1pPr>
          </a:lstStyle>
          <a:p>
            <a:fld id="{56392E4B-B43B-41EB-AF12-54D03BFDB64E}" type="datetime1">
              <a:rPr lang="en-US" smtClean="0">
                <a:solidFill>
                  <a:prstClr val="white"/>
                </a:solidFill>
              </a:rPr>
              <a:t>7/23/2015</a:t>
            </a:fld>
            <a:endParaRPr lang="en-US" dirty="0">
              <a:solidFill>
                <a:prstClr val="white"/>
              </a:solidFill>
            </a:endParaRPr>
          </a:p>
        </p:txBody>
      </p:sp>
      <p:sp>
        <p:nvSpPr>
          <p:cNvPr id="8" name="Slide Number Placeholder 4"/>
          <p:cNvSpPr>
            <a:spLocks noGrp="1"/>
          </p:cNvSpPr>
          <p:nvPr>
            <p:ph type="sldNum" sz="quarter" idx="12"/>
          </p:nvPr>
        </p:nvSpPr>
        <p:spPr>
          <a:xfrm>
            <a:off x="8850630" y="6356350"/>
            <a:ext cx="2743200" cy="365125"/>
          </a:xfrm>
        </p:spPr>
        <p:txBody>
          <a:bodyPr/>
          <a:lstStyle/>
          <a:p>
            <a:fld id="{AFFF257A-30C5-4AFB-911B-BE4CEEA1EA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768636362"/>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Table of Contents light">
    <p:bg>
      <p:bgPr>
        <a:solidFill>
          <a:schemeClr val="bg1"/>
        </a:solidFill>
        <a:effectLst/>
      </p:bgPr>
    </p:bg>
    <p:spTree>
      <p:nvGrpSpPr>
        <p:cNvPr id="1" name=""/>
        <p:cNvGrpSpPr/>
        <p:nvPr/>
      </p:nvGrpSpPr>
      <p:grpSpPr>
        <a:xfrm>
          <a:off x="0" y="0"/>
          <a:ext cx="0" cy="0"/>
          <a:chOff x="0" y="0"/>
          <a:chExt cx="0" cy="0"/>
        </a:xfrm>
      </p:grpSpPr>
      <p:sp>
        <p:nvSpPr>
          <p:cNvPr id="10" name="Picture Placeholder 9"/>
          <p:cNvSpPr>
            <a:spLocks noGrp="1"/>
          </p:cNvSpPr>
          <p:nvPr>
            <p:ph type="pic" sz="quarter" idx="16"/>
          </p:nvPr>
        </p:nvSpPr>
        <p:spPr>
          <a:xfrm>
            <a:off x="0" y="0"/>
            <a:ext cx="12192000" cy="6858000"/>
          </a:xfrm>
        </p:spPr>
        <p:txBody>
          <a:bodyPr/>
          <a:lstStyle/>
          <a:p>
            <a:r>
              <a:rPr lang="en-US" smtClean="0"/>
              <a:t>Click icon to add picture</a:t>
            </a:r>
            <a:endParaRPr lang="en-US"/>
          </a:p>
        </p:txBody>
      </p:sp>
      <p:sp>
        <p:nvSpPr>
          <p:cNvPr id="6" name="Text Placeholder 9"/>
          <p:cNvSpPr>
            <a:spLocks noGrp="1"/>
          </p:cNvSpPr>
          <p:nvPr>
            <p:ph type="body" sz="quarter" idx="13" hasCustomPrompt="1"/>
          </p:nvPr>
        </p:nvSpPr>
        <p:spPr>
          <a:xfrm>
            <a:off x="4572000" y="1143000"/>
            <a:ext cx="7620000" cy="5029200"/>
          </a:xfrm>
          <a:prstGeom prst="rect">
            <a:avLst/>
          </a:prstGeom>
        </p:spPr>
        <p:txBody>
          <a:bodyPr vert="horz" lIns="91440" tIns="45720">
            <a:normAutofit/>
          </a:bodyPr>
          <a:lstStyle>
            <a:lvl1pPr marL="0" indent="0">
              <a:spcBef>
                <a:spcPts val="600"/>
              </a:spcBef>
              <a:buFontTx/>
              <a:buNone/>
              <a:tabLst>
                <a:tab pos="630238" algn="l"/>
              </a:tabLst>
              <a:defRPr sz="2400" baseline="0">
                <a:solidFill>
                  <a:srgbClr val="3F3F3F"/>
                </a:solidFill>
                <a:latin typeface="+mn-lt"/>
                <a:cs typeface="Segoe Pro Light"/>
              </a:defRPr>
            </a:lvl1pPr>
            <a:lvl2pPr marL="0" indent="0">
              <a:spcBef>
                <a:spcPts val="600"/>
              </a:spcBef>
              <a:buFontTx/>
              <a:buNone/>
              <a:defRPr sz="3000">
                <a:latin typeface="Segoe Pro Light"/>
                <a:cs typeface="Segoe Pro Light"/>
              </a:defRPr>
            </a:lvl2pPr>
            <a:lvl3pPr marL="0" indent="0">
              <a:spcBef>
                <a:spcPts val="600"/>
              </a:spcBef>
              <a:buFontTx/>
              <a:buNone/>
              <a:defRPr sz="3000">
                <a:latin typeface="Segoe Pro Light"/>
                <a:cs typeface="Segoe Pro Light"/>
              </a:defRPr>
            </a:lvl3pPr>
            <a:lvl4pPr marL="0" indent="0">
              <a:spcBef>
                <a:spcPts val="600"/>
              </a:spcBef>
              <a:buFontTx/>
              <a:buNone/>
              <a:defRPr sz="3000">
                <a:latin typeface="Segoe Pro Light"/>
                <a:cs typeface="Segoe Pro Light"/>
              </a:defRPr>
            </a:lvl4pPr>
            <a:lvl5pPr marL="0" indent="0">
              <a:spcBef>
                <a:spcPts val="600"/>
              </a:spcBef>
              <a:buFontTx/>
              <a:buNone/>
              <a:defRPr sz="3000">
                <a:latin typeface="Segoe Pro Light"/>
                <a:cs typeface="Segoe Pro Light"/>
              </a:defRPr>
            </a:lvl5pPr>
          </a:lstStyle>
          <a:p>
            <a:pPr lvl="0"/>
            <a:r>
              <a:rPr lang="en-US" dirty="0" smtClean="0"/>
              <a:t>4	Section Title</a:t>
            </a:r>
            <a:endParaRPr lang="en-US" dirty="0"/>
          </a:p>
        </p:txBody>
      </p:sp>
      <p:sp>
        <p:nvSpPr>
          <p:cNvPr id="7" name="Text Placeholder 12"/>
          <p:cNvSpPr>
            <a:spLocks noGrp="1"/>
          </p:cNvSpPr>
          <p:nvPr>
            <p:ph type="body" sz="quarter" idx="14" hasCustomPrompt="1"/>
          </p:nvPr>
        </p:nvSpPr>
        <p:spPr>
          <a:xfrm>
            <a:off x="0" y="1152525"/>
            <a:ext cx="3048000" cy="4237038"/>
          </a:xfrm>
          <a:prstGeom prst="rect">
            <a:avLst/>
          </a:prstGeom>
        </p:spPr>
        <p:txBody>
          <a:bodyPr vert="horz">
            <a:noAutofit/>
          </a:bodyPr>
          <a:lstStyle>
            <a:lvl1pPr marL="0" indent="0">
              <a:spcBef>
                <a:spcPts val="600"/>
              </a:spcBef>
              <a:buFontTx/>
              <a:buNone/>
              <a:defRPr sz="1600" baseline="0">
                <a:solidFill>
                  <a:srgbClr val="3F3F3F"/>
                </a:solidFill>
                <a:latin typeface="+mn-lt"/>
                <a:cs typeface="Segoe Pro Semibold"/>
              </a:defRPr>
            </a:lvl1pPr>
          </a:lstStyle>
          <a:p>
            <a:pPr lvl="0"/>
            <a:r>
              <a:rPr lang="en-US" dirty="0" smtClean="0"/>
              <a:t>Enter header here.</a:t>
            </a:r>
            <a:endParaRPr lang="en-US" dirty="0"/>
          </a:p>
        </p:txBody>
      </p:sp>
      <p:sp>
        <p:nvSpPr>
          <p:cNvPr id="5" name="Date Placeholder 3"/>
          <p:cNvSpPr>
            <a:spLocks noGrp="1"/>
          </p:cNvSpPr>
          <p:nvPr>
            <p:ph type="dt" sz="half" idx="2"/>
          </p:nvPr>
        </p:nvSpPr>
        <p:spPr>
          <a:xfrm>
            <a:off x="0" y="6356351"/>
            <a:ext cx="2844800" cy="365125"/>
          </a:xfrm>
          <a:prstGeom prst="rect">
            <a:avLst/>
          </a:prstGeom>
        </p:spPr>
        <p:txBody>
          <a:bodyPr vert="horz" lIns="182880" tIns="45720" rIns="182880" bIns="45720" rtlCol="0" anchor="ctr"/>
          <a:lstStyle>
            <a:lvl1pPr algn="l">
              <a:defRPr sz="800">
                <a:solidFill>
                  <a:schemeClr val="bg1"/>
                </a:solidFill>
                <a:latin typeface="+mn-lt"/>
                <a:cs typeface="Segoe Pro Light"/>
              </a:defRPr>
            </a:lvl1pPr>
          </a:lstStyle>
          <a:p>
            <a:fld id="{0C662066-3B25-473F-9EE0-546F296FBB68}" type="datetime1">
              <a:rPr lang="en-US" smtClean="0">
                <a:solidFill>
                  <a:prstClr val="white"/>
                </a:solidFill>
              </a:rPr>
              <a:t>7/23/2015</a:t>
            </a:fld>
            <a:endParaRPr lang="en-US" dirty="0">
              <a:solidFill>
                <a:prstClr val="white"/>
              </a:solidFill>
            </a:endParaRPr>
          </a:p>
        </p:txBody>
      </p:sp>
      <p:sp>
        <p:nvSpPr>
          <p:cNvPr id="9" name="Slide Number Placeholder 4"/>
          <p:cNvSpPr>
            <a:spLocks noGrp="1"/>
          </p:cNvSpPr>
          <p:nvPr>
            <p:ph type="sldNum" sz="quarter" idx="12"/>
          </p:nvPr>
        </p:nvSpPr>
        <p:spPr>
          <a:xfrm>
            <a:off x="8850630" y="6356350"/>
            <a:ext cx="2743200" cy="365125"/>
          </a:xfrm>
        </p:spPr>
        <p:txBody>
          <a:bodyPr/>
          <a:lstStyle/>
          <a:p>
            <a:fld id="{AFFF257A-30C5-4AFB-911B-BE4CEEA1EA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77889239"/>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Contact Page">
    <p:bg>
      <p:bgPr>
        <a:solidFill>
          <a:schemeClr val="bg1"/>
        </a:solidFill>
        <a:effectLst/>
      </p:bgPr>
    </p:bg>
    <p:spTree>
      <p:nvGrpSpPr>
        <p:cNvPr id="1" name=""/>
        <p:cNvGrpSpPr/>
        <p:nvPr/>
      </p:nvGrpSpPr>
      <p:grpSpPr>
        <a:xfrm>
          <a:off x="0" y="0"/>
          <a:ext cx="0" cy="0"/>
          <a:chOff x="0" y="0"/>
          <a:chExt cx="0" cy="0"/>
        </a:xfrm>
      </p:grpSpPr>
      <p:sp>
        <p:nvSpPr>
          <p:cNvPr id="8"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smtClean="0"/>
              <a:t>Click icon to add picture</a:t>
            </a:r>
            <a:endParaRPr lang="en-US" dirty="0"/>
          </a:p>
        </p:txBody>
      </p:sp>
      <p:sp>
        <p:nvSpPr>
          <p:cNvPr id="10" name="Text Placeholder 9"/>
          <p:cNvSpPr>
            <a:spLocks noGrp="1"/>
          </p:cNvSpPr>
          <p:nvPr>
            <p:ph type="body" sz="quarter" idx="12"/>
          </p:nvPr>
        </p:nvSpPr>
        <p:spPr>
          <a:xfrm>
            <a:off x="0" y="1143000"/>
            <a:ext cx="6096000" cy="2286000"/>
          </a:xfrm>
          <a:solidFill>
            <a:srgbClr val="0A5BBA">
              <a:alpha val="90000"/>
            </a:srgbClr>
          </a:solidFill>
        </p:spPr>
        <p:txBody>
          <a:bodyPr>
            <a:noAutofit/>
          </a:bodyPr>
          <a:lstStyle>
            <a:lvl1pPr>
              <a:lnSpc>
                <a:spcPct val="110000"/>
              </a:lnSpc>
              <a:defRPr sz="1600">
                <a:solidFill>
                  <a:srgbClr val="FFFFFF"/>
                </a:solidFill>
                <a:latin typeface="+mn-lt"/>
                <a:cs typeface="Segoe Pro Semibold"/>
              </a:defRPr>
            </a:lvl1pPr>
            <a:lvl2pPr>
              <a:lnSpc>
                <a:spcPct val="110000"/>
              </a:lnSpc>
              <a:defRPr sz="1600">
                <a:solidFill>
                  <a:srgbClr val="FFFFFF"/>
                </a:solidFill>
                <a:latin typeface="+mn-lt"/>
                <a:cs typeface="Segoe Pro Semibold"/>
              </a:defRPr>
            </a:lvl2pPr>
            <a:lvl3pPr>
              <a:lnSpc>
                <a:spcPct val="110000"/>
              </a:lnSpc>
              <a:defRPr sz="1600">
                <a:solidFill>
                  <a:srgbClr val="FFFFFF"/>
                </a:solidFill>
                <a:latin typeface="+mn-lt"/>
                <a:cs typeface="Segoe Pro Semibold"/>
              </a:defRPr>
            </a:lvl3pPr>
            <a:lvl4pPr>
              <a:lnSpc>
                <a:spcPct val="110000"/>
              </a:lnSpc>
              <a:defRPr sz="1600">
                <a:solidFill>
                  <a:srgbClr val="FFFFFF"/>
                </a:solidFill>
                <a:latin typeface="+mn-lt"/>
                <a:cs typeface="Segoe Pro Semibold"/>
              </a:defRPr>
            </a:lvl4pPr>
            <a:lvl5pPr>
              <a:lnSpc>
                <a:spcPct val="110000"/>
              </a:lnSpc>
              <a:defRPr sz="1600">
                <a:solidFill>
                  <a:srgbClr val="FFFFFF"/>
                </a:solidFill>
                <a:latin typeface="+mn-lt"/>
                <a:cs typeface="Segoe Pro Semibold"/>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Box 8"/>
          <p:cNvSpPr txBox="1"/>
          <p:nvPr userDrawn="1"/>
        </p:nvSpPr>
        <p:spPr>
          <a:xfrm>
            <a:off x="101601" y="6019800"/>
            <a:ext cx="11754657" cy="535531"/>
          </a:xfrm>
          <a:prstGeom prst="rect">
            <a:avLst/>
          </a:prstGeom>
          <a:noFill/>
        </p:spPr>
        <p:txBody>
          <a:bodyPr wrap="square" rtlCol="0">
            <a:spAutoFit/>
          </a:bodyPr>
          <a:lstStyle/>
          <a:p>
            <a:pPr>
              <a:lnSpc>
                <a:spcPct val="120000"/>
              </a:lnSpc>
            </a:pPr>
            <a:r>
              <a:rPr lang="en-US" sz="800" dirty="0" smtClean="0">
                <a:solidFill>
                  <a:prstClr val="black"/>
                </a:solidFill>
              </a:rPr>
              <a:t>© 2013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800" dirty="0">
              <a:solidFill>
                <a:prstClr val="black"/>
              </a:solidFill>
            </a:endParaRPr>
          </a:p>
        </p:txBody>
      </p:sp>
    </p:spTree>
    <p:extLst>
      <p:ext uri="{BB962C8B-B14F-4D97-AF65-F5344CB8AC3E}">
        <p14:creationId xmlns:p14="http://schemas.microsoft.com/office/powerpoint/2010/main" val="452167646"/>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Contact Page">
    <p:bg>
      <p:bgPr>
        <a:solidFill>
          <a:schemeClr val="bg1"/>
        </a:solidFill>
        <a:effectLst/>
      </p:bgPr>
    </p:bg>
    <p:spTree>
      <p:nvGrpSpPr>
        <p:cNvPr id="1" name=""/>
        <p:cNvGrpSpPr/>
        <p:nvPr/>
      </p:nvGrpSpPr>
      <p:grpSpPr>
        <a:xfrm>
          <a:off x="0" y="0"/>
          <a:ext cx="0" cy="0"/>
          <a:chOff x="0" y="0"/>
          <a:chExt cx="0" cy="0"/>
        </a:xfrm>
      </p:grpSpPr>
      <p:sp>
        <p:nvSpPr>
          <p:cNvPr id="8"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dirty="0" smtClean="0"/>
              <a:t>Click icon to add picture</a:t>
            </a:r>
            <a:endParaRPr lang="en-US" dirty="0"/>
          </a:p>
        </p:txBody>
      </p:sp>
      <p:sp>
        <p:nvSpPr>
          <p:cNvPr id="7" name="Picture Placeholder 4"/>
          <p:cNvSpPr>
            <a:spLocks noGrp="1"/>
          </p:cNvSpPr>
          <p:nvPr>
            <p:ph type="pic" sz="quarter" idx="17"/>
          </p:nvPr>
        </p:nvSpPr>
        <p:spPr>
          <a:xfrm>
            <a:off x="10363200" y="3218"/>
            <a:ext cx="1828800" cy="504534"/>
          </a:xfrm>
        </p:spPr>
        <p:txBody>
          <a:bodyPr/>
          <a:lstStyle>
            <a:lvl1pPr>
              <a:defRPr>
                <a:solidFill>
                  <a:srgbClr val="000000"/>
                </a:solidFill>
              </a:defRPr>
            </a:lvl1pPr>
          </a:lstStyle>
          <a:p>
            <a:r>
              <a:rPr lang="en-US" smtClean="0"/>
              <a:t>Click icon to add picture</a:t>
            </a:r>
            <a:endParaRPr lang="en-US" dirty="0"/>
          </a:p>
        </p:txBody>
      </p:sp>
      <p:sp>
        <p:nvSpPr>
          <p:cNvPr id="9" name="Text Placeholder 9"/>
          <p:cNvSpPr>
            <a:spLocks noGrp="1"/>
          </p:cNvSpPr>
          <p:nvPr>
            <p:ph type="body" sz="quarter" idx="12"/>
          </p:nvPr>
        </p:nvSpPr>
        <p:spPr>
          <a:xfrm>
            <a:off x="6096000" y="1143000"/>
            <a:ext cx="6096000" cy="2286000"/>
          </a:xfrm>
          <a:solidFill>
            <a:srgbClr val="0A5BBA">
              <a:alpha val="90000"/>
            </a:srgbClr>
          </a:solidFill>
        </p:spPr>
        <p:txBody>
          <a:bodyPr>
            <a:noAutofit/>
          </a:bodyPr>
          <a:lstStyle>
            <a:lvl1pPr>
              <a:lnSpc>
                <a:spcPct val="110000"/>
              </a:lnSpc>
              <a:defRPr sz="1600">
                <a:solidFill>
                  <a:srgbClr val="FFFFFF"/>
                </a:solidFill>
                <a:latin typeface="+mn-lt"/>
                <a:cs typeface="Segoe Pro Semibold"/>
              </a:defRPr>
            </a:lvl1pPr>
            <a:lvl2pPr>
              <a:lnSpc>
                <a:spcPct val="110000"/>
              </a:lnSpc>
              <a:defRPr sz="1600">
                <a:solidFill>
                  <a:srgbClr val="FFFFFF"/>
                </a:solidFill>
                <a:latin typeface="+mn-lt"/>
                <a:cs typeface="Segoe Pro Semibold"/>
              </a:defRPr>
            </a:lvl2pPr>
            <a:lvl3pPr>
              <a:lnSpc>
                <a:spcPct val="110000"/>
              </a:lnSpc>
              <a:defRPr sz="1600">
                <a:solidFill>
                  <a:srgbClr val="FFFFFF"/>
                </a:solidFill>
                <a:latin typeface="+mn-lt"/>
                <a:cs typeface="Segoe Pro Semibold"/>
              </a:defRPr>
            </a:lvl3pPr>
            <a:lvl4pPr>
              <a:lnSpc>
                <a:spcPct val="110000"/>
              </a:lnSpc>
              <a:defRPr sz="1600">
                <a:solidFill>
                  <a:srgbClr val="FFFFFF"/>
                </a:solidFill>
                <a:latin typeface="+mn-lt"/>
                <a:cs typeface="Segoe Pro Semibold"/>
              </a:defRPr>
            </a:lvl4pPr>
            <a:lvl5pPr>
              <a:lnSpc>
                <a:spcPct val="110000"/>
              </a:lnSpc>
              <a:defRPr sz="1600">
                <a:solidFill>
                  <a:srgbClr val="FFFFFF"/>
                </a:solidFill>
                <a:latin typeface="+mn-lt"/>
                <a:cs typeface="Segoe Pro Semibold"/>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TextBox 9"/>
          <p:cNvSpPr txBox="1"/>
          <p:nvPr userDrawn="1"/>
        </p:nvSpPr>
        <p:spPr>
          <a:xfrm>
            <a:off x="101601" y="6019800"/>
            <a:ext cx="11754657" cy="535531"/>
          </a:xfrm>
          <a:prstGeom prst="rect">
            <a:avLst/>
          </a:prstGeom>
          <a:noFill/>
        </p:spPr>
        <p:txBody>
          <a:bodyPr wrap="square" rtlCol="0">
            <a:spAutoFit/>
          </a:bodyPr>
          <a:lstStyle/>
          <a:p>
            <a:pPr>
              <a:lnSpc>
                <a:spcPct val="120000"/>
              </a:lnSpc>
            </a:pPr>
            <a:r>
              <a:rPr lang="en-US" sz="800" dirty="0" smtClean="0">
                <a:solidFill>
                  <a:prstClr val="black"/>
                </a:solidFill>
              </a:rPr>
              <a:t>© 2013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800" dirty="0">
              <a:solidFill>
                <a:prstClr val="black"/>
              </a:solidFill>
            </a:endParaRPr>
          </a:p>
        </p:txBody>
      </p:sp>
    </p:spTree>
    <p:extLst>
      <p:ext uri="{BB962C8B-B14F-4D97-AF65-F5344CB8AC3E}">
        <p14:creationId xmlns:p14="http://schemas.microsoft.com/office/powerpoint/2010/main" val="3981783364"/>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5_Contact Page">
    <p:bg>
      <p:bgPr>
        <a:solidFill>
          <a:schemeClr val="bg1"/>
        </a:solidFill>
        <a:effectLst/>
      </p:bgPr>
    </p:bg>
    <p:spTree>
      <p:nvGrpSpPr>
        <p:cNvPr id="1" name=""/>
        <p:cNvGrpSpPr/>
        <p:nvPr/>
      </p:nvGrpSpPr>
      <p:grpSpPr>
        <a:xfrm>
          <a:off x="0" y="0"/>
          <a:ext cx="0" cy="0"/>
          <a:chOff x="0" y="0"/>
          <a:chExt cx="0" cy="0"/>
        </a:xfrm>
      </p:grpSpPr>
      <p:sp>
        <p:nvSpPr>
          <p:cNvPr id="8"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dirty="0" smtClean="0"/>
              <a:t>Click icon to add picture</a:t>
            </a:r>
            <a:endParaRPr lang="en-US" dirty="0"/>
          </a:p>
        </p:txBody>
      </p:sp>
      <p:sp>
        <p:nvSpPr>
          <p:cNvPr id="10" name="Text Placeholder 9"/>
          <p:cNvSpPr>
            <a:spLocks noGrp="1"/>
          </p:cNvSpPr>
          <p:nvPr>
            <p:ph type="body" sz="quarter" idx="12"/>
          </p:nvPr>
        </p:nvSpPr>
        <p:spPr>
          <a:xfrm>
            <a:off x="0" y="1143000"/>
            <a:ext cx="6096000" cy="2286000"/>
          </a:xfrm>
          <a:solidFill>
            <a:srgbClr val="0A5BBA">
              <a:alpha val="90000"/>
            </a:srgbClr>
          </a:solidFill>
        </p:spPr>
        <p:txBody>
          <a:bodyPr lIns="91440" tIns="91440">
            <a:noAutofit/>
          </a:bodyPr>
          <a:lstStyle>
            <a:lvl1pPr algn="l" eaLnBrk="1" hangingPunct="1">
              <a:lnSpc>
                <a:spcPct val="110000"/>
              </a:lnSpc>
              <a:defRPr lang="en-US" sz="1600" baseline="0" dirty="0" smtClean="0">
                <a:solidFill>
                  <a:srgbClr val="FFFFFF"/>
                </a:solidFill>
                <a:latin typeface="+mn-lt"/>
                <a:cs typeface="Segoe Pro Semibold"/>
              </a:defRPr>
            </a:lvl1pPr>
            <a:lvl2pPr algn="l" eaLnBrk="1" hangingPunct="1">
              <a:lnSpc>
                <a:spcPct val="110000"/>
              </a:lnSpc>
              <a:defRPr lang="en-US" sz="1600" baseline="0" dirty="0" smtClean="0">
                <a:solidFill>
                  <a:srgbClr val="FFFFFF"/>
                </a:solidFill>
                <a:latin typeface="+mn-lt"/>
                <a:cs typeface="Segoe Pro Semibold"/>
              </a:defRPr>
            </a:lvl2pPr>
            <a:lvl3pPr algn="l" eaLnBrk="1" hangingPunct="1">
              <a:lnSpc>
                <a:spcPct val="110000"/>
              </a:lnSpc>
              <a:defRPr lang="en-US" sz="1600" baseline="0" dirty="0" smtClean="0">
                <a:solidFill>
                  <a:srgbClr val="FFFFFF"/>
                </a:solidFill>
                <a:latin typeface="+mn-lt"/>
                <a:cs typeface="Segoe Pro Semibold"/>
              </a:defRPr>
            </a:lvl3pPr>
            <a:lvl4pPr algn="l" eaLnBrk="1" hangingPunct="1">
              <a:lnSpc>
                <a:spcPct val="110000"/>
              </a:lnSpc>
              <a:defRPr lang="en-US" sz="1600" baseline="0" dirty="0" smtClean="0">
                <a:solidFill>
                  <a:srgbClr val="FFFFFF"/>
                </a:solidFill>
                <a:latin typeface="+mn-lt"/>
                <a:cs typeface="Segoe Pro Semibold"/>
              </a:defRPr>
            </a:lvl4pPr>
            <a:lvl5pPr algn="l" eaLnBrk="1" hangingPunct="1">
              <a:lnSpc>
                <a:spcPct val="110000"/>
              </a:lnSpc>
              <a:defRPr lang="en-US" sz="1600" baseline="0" dirty="0">
                <a:solidFill>
                  <a:srgbClr val="FFFFFF"/>
                </a:solidFill>
                <a:latin typeface="+mn-lt"/>
                <a:cs typeface="Segoe Pro Semibold"/>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TextBox 11"/>
          <p:cNvSpPr txBox="1"/>
          <p:nvPr userDrawn="1"/>
        </p:nvSpPr>
        <p:spPr>
          <a:xfrm>
            <a:off x="101601" y="6019800"/>
            <a:ext cx="11754657" cy="535531"/>
          </a:xfrm>
          <a:prstGeom prst="rect">
            <a:avLst/>
          </a:prstGeom>
          <a:noFill/>
        </p:spPr>
        <p:txBody>
          <a:bodyPr wrap="square" rtlCol="0">
            <a:spAutoFit/>
          </a:bodyPr>
          <a:lstStyle/>
          <a:p>
            <a:pPr>
              <a:lnSpc>
                <a:spcPct val="120000"/>
              </a:lnSpc>
            </a:pPr>
            <a:r>
              <a:rPr lang="en-US" sz="800" dirty="0" smtClean="0">
                <a:solidFill>
                  <a:prstClr val="black"/>
                </a:solidFill>
              </a:rPr>
              <a:t>© 2013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800" dirty="0">
              <a:solidFill>
                <a:prstClr val="black"/>
              </a:solidFill>
            </a:endParaRPr>
          </a:p>
        </p:txBody>
      </p:sp>
    </p:spTree>
    <p:extLst>
      <p:ext uri="{BB962C8B-B14F-4D97-AF65-F5344CB8AC3E}">
        <p14:creationId xmlns:p14="http://schemas.microsoft.com/office/powerpoint/2010/main" val="3477524989"/>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7_Contact Page">
    <p:bg>
      <p:bgPr>
        <a:solidFill>
          <a:schemeClr val="bg1"/>
        </a:solidFill>
        <a:effectLst/>
      </p:bgPr>
    </p:bg>
    <p:spTree>
      <p:nvGrpSpPr>
        <p:cNvPr id="1" name=""/>
        <p:cNvGrpSpPr/>
        <p:nvPr/>
      </p:nvGrpSpPr>
      <p:grpSpPr>
        <a:xfrm>
          <a:off x="0" y="0"/>
          <a:ext cx="0" cy="0"/>
          <a:chOff x="0" y="0"/>
          <a:chExt cx="0" cy="0"/>
        </a:xfrm>
      </p:grpSpPr>
      <p:sp>
        <p:nvSpPr>
          <p:cNvPr id="8" name="Picture Placeholder 9"/>
          <p:cNvSpPr>
            <a:spLocks noGrp="1"/>
          </p:cNvSpPr>
          <p:nvPr>
            <p:ph type="pic" sz="quarter" idx="14"/>
          </p:nvPr>
        </p:nvSpPr>
        <p:spPr>
          <a:xfrm>
            <a:off x="0" y="0"/>
            <a:ext cx="12192000" cy="6858000"/>
          </a:xfrm>
          <a:prstGeom prst="rect">
            <a:avLst/>
          </a:prstGeom>
          <a:solidFill>
            <a:schemeClr val="bg1"/>
          </a:solidFill>
        </p:spPr>
        <p:txBody>
          <a:bodyPr vert="horz"/>
          <a:lstStyle>
            <a:lvl1pPr>
              <a:buFontTx/>
              <a:buNone/>
              <a:defRPr sz="1400">
                <a:solidFill>
                  <a:srgbClr val="000000"/>
                </a:solidFill>
                <a:latin typeface="+mn-lt"/>
              </a:defRPr>
            </a:lvl1pPr>
          </a:lstStyle>
          <a:p>
            <a:r>
              <a:rPr lang="en-US" smtClean="0"/>
              <a:t>Click icon to add picture</a:t>
            </a:r>
            <a:endParaRPr lang="en-US" dirty="0"/>
          </a:p>
        </p:txBody>
      </p:sp>
      <p:sp>
        <p:nvSpPr>
          <p:cNvPr id="9" name="Text Placeholder 9"/>
          <p:cNvSpPr>
            <a:spLocks noGrp="1"/>
          </p:cNvSpPr>
          <p:nvPr>
            <p:ph type="body" sz="quarter" idx="12"/>
          </p:nvPr>
        </p:nvSpPr>
        <p:spPr>
          <a:xfrm>
            <a:off x="6096000" y="1143000"/>
            <a:ext cx="6096000" cy="2286000"/>
          </a:xfrm>
          <a:solidFill>
            <a:srgbClr val="0A5BBA">
              <a:alpha val="90000"/>
            </a:srgbClr>
          </a:solidFill>
        </p:spPr>
        <p:txBody>
          <a:bodyPr>
            <a:noAutofit/>
          </a:bodyPr>
          <a:lstStyle>
            <a:lvl1pPr algn="l" eaLnBrk="1" hangingPunct="1">
              <a:lnSpc>
                <a:spcPct val="110000"/>
              </a:lnSpc>
              <a:defRPr lang="en-US" sz="1600" baseline="0" dirty="0" smtClean="0">
                <a:solidFill>
                  <a:srgbClr val="FFFFFF"/>
                </a:solidFill>
                <a:latin typeface="+mn-lt"/>
                <a:cs typeface="Segoe Pro Semibold"/>
              </a:defRPr>
            </a:lvl1pPr>
            <a:lvl2pPr algn="l" eaLnBrk="1" hangingPunct="1">
              <a:lnSpc>
                <a:spcPct val="110000"/>
              </a:lnSpc>
              <a:defRPr lang="en-US" sz="1600" baseline="0" dirty="0" smtClean="0">
                <a:solidFill>
                  <a:srgbClr val="FFFFFF"/>
                </a:solidFill>
                <a:latin typeface="+mn-lt"/>
                <a:cs typeface="Segoe Pro Semibold"/>
              </a:defRPr>
            </a:lvl2pPr>
            <a:lvl3pPr algn="l" eaLnBrk="1" hangingPunct="1">
              <a:lnSpc>
                <a:spcPct val="110000"/>
              </a:lnSpc>
              <a:defRPr lang="en-US" sz="1600" baseline="0" dirty="0" smtClean="0">
                <a:solidFill>
                  <a:srgbClr val="FFFFFF"/>
                </a:solidFill>
                <a:latin typeface="+mn-lt"/>
                <a:cs typeface="Segoe Pro Semibold"/>
              </a:defRPr>
            </a:lvl3pPr>
            <a:lvl4pPr algn="l" eaLnBrk="1" hangingPunct="1">
              <a:lnSpc>
                <a:spcPct val="110000"/>
              </a:lnSpc>
              <a:defRPr lang="en-US" sz="1600" baseline="0" dirty="0" smtClean="0">
                <a:solidFill>
                  <a:srgbClr val="FFFFFF"/>
                </a:solidFill>
                <a:latin typeface="+mn-lt"/>
                <a:cs typeface="Segoe Pro Semibold"/>
              </a:defRPr>
            </a:lvl4pPr>
            <a:lvl5pPr algn="l" eaLnBrk="1" hangingPunct="1">
              <a:lnSpc>
                <a:spcPct val="110000"/>
              </a:lnSpc>
              <a:defRPr lang="en-US" sz="1600" baseline="0" dirty="0">
                <a:solidFill>
                  <a:srgbClr val="FFFFFF"/>
                </a:solidFill>
                <a:latin typeface="+mn-lt"/>
                <a:cs typeface="Segoe Pro Semibold"/>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TextBox 11"/>
          <p:cNvSpPr txBox="1"/>
          <p:nvPr userDrawn="1"/>
        </p:nvSpPr>
        <p:spPr>
          <a:xfrm>
            <a:off x="101601" y="6019800"/>
            <a:ext cx="11754657" cy="535531"/>
          </a:xfrm>
          <a:prstGeom prst="rect">
            <a:avLst/>
          </a:prstGeom>
          <a:noFill/>
        </p:spPr>
        <p:txBody>
          <a:bodyPr wrap="square" rtlCol="0">
            <a:spAutoFit/>
          </a:bodyPr>
          <a:lstStyle/>
          <a:p>
            <a:pPr>
              <a:lnSpc>
                <a:spcPct val="120000"/>
              </a:lnSpc>
            </a:pPr>
            <a:r>
              <a:rPr lang="en-US" sz="800" dirty="0" smtClean="0">
                <a:solidFill>
                  <a:prstClr val="black"/>
                </a:solidFill>
              </a:rPr>
              <a:t>© 2013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800" dirty="0">
              <a:solidFill>
                <a:prstClr val="black"/>
              </a:solidFill>
            </a:endParaRPr>
          </a:p>
        </p:txBody>
      </p:sp>
    </p:spTree>
    <p:extLst>
      <p:ext uri="{BB962C8B-B14F-4D97-AF65-F5344CB8AC3E}">
        <p14:creationId xmlns:p14="http://schemas.microsoft.com/office/powerpoint/2010/main" val="3410682100"/>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Table of Contents dark or with image">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8" name="Text Placeholder 9"/>
          <p:cNvSpPr>
            <a:spLocks noGrp="1"/>
          </p:cNvSpPr>
          <p:nvPr>
            <p:ph type="body" sz="quarter" idx="13" hasCustomPrompt="1"/>
          </p:nvPr>
        </p:nvSpPr>
        <p:spPr>
          <a:xfrm>
            <a:off x="4572000" y="1143001"/>
            <a:ext cx="7620000" cy="4246563"/>
          </a:xfrm>
          <a:prstGeom prst="rect">
            <a:avLst/>
          </a:prstGeom>
        </p:spPr>
        <p:txBody>
          <a:bodyPr vert="horz" lIns="91440" tIns="45720">
            <a:normAutofit/>
          </a:bodyPr>
          <a:lstStyle>
            <a:lvl1pPr marL="0" indent="0">
              <a:spcBef>
                <a:spcPts val="600"/>
              </a:spcBef>
              <a:buFontTx/>
              <a:buNone/>
              <a:tabLst>
                <a:tab pos="630238" algn="l"/>
              </a:tabLst>
              <a:defRPr sz="1800" baseline="0">
                <a:solidFill>
                  <a:schemeClr val="tx1"/>
                </a:solidFill>
                <a:latin typeface="Segoe UI" panose="020B0502040204020203" pitchFamily="34" charset="0"/>
                <a:cs typeface="Segoe UI" panose="020B0502040204020203" pitchFamily="34" charset="0"/>
              </a:defRPr>
            </a:lvl1pPr>
            <a:lvl2pPr marL="0" indent="0">
              <a:spcBef>
                <a:spcPts val="600"/>
              </a:spcBef>
              <a:buFontTx/>
              <a:buNone/>
              <a:defRPr sz="3000">
                <a:latin typeface="Segoe Pro Light"/>
                <a:cs typeface="Segoe Pro Light"/>
              </a:defRPr>
            </a:lvl2pPr>
            <a:lvl3pPr marL="0" indent="0">
              <a:spcBef>
                <a:spcPts val="600"/>
              </a:spcBef>
              <a:buFontTx/>
              <a:buNone/>
              <a:defRPr sz="3000">
                <a:latin typeface="Segoe Pro Light"/>
                <a:cs typeface="Segoe Pro Light"/>
              </a:defRPr>
            </a:lvl3pPr>
            <a:lvl4pPr marL="0" indent="0">
              <a:spcBef>
                <a:spcPts val="600"/>
              </a:spcBef>
              <a:buFontTx/>
              <a:buNone/>
              <a:defRPr sz="3000">
                <a:latin typeface="Segoe Pro Light"/>
                <a:cs typeface="Segoe Pro Light"/>
              </a:defRPr>
            </a:lvl4pPr>
            <a:lvl5pPr marL="0" indent="0">
              <a:spcBef>
                <a:spcPts val="600"/>
              </a:spcBef>
              <a:buFontTx/>
              <a:buNone/>
              <a:defRPr sz="3000">
                <a:latin typeface="Segoe Pro Light"/>
                <a:cs typeface="Segoe Pro Light"/>
              </a:defRPr>
            </a:lvl5pPr>
          </a:lstStyle>
          <a:p>
            <a:pPr lvl="0"/>
            <a:r>
              <a:rPr lang="en-US" dirty="0" smtClean="0"/>
              <a:t>Section Title</a:t>
            </a:r>
            <a:endParaRPr lang="en-US" dirty="0"/>
          </a:p>
        </p:txBody>
      </p:sp>
      <p:sp>
        <p:nvSpPr>
          <p:cNvPr id="9" name="Text Placeholder 12"/>
          <p:cNvSpPr>
            <a:spLocks noGrp="1"/>
          </p:cNvSpPr>
          <p:nvPr>
            <p:ph type="body" sz="quarter" idx="14" hasCustomPrompt="1"/>
          </p:nvPr>
        </p:nvSpPr>
        <p:spPr>
          <a:xfrm>
            <a:off x="0" y="1152525"/>
            <a:ext cx="3048000" cy="4237038"/>
          </a:xfrm>
          <a:prstGeom prst="rect">
            <a:avLst/>
          </a:prstGeom>
        </p:spPr>
        <p:txBody>
          <a:bodyPr vert="horz">
            <a:noAutofit/>
          </a:bodyPr>
          <a:lstStyle>
            <a:lvl1pPr marL="0" indent="0">
              <a:spcBef>
                <a:spcPts val="600"/>
              </a:spcBef>
              <a:buFontTx/>
              <a:buNone/>
              <a:defRPr sz="1600" baseline="0">
                <a:solidFill>
                  <a:srgbClr val="FFFFFF"/>
                </a:solidFill>
                <a:latin typeface="+mn-lt"/>
                <a:cs typeface="Segoe Pro Semibold"/>
              </a:defRPr>
            </a:lvl1pPr>
          </a:lstStyle>
          <a:p>
            <a:pPr lvl="0"/>
            <a:r>
              <a:rPr lang="en-US" dirty="0" smtClean="0"/>
              <a:t>Enter header here.</a:t>
            </a:r>
            <a:endParaRPr lang="en-US" dirty="0"/>
          </a:p>
        </p:txBody>
      </p:sp>
    </p:spTree>
    <p:extLst>
      <p:ext uri="{BB962C8B-B14F-4D97-AF65-F5344CB8AC3E}">
        <p14:creationId xmlns:p14="http://schemas.microsoft.com/office/powerpoint/2010/main" val="132635157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General content_light">
    <p:spTree>
      <p:nvGrpSpPr>
        <p:cNvPr id="1" name=""/>
        <p:cNvGrpSpPr/>
        <p:nvPr/>
      </p:nvGrpSpPr>
      <p:grpSpPr>
        <a:xfrm>
          <a:off x="0" y="0"/>
          <a:ext cx="0" cy="0"/>
          <a:chOff x="0" y="0"/>
          <a:chExt cx="0" cy="0"/>
        </a:xfrm>
      </p:grpSpPr>
      <p:sp>
        <p:nvSpPr>
          <p:cNvPr id="2" name="Title 1"/>
          <p:cNvSpPr>
            <a:spLocks noGrp="1"/>
          </p:cNvSpPr>
          <p:nvPr>
            <p:ph type="title"/>
          </p:nvPr>
        </p:nvSpPr>
        <p:spPr>
          <a:xfrm>
            <a:off x="301752" y="301752"/>
            <a:ext cx="11274552" cy="685800"/>
          </a:xfrm>
        </p:spPr>
        <p:txBody>
          <a:bodyPr>
            <a:normAutofit/>
          </a:bodyPr>
          <a:lstStyle>
            <a:lvl1pPr>
              <a:defRPr sz="3200"/>
            </a:lvl1p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98DBE601-1838-467F-A091-A88901C9801E}" type="datetime1">
              <a:rPr lang="en-US" smtClean="0">
                <a:solidFill>
                  <a:prstClr val="black">
                    <a:tint val="75000"/>
                  </a:prstClr>
                </a:solidFill>
              </a:rPr>
              <a:t>7/23/2015</a:t>
            </a:fld>
            <a:endParaRPr lang="en-US">
              <a:solidFill>
                <a:prstClr val="black">
                  <a:tint val="75000"/>
                </a:prstClr>
              </a:solidFill>
            </a:endParaRPr>
          </a:p>
        </p:txBody>
      </p:sp>
      <p:sp>
        <p:nvSpPr>
          <p:cNvPr id="5" name="Slide Number Placeholder 4"/>
          <p:cNvSpPr>
            <a:spLocks noGrp="1"/>
          </p:cNvSpPr>
          <p:nvPr>
            <p:ph type="sldNum" sz="quarter" idx="12"/>
          </p:nvPr>
        </p:nvSpPr>
        <p:spPr>
          <a:xfrm>
            <a:off x="8850630" y="6356350"/>
            <a:ext cx="2743200" cy="365125"/>
          </a:xfrm>
        </p:spPr>
        <p:txBody>
          <a:bodyPr/>
          <a:lstStyle/>
          <a:p>
            <a:fld id="{AFFF257A-30C5-4AFB-911B-BE4CEEA1EA82}" type="slidenum">
              <a:rPr lang="en-US" smtClean="0">
                <a:solidFill>
                  <a:prstClr val="black">
                    <a:tint val="75000"/>
                  </a:prstClr>
                </a:solidFill>
              </a:rPr>
              <a:pPr/>
              <a:t>‹#›</a:t>
            </a:fld>
            <a:endParaRPr lang="en-US">
              <a:solidFill>
                <a:prstClr val="black">
                  <a:tint val="75000"/>
                </a:prstClr>
              </a:solidFill>
            </a:endParaRPr>
          </a:p>
        </p:txBody>
      </p:sp>
      <p:sp>
        <p:nvSpPr>
          <p:cNvPr id="7" name="Text Placeholder 6"/>
          <p:cNvSpPr>
            <a:spLocks noGrp="1"/>
          </p:cNvSpPr>
          <p:nvPr>
            <p:ph type="body" sz="quarter" idx="13"/>
          </p:nvPr>
        </p:nvSpPr>
        <p:spPr>
          <a:xfrm>
            <a:off x="402336" y="1143000"/>
            <a:ext cx="11173968" cy="4956048"/>
          </a:xfrm>
        </p:spPr>
        <p:txBody>
          <a:bodyPr/>
          <a:lstStyle>
            <a:lvl2pPr>
              <a:buSzPct val="90000"/>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Slide Number Placeholder 3"/>
          <p:cNvSpPr txBox="1">
            <a:spLocks/>
          </p:cNvSpPr>
          <p:nvPr userDrawn="1"/>
        </p:nvSpPr>
        <p:spPr>
          <a:xfrm>
            <a:off x="4673600" y="6355080"/>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dirty="0" smtClean="0">
                <a:latin typeface="Segoe UI" panose="020B0502040204020203" pitchFamily="34" charset="0"/>
                <a:cs typeface="Segoe UI" panose="020B0502040204020203" pitchFamily="34" charset="0"/>
              </a:rPr>
              <a:t>Microsoft Confidential</a:t>
            </a:r>
            <a:endParaRPr lang="en-US" sz="10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284601345"/>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EULA">
    <p:bg>
      <p:bgPr>
        <a:solidFill>
          <a:schemeClr val="bg1"/>
        </a:solidFill>
        <a:effectLst/>
      </p:bgPr>
    </p:bg>
    <p:spTree>
      <p:nvGrpSpPr>
        <p:cNvPr id="1" name=""/>
        <p:cNvGrpSpPr/>
        <p:nvPr/>
      </p:nvGrpSpPr>
      <p:grpSpPr>
        <a:xfrm>
          <a:off x="0" y="0"/>
          <a:ext cx="0" cy="0"/>
          <a:chOff x="0" y="0"/>
          <a:chExt cx="0" cy="0"/>
        </a:xfrm>
      </p:grpSpPr>
      <p:sp>
        <p:nvSpPr>
          <p:cNvPr id="12" name="TextBox 11"/>
          <p:cNvSpPr txBox="1"/>
          <p:nvPr userDrawn="1"/>
        </p:nvSpPr>
        <p:spPr>
          <a:xfrm>
            <a:off x="304800" y="3376960"/>
            <a:ext cx="11438467" cy="1499840"/>
          </a:xfrm>
          <a:prstGeom prst="rect">
            <a:avLst/>
          </a:prstGeom>
          <a:noFill/>
          <a:ln>
            <a:noFill/>
          </a:ln>
        </p:spPr>
        <p:txBody>
          <a:bodyPr vert="horz" wrap="square" lIns="243840" tIns="182880" rIns="121920" bIns="60960" rtlCol="0" anchor="t" anchorCtr="0">
            <a:noAutofit/>
          </a:bodyPr>
          <a:lstStyle/>
          <a:p>
            <a:pPr>
              <a:lnSpc>
                <a:spcPct val="90000"/>
              </a:lnSpc>
              <a:spcAft>
                <a:spcPts val="800"/>
              </a:spcAft>
            </a:pPr>
            <a:r>
              <a:rPr lang="en-US" sz="1200" dirty="0" smtClean="0">
                <a:solidFill>
                  <a:srgbClr val="3F3F3F">
                    <a:alpha val="87000"/>
                  </a:srgbClr>
                </a:solidFill>
                <a:latin typeface="Segoe UI" panose="020B0502040204020203" pitchFamily="34" charset="0"/>
                <a:cs typeface="Segoe UI" panose="020B0502040204020203" pitchFamily="34" charset="0"/>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pPr>
              <a:lnSpc>
                <a:spcPct val="90000"/>
              </a:lnSpc>
              <a:spcAft>
                <a:spcPts val="800"/>
              </a:spcAft>
            </a:pPr>
            <a:r>
              <a:rPr lang="en-US" sz="1200" dirty="0" smtClean="0">
                <a:solidFill>
                  <a:srgbClr val="3F3F3F">
                    <a:alpha val="87000"/>
                  </a:srgbClr>
                </a:solidFill>
                <a:latin typeface="Segoe UI" panose="020B0502040204020203" pitchFamily="34" charset="0"/>
                <a:cs typeface="Segoe UI" panose="020B0502040204020203" pitchFamily="34" charset="0"/>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a:lnSpc>
                <a:spcPct val="90000"/>
              </a:lnSpc>
              <a:spcAft>
                <a:spcPts val="800"/>
              </a:spcAft>
            </a:pPr>
            <a:endParaRPr lang="en-US" sz="1100" dirty="0" smtClean="0">
              <a:solidFill>
                <a:srgbClr val="3F3F3F">
                  <a:alpha val="87000"/>
                </a:srgbClr>
              </a:solidFill>
              <a:latin typeface="Segoe UI" panose="020B0502040204020203" pitchFamily="34" charset="0"/>
              <a:cs typeface="Segoe UI" panose="020B0502040204020203" pitchFamily="34" charset="0"/>
            </a:endParaRPr>
          </a:p>
        </p:txBody>
      </p:sp>
      <p:sp>
        <p:nvSpPr>
          <p:cNvPr id="2" name="TextBox 1"/>
          <p:cNvSpPr txBox="1"/>
          <p:nvPr userDrawn="1"/>
        </p:nvSpPr>
        <p:spPr>
          <a:xfrm>
            <a:off x="310777" y="103985"/>
            <a:ext cx="3149600" cy="406400"/>
          </a:xfrm>
          <a:prstGeom prst="rect">
            <a:avLst/>
          </a:prstGeom>
          <a:noFill/>
          <a:ln>
            <a:noFill/>
          </a:ln>
        </p:spPr>
        <p:txBody>
          <a:bodyPr vert="horz" wrap="none" lIns="243840" tIns="182880" rIns="121920" bIns="60960" rtlCol="0" anchor="ctr" anchorCtr="0">
            <a:noAutofit/>
          </a:bodyPr>
          <a:lstStyle/>
          <a:p>
            <a:r>
              <a:rPr lang="en-US" sz="1467" b="1" dirty="0" smtClean="0">
                <a:solidFill>
                  <a:prstClr val="black"/>
                </a:solidFill>
              </a:rPr>
              <a:t>Conditions and Terms of Use</a:t>
            </a:r>
            <a:endParaRPr lang="en-US" sz="1467" dirty="0">
              <a:solidFill>
                <a:prstClr val="black"/>
              </a:solidFill>
            </a:endParaRPr>
          </a:p>
        </p:txBody>
      </p:sp>
      <p:sp>
        <p:nvSpPr>
          <p:cNvPr id="6" name="TextBox 5"/>
          <p:cNvSpPr txBox="1"/>
          <p:nvPr userDrawn="1"/>
        </p:nvSpPr>
        <p:spPr>
          <a:xfrm>
            <a:off x="307789" y="2868961"/>
            <a:ext cx="3149600" cy="370545"/>
          </a:xfrm>
          <a:prstGeom prst="rect">
            <a:avLst/>
          </a:prstGeom>
          <a:noFill/>
          <a:ln>
            <a:noFill/>
          </a:ln>
        </p:spPr>
        <p:txBody>
          <a:bodyPr vert="horz" wrap="none" lIns="243840" tIns="182880" rIns="121920" bIns="60960" rtlCol="0" anchor="ctr" anchorCtr="0">
            <a:noAutofit/>
          </a:bodyPr>
          <a:lstStyle/>
          <a:p>
            <a:r>
              <a:rPr lang="en-US" sz="1467" b="1" dirty="0" smtClean="0">
                <a:solidFill>
                  <a:prstClr val="black"/>
                </a:solidFill>
              </a:rPr>
              <a:t>Copyright and Trademarks</a:t>
            </a:r>
          </a:p>
        </p:txBody>
      </p:sp>
      <p:sp>
        <p:nvSpPr>
          <p:cNvPr id="7" name="TextBox 6"/>
          <p:cNvSpPr txBox="1"/>
          <p:nvPr userDrawn="1"/>
        </p:nvSpPr>
        <p:spPr>
          <a:xfrm>
            <a:off x="304800" y="378527"/>
            <a:ext cx="3149600" cy="406400"/>
          </a:xfrm>
          <a:prstGeom prst="rect">
            <a:avLst/>
          </a:prstGeom>
          <a:noFill/>
          <a:ln>
            <a:noFill/>
          </a:ln>
        </p:spPr>
        <p:txBody>
          <a:bodyPr vert="horz" wrap="none" lIns="243840" tIns="182880" rIns="121920" bIns="60960" rtlCol="0" anchor="ctr" anchorCtr="0">
            <a:noAutofit/>
          </a:bodyPr>
          <a:lstStyle/>
          <a:p>
            <a:r>
              <a:rPr lang="en-US" sz="1067" dirty="0" smtClean="0">
                <a:solidFill>
                  <a:srgbClr val="277EB5"/>
                </a:solidFill>
              </a:rPr>
              <a:t>Microsoft Confidential</a:t>
            </a:r>
          </a:p>
        </p:txBody>
      </p:sp>
      <p:sp>
        <p:nvSpPr>
          <p:cNvPr id="8" name="TextBox 7"/>
          <p:cNvSpPr txBox="1"/>
          <p:nvPr userDrawn="1"/>
        </p:nvSpPr>
        <p:spPr>
          <a:xfrm>
            <a:off x="304800" y="3114288"/>
            <a:ext cx="3149600" cy="406400"/>
          </a:xfrm>
          <a:prstGeom prst="rect">
            <a:avLst/>
          </a:prstGeom>
          <a:noFill/>
          <a:ln>
            <a:noFill/>
          </a:ln>
        </p:spPr>
        <p:txBody>
          <a:bodyPr vert="horz" wrap="none" lIns="243840" tIns="182880" rIns="121920" bIns="60960" rtlCol="0" anchor="ctr" anchorCtr="0">
            <a:noAutofit/>
          </a:bodyPr>
          <a:lstStyle/>
          <a:p>
            <a:r>
              <a:rPr lang="en-US" sz="1067" smtClean="0">
                <a:solidFill>
                  <a:srgbClr val="277EB5"/>
                </a:solidFill>
              </a:rPr>
              <a:t>© 2015 </a:t>
            </a:r>
            <a:r>
              <a:rPr lang="en-US" sz="1067" dirty="0" smtClean="0">
                <a:solidFill>
                  <a:srgbClr val="277EB5"/>
                </a:solidFill>
              </a:rPr>
              <a:t>Microsoft Corporation. All rights reserved.</a:t>
            </a:r>
          </a:p>
        </p:txBody>
      </p:sp>
      <p:sp>
        <p:nvSpPr>
          <p:cNvPr id="10" name="TextBox 9"/>
          <p:cNvSpPr txBox="1"/>
          <p:nvPr userDrawn="1"/>
        </p:nvSpPr>
        <p:spPr>
          <a:xfrm>
            <a:off x="304800" y="707073"/>
            <a:ext cx="11438467" cy="2438400"/>
          </a:xfrm>
          <a:prstGeom prst="rect">
            <a:avLst/>
          </a:prstGeom>
          <a:noFill/>
          <a:ln>
            <a:noFill/>
          </a:ln>
        </p:spPr>
        <p:txBody>
          <a:bodyPr vert="horz" wrap="square" lIns="243840" tIns="182880" rIns="121920" bIns="60960" rtlCol="0" anchor="t" anchorCtr="0">
            <a:normAutofit/>
          </a:bodyPr>
          <a:lstStyle/>
          <a:p>
            <a:pPr>
              <a:spcAft>
                <a:spcPts val="800"/>
              </a:spcAft>
            </a:pPr>
            <a:r>
              <a:rPr lang="en-US" sz="1200" dirty="0" smtClean="0">
                <a:solidFill>
                  <a:srgbClr val="3F3F3F">
                    <a:alpha val="87000"/>
                  </a:srgbClr>
                </a:solidFill>
                <a:latin typeface="Segoe UI" panose="020B0502040204020203" pitchFamily="34" charset="0"/>
                <a:cs typeface="Segoe UI" panose="020B0502040204020203" pitchFamily="34" charset="0"/>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pPr>
              <a:spcAft>
                <a:spcPts val="800"/>
              </a:spcAft>
            </a:pPr>
            <a:r>
              <a:rPr lang="en-US" sz="1200" dirty="0" smtClean="0">
                <a:solidFill>
                  <a:srgbClr val="3F3F3F">
                    <a:alpha val="87000"/>
                  </a:srgbClr>
                </a:solidFill>
                <a:latin typeface="Segoe UI" panose="020B0502040204020203" pitchFamily="34" charset="0"/>
                <a:cs typeface="Segoe UI" panose="020B0502040204020203" pitchFamily="34" charset="0"/>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pPr>
              <a:spcAft>
                <a:spcPts val="800"/>
              </a:spcAft>
            </a:pPr>
            <a:r>
              <a:rPr lang="en-US" sz="1200" dirty="0" smtClean="0">
                <a:solidFill>
                  <a:srgbClr val="3F3F3F">
                    <a:alpha val="87000"/>
                  </a:srgbClr>
                </a:solidFill>
                <a:latin typeface="Segoe UI" panose="020B0502040204020203" pitchFamily="34" charset="0"/>
                <a:cs typeface="Segoe UI" panose="020B0502040204020203" pitchFamily="34" charset="0"/>
              </a:rPr>
              <a:t>Training package content, including URLs and other Internet Web 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a:t>
            </a:r>
            <a:endParaRPr lang="en-US" sz="1200" dirty="0">
              <a:solidFill>
                <a:srgbClr val="3F3F3F">
                  <a:alpha val="87000"/>
                </a:srgbClr>
              </a:solidFill>
              <a:latin typeface="Segoe UI" panose="020B0502040204020203" pitchFamily="34" charset="0"/>
              <a:cs typeface="Segoe UI" panose="020B0502040204020203" pitchFamily="34" charset="0"/>
            </a:endParaRPr>
          </a:p>
          <a:p>
            <a:pPr>
              <a:spcAft>
                <a:spcPts val="800"/>
              </a:spcAft>
            </a:pPr>
            <a:endParaRPr lang="en-US" sz="1100" dirty="0" smtClean="0">
              <a:solidFill>
                <a:srgbClr val="3F3F3F">
                  <a:alpha val="87000"/>
                </a:srgb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186870809"/>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stretch>
            <a:fillRect/>
          </a:stretch>
        </p:blipFill>
        <p:spPr>
          <a:xfrm>
            <a:off x="4358418" y="2895601"/>
            <a:ext cx="3566382" cy="842963"/>
          </a:xfrm>
          <a:prstGeom prst="rect">
            <a:avLst/>
          </a:prstGeom>
        </p:spPr>
      </p:pic>
    </p:spTree>
    <p:extLst>
      <p:ext uri="{BB962C8B-B14F-4D97-AF65-F5344CB8AC3E}">
        <p14:creationId xmlns:p14="http://schemas.microsoft.com/office/powerpoint/2010/main" val="4168563854"/>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ourse Title">
    <p:spTree>
      <p:nvGrpSpPr>
        <p:cNvPr id="1" name=""/>
        <p:cNvGrpSpPr/>
        <p:nvPr/>
      </p:nvGrpSpPr>
      <p:grpSpPr>
        <a:xfrm>
          <a:off x="0" y="0"/>
          <a:ext cx="0" cy="0"/>
          <a:chOff x="0" y="0"/>
          <a:chExt cx="0" cy="0"/>
        </a:xfrm>
      </p:grpSpPr>
      <p:sp>
        <p:nvSpPr>
          <p:cNvPr id="13" name="TextBox 12"/>
          <p:cNvSpPr txBox="1"/>
          <p:nvPr userDrawn="1"/>
        </p:nvSpPr>
        <p:spPr>
          <a:xfrm>
            <a:off x="0" y="1143000"/>
            <a:ext cx="6096000" cy="369332"/>
          </a:xfrm>
          <a:prstGeom prst="rect">
            <a:avLst/>
          </a:prstGeom>
          <a:noFill/>
        </p:spPr>
        <p:txBody>
          <a:bodyPr wrap="square" rtlCol="0">
            <a:spAutoFit/>
          </a:bodyPr>
          <a:lstStyle/>
          <a:p>
            <a:endParaRPr lang="en-US" dirty="0">
              <a:solidFill>
                <a:prstClr val="black"/>
              </a:solidFill>
            </a:endParaRPr>
          </a:p>
        </p:txBody>
      </p:sp>
      <p:sp>
        <p:nvSpPr>
          <p:cNvPr id="16" name="Text Placeholder 9"/>
          <p:cNvSpPr>
            <a:spLocks noGrp="1"/>
          </p:cNvSpPr>
          <p:nvPr>
            <p:ph type="body" sz="quarter" idx="13" hasCustomPrompt="1"/>
          </p:nvPr>
        </p:nvSpPr>
        <p:spPr>
          <a:xfrm>
            <a:off x="0" y="1143000"/>
            <a:ext cx="6949440" cy="2286000"/>
          </a:xfrm>
          <a:solidFill>
            <a:srgbClr val="0A5BBA">
              <a:alpha val="90000"/>
            </a:srgbClr>
          </a:solidFill>
        </p:spPr>
        <p:txBody>
          <a:bodyPr lIns="91440" tIns="91440">
            <a:noAutofit/>
          </a:bodyPr>
          <a:lstStyle>
            <a:lvl1pPr marL="0" indent="0">
              <a:lnSpc>
                <a:spcPct val="100000"/>
              </a:lnSpc>
              <a:buNone/>
              <a:defRPr sz="3600">
                <a:solidFill>
                  <a:schemeClr val="bg1"/>
                </a:solidFill>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dirty="0" smtClean="0"/>
              <a:t>Course Title</a:t>
            </a:r>
          </a:p>
        </p:txBody>
      </p:sp>
    </p:spTree>
    <p:extLst>
      <p:ext uri="{BB962C8B-B14F-4D97-AF65-F5344CB8AC3E}">
        <p14:creationId xmlns:p14="http://schemas.microsoft.com/office/powerpoint/2010/main" val="4213870083"/>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extBox 5"/>
          <p:cNvSpPr txBox="1"/>
          <p:nvPr userDrawn="1"/>
        </p:nvSpPr>
        <p:spPr>
          <a:xfrm>
            <a:off x="304800" y="3376960"/>
            <a:ext cx="11684000" cy="2235200"/>
          </a:xfrm>
          <a:prstGeom prst="rect">
            <a:avLst/>
          </a:prstGeom>
          <a:noFill/>
          <a:ln>
            <a:noFill/>
          </a:ln>
        </p:spPr>
        <p:txBody>
          <a:bodyPr vert="horz" wrap="square" lIns="243840" tIns="182880" rIns="121920" bIns="60960" rtlCol="0" anchor="t" anchorCtr="0">
            <a:noAutofit/>
          </a:bodyPr>
          <a:lstStyle/>
          <a:p>
            <a:pPr defTabSz="609585">
              <a:lnSpc>
                <a:spcPct val="90000"/>
              </a:lnSpc>
              <a:spcAft>
                <a:spcPts val="800"/>
              </a:spcAft>
            </a:pPr>
            <a:r>
              <a:rPr lang="en-US" sz="1333" dirty="0">
                <a:solidFill>
                  <a:srgbClr val="000000">
                    <a:alpha val="87000"/>
                  </a:srgbClr>
                </a:solidFill>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pPr defTabSz="609585">
              <a:lnSpc>
                <a:spcPct val="90000"/>
              </a:lnSpc>
              <a:spcAft>
                <a:spcPts val="800"/>
              </a:spcAft>
            </a:pPr>
            <a:r>
              <a:rPr lang="en-US" sz="1333" dirty="0">
                <a:solidFill>
                  <a:srgbClr val="000000">
                    <a:alpha val="87000"/>
                  </a:srgbClr>
                </a:solidFill>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defTabSz="609585">
              <a:lnSpc>
                <a:spcPct val="90000"/>
              </a:lnSpc>
              <a:spcAft>
                <a:spcPts val="800"/>
              </a:spcAft>
            </a:pPr>
            <a:r>
              <a:rPr lang="en-US" sz="1333" dirty="0">
                <a:solidFill>
                  <a:srgbClr val="000000">
                    <a:alpha val="87000"/>
                  </a:srgbClr>
                </a:solidFill>
              </a:rPr>
              <a:t>For more information, see Use of Microsoft Copyrighted Content at</a:t>
            </a:r>
          </a:p>
          <a:p>
            <a:pPr algn="ctr" defTabSz="609585">
              <a:lnSpc>
                <a:spcPct val="90000"/>
              </a:lnSpc>
              <a:spcAft>
                <a:spcPts val="800"/>
              </a:spcAft>
            </a:pPr>
            <a:r>
              <a:rPr lang="en-US" sz="1333" dirty="0">
                <a:solidFill>
                  <a:srgbClr val="000000">
                    <a:alpha val="87000"/>
                  </a:srgbClr>
                </a:solidFill>
                <a:hlinkClick r:id="rId2"/>
              </a:rPr>
              <a:t>http://www.microsoft.com/about/legal/permissions/</a:t>
            </a:r>
            <a:endParaRPr lang="en-US" sz="1333" dirty="0">
              <a:solidFill>
                <a:srgbClr val="000000">
                  <a:alpha val="87000"/>
                </a:srgbClr>
              </a:solidFill>
            </a:endParaRPr>
          </a:p>
        </p:txBody>
      </p:sp>
      <p:sp>
        <p:nvSpPr>
          <p:cNvPr id="7" name="TextBox 6"/>
          <p:cNvSpPr txBox="1"/>
          <p:nvPr userDrawn="1"/>
        </p:nvSpPr>
        <p:spPr>
          <a:xfrm>
            <a:off x="310777" y="103985"/>
            <a:ext cx="3149600" cy="406400"/>
          </a:xfrm>
          <a:prstGeom prst="rect">
            <a:avLst/>
          </a:prstGeom>
          <a:noFill/>
          <a:ln>
            <a:noFill/>
          </a:ln>
        </p:spPr>
        <p:txBody>
          <a:bodyPr vert="horz" wrap="none" lIns="243840" tIns="182880" rIns="121920" bIns="60960" rtlCol="0" anchor="ctr" anchorCtr="0">
            <a:noAutofit/>
          </a:bodyPr>
          <a:lstStyle/>
          <a:p>
            <a:pPr defTabSz="609585"/>
            <a:r>
              <a:rPr lang="en-US" sz="1467" b="1" dirty="0">
                <a:solidFill>
                  <a:srgbClr val="000000"/>
                </a:solidFill>
              </a:rPr>
              <a:t>Conditions and Terms of Use</a:t>
            </a:r>
            <a:endParaRPr lang="en-US" sz="1467" dirty="0">
              <a:solidFill>
                <a:srgbClr val="000000"/>
              </a:solidFill>
            </a:endParaRPr>
          </a:p>
        </p:txBody>
      </p:sp>
      <p:sp>
        <p:nvSpPr>
          <p:cNvPr id="8" name="TextBox 7"/>
          <p:cNvSpPr txBox="1"/>
          <p:nvPr userDrawn="1"/>
        </p:nvSpPr>
        <p:spPr>
          <a:xfrm>
            <a:off x="307789" y="2868961"/>
            <a:ext cx="3149600" cy="370545"/>
          </a:xfrm>
          <a:prstGeom prst="rect">
            <a:avLst/>
          </a:prstGeom>
          <a:noFill/>
          <a:ln>
            <a:noFill/>
          </a:ln>
        </p:spPr>
        <p:txBody>
          <a:bodyPr vert="horz" wrap="none" lIns="243840" tIns="182880" rIns="121920" bIns="60960" rtlCol="0" anchor="ctr" anchorCtr="0">
            <a:noAutofit/>
          </a:bodyPr>
          <a:lstStyle/>
          <a:p>
            <a:pPr defTabSz="609585"/>
            <a:r>
              <a:rPr lang="en-US" sz="1467" b="1" dirty="0">
                <a:solidFill>
                  <a:srgbClr val="000000"/>
                </a:solidFill>
              </a:rPr>
              <a:t>Copyright and Trademarks</a:t>
            </a:r>
          </a:p>
        </p:txBody>
      </p:sp>
      <p:sp>
        <p:nvSpPr>
          <p:cNvPr id="9" name="TextBox 8"/>
          <p:cNvSpPr txBox="1"/>
          <p:nvPr userDrawn="1"/>
        </p:nvSpPr>
        <p:spPr>
          <a:xfrm>
            <a:off x="304800" y="378527"/>
            <a:ext cx="3149600" cy="406400"/>
          </a:xfrm>
          <a:prstGeom prst="rect">
            <a:avLst/>
          </a:prstGeom>
          <a:noFill/>
          <a:ln>
            <a:noFill/>
          </a:ln>
        </p:spPr>
        <p:txBody>
          <a:bodyPr vert="horz" wrap="none" lIns="243840" tIns="182880" rIns="121920" bIns="60960" rtlCol="0" anchor="ctr" anchorCtr="0">
            <a:noAutofit/>
          </a:bodyPr>
          <a:lstStyle/>
          <a:p>
            <a:pPr defTabSz="609585"/>
            <a:r>
              <a:rPr lang="en-US" sz="1067" dirty="0">
                <a:solidFill>
                  <a:srgbClr val="277EB5"/>
                </a:solidFill>
              </a:rPr>
              <a:t>Microsoft Confidential</a:t>
            </a:r>
          </a:p>
        </p:txBody>
      </p:sp>
      <p:sp>
        <p:nvSpPr>
          <p:cNvPr id="10" name="TextBox 9"/>
          <p:cNvSpPr txBox="1"/>
          <p:nvPr userDrawn="1"/>
        </p:nvSpPr>
        <p:spPr>
          <a:xfrm>
            <a:off x="304800" y="3114288"/>
            <a:ext cx="3149600" cy="406400"/>
          </a:xfrm>
          <a:prstGeom prst="rect">
            <a:avLst/>
          </a:prstGeom>
          <a:noFill/>
          <a:ln>
            <a:noFill/>
          </a:ln>
        </p:spPr>
        <p:txBody>
          <a:bodyPr vert="horz" wrap="none" lIns="243840" tIns="182880" rIns="121920" bIns="60960" rtlCol="0" anchor="ctr" anchorCtr="0">
            <a:noAutofit/>
          </a:bodyPr>
          <a:lstStyle/>
          <a:p>
            <a:pPr defTabSz="609585"/>
            <a:r>
              <a:rPr lang="en-US" sz="1067" dirty="0">
                <a:solidFill>
                  <a:srgbClr val="277EB5"/>
                </a:solidFill>
              </a:rPr>
              <a:t>© 2013 Microsoft Corporation. All rights reserved.</a:t>
            </a:r>
          </a:p>
        </p:txBody>
      </p:sp>
      <p:sp>
        <p:nvSpPr>
          <p:cNvPr id="11" name="TextBox 10"/>
          <p:cNvSpPr txBox="1"/>
          <p:nvPr userDrawn="1"/>
        </p:nvSpPr>
        <p:spPr>
          <a:xfrm>
            <a:off x="304800" y="613936"/>
            <a:ext cx="11684000" cy="2438400"/>
          </a:xfrm>
          <a:prstGeom prst="rect">
            <a:avLst/>
          </a:prstGeom>
          <a:noFill/>
          <a:ln>
            <a:noFill/>
          </a:ln>
        </p:spPr>
        <p:txBody>
          <a:bodyPr vert="horz" wrap="square" lIns="243840" tIns="182880" rIns="121920" bIns="60960" rtlCol="0" anchor="t" anchorCtr="0">
            <a:normAutofit lnSpcReduction="10000"/>
          </a:bodyPr>
          <a:lstStyle/>
          <a:p>
            <a:pPr defTabSz="609585">
              <a:spcAft>
                <a:spcPts val="800"/>
              </a:spcAft>
            </a:pPr>
            <a:r>
              <a:rPr lang="en-US" sz="1333" dirty="0">
                <a:solidFill>
                  <a:srgbClr val="000000">
                    <a:alpha val="87000"/>
                  </a:srgbClr>
                </a:solidFill>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pPr defTabSz="609585">
              <a:spcAft>
                <a:spcPts val="800"/>
              </a:spcAft>
            </a:pPr>
            <a:r>
              <a:rPr lang="en-US" sz="1333" dirty="0">
                <a:solidFill>
                  <a:srgbClr val="000000">
                    <a:alpha val="87000"/>
                  </a:srgbClr>
                </a:solidFill>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pPr defTabSz="609585">
              <a:spcAft>
                <a:spcPts val="800"/>
              </a:spcAft>
            </a:pPr>
            <a:r>
              <a:rPr lang="en-US" sz="1333" dirty="0">
                <a:solidFill>
                  <a:srgbClr val="000000">
                    <a:alpha val="87000"/>
                  </a:srgbClr>
                </a:solidFill>
              </a:rPr>
              <a:t>Training package content, including URLs and other Internet Web 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a:t>
            </a:r>
          </a:p>
          <a:p>
            <a:pPr defTabSz="609585">
              <a:spcAft>
                <a:spcPts val="800"/>
              </a:spcAft>
            </a:pPr>
            <a:endParaRPr lang="en-US" sz="1333" dirty="0">
              <a:solidFill>
                <a:srgbClr val="000000">
                  <a:alpha val="87000"/>
                </a:srgbClr>
              </a:solidFill>
            </a:endParaRPr>
          </a:p>
        </p:txBody>
      </p:sp>
    </p:spTree>
    <p:extLst>
      <p:ext uri="{BB962C8B-B14F-4D97-AF65-F5344CB8AC3E}">
        <p14:creationId xmlns:p14="http://schemas.microsoft.com/office/powerpoint/2010/main" val="138714951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3_General content_light">
    <p:spTree>
      <p:nvGrpSpPr>
        <p:cNvPr id="1" name=""/>
        <p:cNvGrpSpPr/>
        <p:nvPr/>
      </p:nvGrpSpPr>
      <p:grpSpPr>
        <a:xfrm>
          <a:off x="0" y="0"/>
          <a:ext cx="0" cy="0"/>
          <a:chOff x="0" y="0"/>
          <a:chExt cx="0" cy="0"/>
        </a:xfrm>
      </p:grpSpPr>
      <p:sp>
        <p:nvSpPr>
          <p:cNvPr id="2" name="Title 1"/>
          <p:cNvSpPr>
            <a:spLocks noGrp="1"/>
          </p:cNvSpPr>
          <p:nvPr>
            <p:ph type="title"/>
          </p:nvPr>
        </p:nvSpPr>
        <p:spPr>
          <a:xfrm>
            <a:off x="301752" y="301752"/>
            <a:ext cx="11274552" cy="685800"/>
          </a:xfrm>
        </p:spPr>
        <p:txBody>
          <a:bodyPr>
            <a:normAutofit/>
          </a:bodyPr>
          <a:lstStyle>
            <a:lvl1pPr>
              <a:defRPr sz="3200"/>
            </a:lvl1p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FD8E4473-413B-4614-B4AE-3693BB85D35B}" type="datetime1">
              <a:rPr lang="en-US" smtClean="0">
                <a:solidFill>
                  <a:prstClr val="black">
                    <a:tint val="75000"/>
                  </a:prstClr>
                </a:solidFill>
              </a:rPr>
              <a:t>7/23/2015</a:t>
            </a:fld>
            <a:endParaRPr lang="en-US">
              <a:solidFill>
                <a:prstClr val="black">
                  <a:tint val="75000"/>
                </a:prstClr>
              </a:solidFill>
            </a:endParaRPr>
          </a:p>
        </p:txBody>
      </p:sp>
      <p:sp>
        <p:nvSpPr>
          <p:cNvPr id="5" name="Slide Number Placeholder 4"/>
          <p:cNvSpPr>
            <a:spLocks noGrp="1"/>
          </p:cNvSpPr>
          <p:nvPr>
            <p:ph type="sldNum" sz="quarter" idx="12"/>
          </p:nvPr>
        </p:nvSpPr>
        <p:spPr>
          <a:xfrm>
            <a:off x="8850630" y="6356350"/>
            <a:ext cx="2743200" cy="365125"/>
          </a:xfrm>
        </p:spPr>
        <p:txBody>
          <a:bodyPr/>
          <a:lstStyle/>
          <a:p>
            <a:fld id="{AFFF257A-30C5-4AFB-911B-BE4CEEA1EA82}" type="slidenum">
              <a:rPr lang="en-US" smtClean="0">
                <a:solidFill>
                  <a:prstClr val="black">
                    <a:tint val="75000"/>
                  </a:prstClr>
                </a:solidFill>
              </a:rPr>
              <a:pPr/>
              <a:t>‹#›</a:t>
            </a:fld>
            <a:endParaRPr lang="en-US">
              <a:solidFill>
                <a:prstClr val="black">
                  <a:tint val="75000"/>
                </a:prstClr>
              </a:solidFill>
            </a:endParaRPr>
          </a:p>
        </p:txBody>
      </p:sp>
      <p:sp>
        <p:nvSpPr>
          <p:cNvPr id="7" name="Text Placeholder 6"/>
          <p:cNvSpPr>
            <a:spLocks noGrp="1"/>
          </p:cNvSpPr>
          <p:nvPr>
            <p:ph type="body" sz="quarter" idx="13"/>
          </p:nvPr>
        </p:nvSpPr>
        <p:spPr>
          <a:xfrm>
            <a:off x="402336" y="1143000"/>
            <a:ext cx="11173968" cy="4956048"/>
          </a:xfrm>
        </p:spPr>
        <p:txBody>
          <a:bodyPr/>
          <a:lstStyle>
            <a:lvl2pPr>
              <a:buSzPct val="90000"/>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Slide Number Placeholder 3"/>
          <p:cNvSpPr txBox="1">
            <a:spLocks/>
          </p:cNvSpPr>
          <p:nvPr userDrawn="1"/>
        </p:nvSpPr>
        <p:spPr>
          <a:xfrm>
            <a:off x="4673600" y="6355080"/>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dirty="0" smtClean="0">
                <a:latin typeface="Segoe UI" panose="020B0502040204020203" pitchFamily="34" charset="0"/>
                <a:cs typeface="Segoe UI" panose="020B0502040204020203" pitchFamily="34" charset="0"/>
              </a:rPr>
              <a:t>Microsoft Confidential</a:t>
            </a:r>
            <a:endParaRPr lang="en-US" sz="10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907062921"/>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Notes Continue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304800"/>
            <a:ext cx="11277600" cy="685800"/>
          </a:xfrm>
          <a:noFill/>
        </p:spPr>
        <p:txBody>
          <a:bodyPr rIns="91440">
            <a:noAutofit/>
          </a:bodyPr>
          <a:lstStyle>
            <a:lvl1pPr>
              <a:defRPr sz="3600" baseline="0">
                <a:solidFill>
                  <a:srgbClr val="0A5BBA"/>
                </a:solidFill>
                <a:latin typeface="Segoe UI Light" panose="020B0502040204020203" pitchFamily="34" charset="0"/>
                <a:cs typeface="Segoe UI Light" panose="020B0502040204020203" pitchFamily="34" charset="0"/>
              </a:defRPr>
            </a:lvl1pPr>
          </a:lstStyle>
          <a:p>
            <a:r>
              <a:rPr lang="en-US" dirty="0" smtClean="0"/>
              <a:t>Notes Continued</a:t>
            </a:r>
            <a:endParaRPr lang="en-US" dirty="0"/>
          </a:p>
        </p:txBody>
      </p:sp>
      <p:sp>
        <p:nvSpPr>
          <p:cNvPr id="8"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dirty="0" smtClean="0">
                <a:latin typeface="Segoe UI" panose="020B0502040204020203" pitchFamily="34" charset="0"/>
                <a:cs typeface="Segoe UI" panose="020B0502040204020203" pitchFamily="34" charset="0"/>
              </a:rPr>
              <a:t>Microsoft Confidential</a:t>
            </a:r>
            <a:endParaRPr lang="en-US" sz="1000" dirty="0">
              <a:latin typeface="Segoe UI" panose="020B0502040204020203" pitchFamily="34" charset="0"/>
              <a:cs typeface="Segoe UI" panose="020B0502040204020203" pitchFamily="34" charset="0"/>
            </a:endParaRPr>
          </a:p>
        </p:txBody>
      </p:sp>
      <p:sp>
        <p:nvSpPr>
          <p:cNvPr id="5" name="Slide Number Placeholder 4"/>
          <p:cNvSpPr>
            <a:spLocks noGrp="1"/>
          </p:cNvSpPr>
          <p:nvPr>
            <p:ph type="sldNum" sz="quarter" idx="12"/>
          </p:nvPr>
        </p:nvSpPr>
        <p:spPr>
          <a:xfrm>
            <a:off x="8850630" y="6356350"/>
            <a:ext cx="2743200" cy="365125"/>
          </a:xfrm>
        </p:spPr>
        <p:txBody>
          <a:bodyPr/>
          <a:lstStyle/>
          <a:p>
            <a:fld id="{AFFF257A-30C5-4AFB-911B-BE4CEEA1EA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75467810"/>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Module Overview">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371600"/>
            <a:ext cx="4572000" cy="1828800"/>
          </a:xfrm>
          <a:solidFill>
            <a:srgbClr val="0A5BBA"/>
          </a:solidFill>
        </p:spPr>
        <p:txBody>
          <a:bodyPr lIns="182880" tIns="137160" rIns="91440" anchor="t" anchorCtr="0">
            <a:normAutofit/>
          </a:bodyPr>
          <a:lstStyle>
            <a:lvl1pPr>
              <a:defRPr sz="2800" baseline="0">
                <a:solidFill>
                  <a:schemeClr val="bg1"/>
                </a:solidFill>
                <a:latin typeface="Segoe UI Light" panose="020B0502040204020203" pitchFamily="34" charset="0"/>
              </a:defRPr>
            </a:lvl1pPr>
          </a:lstStyle>
          <a:p>
            <a:r>
              <a:rPr lang="en-US" dirty="0" smtClean="0"/>
              <a:t>Module #: Module Title</a:t>
            </a:r>
            <a:endParaRPr lang="en-US" dirty="0"/>
          </a:p>
        </p:txBody>
      </p:sp>
      <p:sp>
        <p:nvSpPr>
          <p:cNvPr id="9" name="Text Placeholder 18"/>
          <p:cNvSpPr>
            <a:spLocks noGrp="1"/>
          </p:cNvSpPr>
          <p:nvPr>
            <p:ph type="body" sz="quarter" idx="16" hasCustomPrompt="1"/>
          </p:nvPr>
        </p:nvSpPr>
        <p:spPr>
          <a:xfrm>
            <a:off x="0" y="3200400"/>
            <a:ext cx="4572000" cy="704088"/>
          </a:xfrm>
          <a:prstGeom prst="rect">
            <a:avLst/>
          </a:prstGeom>
          <a:solidFill>
            <a:srgbClr val="002050">
              <a:alpha val="89804"/>
            </a:srgbClr>
          </a:solidFill>
        </p:spPr>
        <p:txBody>
          <a:bodyPr vert="horz" lIns="91440" tIns="91440">
            <a:normAutofit/>
          </a:bodyPr>
          <a:lstStyle>
            <a:lvl1pPr marL="0" indent="0">
              <a:lnSpc>
                <a:spcPct val="100000"/>
              </a:lnSpc>
              <a:buFontTx/>
              <a:buNone/>
              <a:defRPr sz="2000" baseline="0">
                <a:solidFill>
                  <a:schemeClr val="bg1"/>
                </a:solidFill>
                <a:latin typeface="Segoe UI" panose="020B0502040204020203" pitchFamily="34" charset="0"/>
                <a:cs typeface="Segoe UI" panose="020B0502040204020203" pitchFamily="34" charset="0"/>
              </a:defRPr>
            </a:lvl1pPr>
            <a:lvl2pPr marL="0" indent="0">
              <a:buFontTx/>
              <a:buNone/>
              <a:defRPr sz="1400" baseline="0">
                <a:latin typeface="Segoe Pro Light"/>
              </a:defRPr>
            </a:lvl2pPr>
            <a:lvl3pPr marL="0" indent="0">
              <a:buFontTx/>
              <a:buNone/>
              <a:defRPr sz="1400" baseline="0">
                <a:latin typeface="Segoe Pro Light"/>
              </a:defRPr>
            </a:lvl3pPr>
            <a:lvl4pPr marL="0" indent="0">
              <a:buFontTx/>
              <a:buNone/>
              <a:defRPr sz="1400" baseline="0">
                <a:latin typeface="Segoe Pro Light"/>
              </a:defRPr>
            </a:lvl4pPr>
            <a:lvl5pPr marL="0" indent="0">
              <a:buFontTx/>
              <a:buNone/>
              <a:defRPr sz="1400" baseline="0">
                <a:latin typeface="Segoe Pro Light"/>
              </a:defRPr>
            </a:lvl5pPr>
          </a:lstStyle>
          <a:p>
            <a:pPr lvl="0"/>
            <a:r>
              <a:rPr lang="en-US" dirty="0" smtClean="0"/>
              <a:t>Module Overview</a:t>
            </a:r>
          </a:p>
        </p:txBody>
      </p:sp>
    </p:spTree>
    <p:extLst>
      <p:ext uri="{BB962C8B-B14F-4D97-AF65-F5344CB8AC3E}">
        <p14:creationId xmlns:p14="http://schemas.microsoft.com/office/powerpoint/2010/main" val="4087458054"/>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Section_Lesson Overview">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371600"/>
            <a:ext cx="4572000" cy="1828800"/>
          </a:xfrm>
          <a:solidFill>
            <a:srgbClr val="0A5BBA"/>
          </a:solidFill>
        </p:spPr>
        <p:txBody>
          <a:bodyPr lIns="182880" tIns="137160" anchor="t" anchorCtr="0">
            <a:normAutofit/>
          </a:bodyPr>
          <a:lstStyle>
            <a:lvl1pPr>
              <a:defRPr sz="2400">
                <a:solidFill>
                  <a:schemeClr val="bg1"/>
                </a:solidFill>
                <a:latin typeface="Segoe UI Light" panose="020B0502040204020203" pitchFamily="34" charset="0"/>
              </a:defRPr>
            </a:lvl1pPr>
          </a:lstStyle>
          <a:p>
            <a:r>
              <a:rPr lang="en-US" dirty="0" smtClean="0"/>
              <a:t>Module #: Module Title</a:t>
            </a:r>
            <a:endParaRPr lang="en-US" dirty="0"/>
          </a:p>
        </p:txBody>
      </p:sp>
      <p:sp>
        <p:nvSpPr>
          <p:cNvPr id="16" name="Text Placeholder 14"/>
          <p:cNvSpPr>
            <a:spLocks noGrp="1"/>
          </p:cNvSpPr>
          <p:nvPr>
            <p:ph type="body" sz="quarter" idx="12" hasCustomPrompt="1"/>
          </p:nvPr>
        </p:nvSpPr>
        <p:spPr>
          <a:xfrm>
            <a:off x="0" y="3200400"/>
            <a:ext cx="4572000" cy="1828800"/>
          </a:xfrm>
          <a:solidFill>
            <a:srgbClr val="002050"/>
          </a:solidFill>
        </p:spPr>
        <p:txBody>
          <a:bodyPr lIns="182880" tIns="137160">
            <a:normAutofit/>
          </a:bodyPr>
          <a:lstStyle>
            <a:lvl1pPr marL="0" indent="0">
              <a:lnSpc>
                <a:spcPct val="100000"/>
              </a:lnSpc>
              <a:buNone/>
              <a:defRPr sz="2400" baseline="0">
                <a:solidFill>
                  <a:schemeClr val="bg1"/>
                </a:solidFill>
                <a:latin typeface="Segoe UI Light" panose="020B0502040204020203" pitchFamily="34" charset="0"/>
              </a:defRPr>
            </a:lvl1pPr>
            <a:lvl2pPr>
              <a:lnSpc>
                <a:spcPct val="100000"/>
              </a:lnSpc>
              <a:defRPr sz="1600">
                <a:latin typeface="+mn-lt"/>
              </a:defRPr>
            </a:lvl2pPr>
            <a:lvl3pPr>
              <a:lnSpc>
                <a:spcPct val="100000"/>
              </a:lnSpc>
              <a:defRPr sz="1600">
                <a:latin typeface="+mn-lt"/>
              </a:defRPr>
            </a:lvl3pPr>
            <a:lvl4pPr>
              <a:lnSpc>
                <a:spcPct val="100000"/>
              </a:lnSpc>
              <a:defRPr sz="1600">
                <a:latin typeface="+mn-lt"/>
              </a:defRPr>
            </a:lvl4pPr>
            <a:lvl5pPr>
              <a:lnSpc>
                <a:spcPct val="100000"/>
              </a:lnSpc>
              <a:defRPr sz="1600">
                <a:latin typeface="+mn-lt"/>
              </a:defRPr>
            </a:lvl5pPr>
          </a:lstStyle>
          <a:p>
            <a:pPr lvl="0"/>
            <a:r>
              <a:rPr lang="en-US" dirty="0" smtClean="0"/>
              <a:t>Section #: Section Title</a:t>
            </a:r>
          </a:p>
        </p:txBody>
      </p:sp>
      <p:sp>
        <p:nvSpPr>
          <p:cNvPr id="18" name="Text Placeholder 14"/>
          <p:cNvSpPr>
            <a:spLocks noGrp="1"/>
          </p:cNvSpPr>
          <p:nvPr>
            <p:ph type="body" sz="quarter" idx="14" hasCustomPrompt="1"/>
          </p:nvPr>
        </p:nvSpPr>
        <p:spPr>
          <a:xfrm>
            <a:off x="4572000" y="3200400"/>
            <a:ext cx="4572000" cy="1828800"/>
          </a:xfrm>
          <a:solidFill>
            <a:srgbClr val="129038"/>
          </a:solidFill>
        </p:spPr>
        <p:txBody>
          <a:bodyPr lIns="182880" tIns="137160">
            <a:normAutofit/>
          </a:bodyPr>
          <a:lstStyle>
            <a:lvl1pPr marL="0" indent="0">
              <a:lnSpc>
                <a:spcPct val="100000"/>
              </a:lnSpc>
              <a:buNone/>
              <a:defRPr sz="2400" baseline="0">
                <a:solidFill>
                  <a:schemeClr val="bg1"/>
                </a:solidFill>
                <a:latin typeface="Segoe UI Light" panose="020B0502040204020203" pitchFamily="34" charset="0"/>
              </a:defRPr>
            </a:lvl1pPr>
            <a:lvl2pPr>
              <a:lnSpc>
                <a:spcPct val="100000"/>
              </a:lnSpc>
              <a:defRPr sz="1600">
                <a:solidFill>
                  <a:schemeClr val="bg1"/>
                </a:solidFill>
                <a:latin typeface="+mn-lt"/>
              </a:defRPr>
            </a:lvl2pPr>
            <a:lvl3pPr>
              <a:lnSpc>
                <a:spcPct val="100000"/>
              </a:lnSpc>
              <a:defRPr sz="1600">
                <a:solidFill>
                  <a:schemeClr val="bg1"/>
                </a:solidFill>
                <a:latin typeface="+mn-lt"/>
              </a:defRPr>
            </a:lvl3pPr>
            <a:lvl4pPr>
              <a:lnSpc>
                <a:spcPct val="100000"/>
              </a:lnSpc>
              <a:defRPr sz="1600">
                <a:solidFill>
                  <a:schemeClr val="bg1"/>
                </a:solidFill>
                <a:latin typeface="+mn-lt"/>
              </a:defRPr>
            </a:lvl4pPr>
            <a:lvl5pPr>
              <a:lnSpc>
                <a:spcPct val="100000"/>
              </a:lnSpc>
              <a:defRPr sz="1600">
                <a:solidFill>
                  <a:schemeClr val="bg1"/>
                </a:solidFill>
                <a:latin typeface="+mn-lt"/>
              </a:defRPr>
            </a:lvl5pPr>
          </a:lstStyle>
          <a:p>
            <a:pPr lvl="0"/>
            <a:r>
              <a:rPr lang="en-US" dirty="0" smtClean="0"/>
              <a:t>Lesson: Lesson Title</a:t>
            </a:r>
          </a:p>
        </p:txBody>
      </p:sp>
    </p:spTree>
    <p:extLst>
      <p:ext uri="{BB962C8B-B14F-4D97-AF65-F5344CB8AC3E}">
        <p14:creationId xmlns:p14="http://schemas.microsoft.com/office/powerpoint/2010/main" val="3700771373"/>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ingle Point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2819400"/>
            <a:ext cx="11277600" cy="685800"/>
          </a:xfrm>
          <a:noFill/>
        </p:spPr>
        <p:txBody>
          <a:bodyPr rIns="91440">
            <a:noAutofit/>
          </a:bodyPr>
          <a:lstStyle>
            <a:lvl1pPr algn="ctr">
              <a:defRPr sz="3600" baseline="0">
                <a:solidFill>
                  <a:srgbClr val="3F3F3F"/>
                </a:solidFill>
                <a:latin typeface="Segoe UI Light" panose="020B0502040204020203" pitchFamily="34" charset="0"/>
                <a:cs typeface="Segoe UI Light" panose="020B0502040204020203" pitchFamily="34" charset="0"/>
              </a:defRPr>
            </a:lvl1pPr>
          </a:lstStyle>
          <a:p>
            <a:r>
              <a:rPr lang="en-US" dirty="0" smtClean="0"/>
              <a:t>Add single point here</a:t>
            </a:r>
            <a:endParaRPr lang="en-US" dirty="0"/>
          </a:p>
        </p:txBody>
      </p:sp>
      <p:sp>
        <p:nvSpPr>
          <p:cNvPr id="8"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dirty="0" smtClean="0">
                <a:latin typeface="Segoe UI" panose="020B0502040204020203" pitchFamily="34" charset="0"/>
                <a:cs typeface="Segoe UI" panose="020B0502040204020203" pitchFamily="34" charset="0"/>
              </a:rPr>
              <a:t>Microsoft Confidential</a:t>
            </a:r>
            <a:endParaRPr lang="en-US" sz="1000" dirty="0">
              <a:latin typeface="Segoe UI" panose="020B0502040204020203" pitchFamily="34" charset="0"/>
              <a:cs typeface="Segoe UI" panose="020B0502040204020203" pitchFamily="34" charset="0"/>
            </a:endParaRPr>
          </a:p>
        </p:txBody>
      </p:sp>
      <p:sp>
        <p:nvSpPr>
          <p:cNvPr id="5" name="Slide Number Placeholder 4"/>
          <p:cNvSpPr>
            <a:spLocks noGrp="1"/>
          </p:cNvSpPr>
          <p:nvPr>
            <p:ph type="sldNum" sz="quarter" idx="12"/>
          </p:nvPr>
        </p:nvSpPr>
        <p:spPr>
          <a:xfrm>
            <a:off x="8850630" y="6356350"/>
            <a:ext cx="2743200" cy="365125"/>
          </a:xfrm>
        </p:spPr>
        <p:txBody>
          <a:bodyPr/>
          <a:lstStyle/>
          <a:p>
            <a:fld id="{AFFF257A-30C5-4AFB-911B-BE4CEEA1EA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53028694"/>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Demo">
    <p:bg>
      <p:bgPr>
        <a:solidFill>
          <a:schemeClr val="bg1"/>
        </a:solidFill>
        <a:effectLst/>
      </p:bgPr>
    </p:bg>
    <p:spTree>
      <p:nvGrpSpPr>
        <p:cNvPr id="1" name=""/>
        <p:cNvGrpSpPr/>
        <p:nvPr/>
      </p:nvGrpSpPr>
      <p:grpSpPr>
        <a:xfrm>
          <a:off x="0" y="0"/>
          <a:ext cx="0" cy="0"/>
          <a:chOff x="0" y="0"/>
          <a:chExt cx="0" cy="0"/>
        </a:xfrm>
      </p:grpSpPr>
      <p:sp>
        <p:nvSpPr>
          <p:cNvPr id="13" name="TextBox 12"/>
          <p:cNvSpPr txBox="1"/>
          <p:nvPr userDrawn="1"/>
        </p:nvSpPr>
        <p:spPr>
          <a:xfrm>
            <a:off x="0" y="1143000"/>
            <a:ext cx="6096000" cy="369332"/>
          </a:xfrm>
          <a:prstGeom prst="rect">
            <a:avLst/>
          </a:prstGeom>
          <a:noFill/>
        </p:spPr>
        <p:txBody>
          <a:bodyPr wrap="square" rtlCol="0">
            <a:spAutoFit/>
          </a:bodyPr>
          <a:lstStyle/>
          <a:p>
            <a:endParaRPr lang="en-US" dirty="0">
              <a:solidFill>
                <a:prstClr val="black"/>
              </a:solidFill>
            </a:endParaRPr>
          </a:p>
        </p:txBody>
      </p:sp>
      <p:sp>
        <p:nvSpPr>
          <p:cNvPr id="16" name="Text Placeholder 9"/>
          <p:cNvSpPr>
            <a:spLocks noGrp="1"/>
          </p:cNvSpPr>
          <p:nvPr>
            <p:ph type="body" sz="quarter" idx="13" hasCustomPrompt="1"/>
          </p:nvPr>
        </p:nvSpPr>
        <p:spPr>
          <a:xfrm>
            <a:off x="0" y="1143000"/>
            <a:ext cx="6035040" cy="2286000"/>
          </a:xfrm>
          <a:solidFill>
            <a:srgbClr val="0A5BBA">
              <a:alpha val="90000"/>
            </a:srgbClr>
          </a:solidFill>
        </p:spPr>
        <p:txBody>
          <a:bodyPr lIns="182880" tIns="137160">
            <a:noAutofit/>
          </a:bodyPr>
          <a:lstStyle>
            <a:lvl1pPr marL="57150" indent="0">
              <a:lnSpc>
                <a:spcPct val="100000"/>
              </a:lnSpc>
              <a:buNone/>
              <a:defRPr sz="3600" baseline="0">
                <a:solidFill>
                  <a:schemeClr val="bg1"/>
                </a:solidFill>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dirty="0" smtClean="0"/>
              <a:t>Demonstration: Title of Demo</a:t>
            </a:r>
          </a:p>
        </p:txBody>
      </p:sp>
    </p:spTree>
    <p:extLst>
      <p:ext uri="{BB962C8B-B14F-4D97-AF65-F5344CB8AC3E}">
        <p14:creationId xmlns:p14="http://schemas.microsoft.com/office/powerpoint/2010/main" val="218653234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Notes Continue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304800"/>
            <a:ext cx="11277600" cy="685800"/>
          </a:xfrm>
          <a:noFill/>
        </p:spPr>
        <p:txBody>
          <a:bodyPr rIns="91440">
            <a:noAutofit/>
          </a:bodyPr>
          <a:lstStyle>
            <a:lvl1pPr>
              <a:defRPr sz="3600" baseline="0">
                <a:solidFill>
                  <a:srgbClr val="0A5BBA"/>
                </a:solidFill>
                <a:latin typeface="Segoe UI Light" panose="020B0502040204020203" pitchFamily="34" charset="0"/>
                <a:cs typeface="Segoe UI Light" panose="020B0502040204020203" pitchFamily="34" charset="0"/>
              </a:defRPr>
            </a:lvl1pPr>
          </a:lstStyle>
          <a:p>
            <a:r>
              <a:rPr lang="en-US" dirty="0" smtClean="0"/>
              <a:t>Notes Continued</a:t>
            </a:r>
            <a:endParaRPr lang="en-US" dirty="0"/>
          </a:p>
        </p:txBody>
      </p:sp>
      <p:sp>
        <p:nvSpPr>
          <p:cNvPr id="8"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dirty="0" smtClean="0">
                <a:latin typeface="Segoe UI" panose="020B0502040204020203" pitchFamily="34" charset="0"/>
                <a:cs typeface="Segoe UI" panose="020B0502040204020203" pitchFamily="34" charset="0"/>
              </a:rPr>
              <a:t>Microsoft Confidential</a:t>
            </a:r>
            <a:endParaRPr lang="en-US" sz="1000" dirty="0">
              <a:latin typeface="Segoe UI" panose="020B0502040204020203" pitchFamily="34" charset="0"/>
              <a:cs typeface="Segoe UI" panose="020B0502040204020203" pitchFamily="34" charset="0"/>
            </a:endParaRPr>
          </a:p>
        </p:txBody>
      </p:sp>
      <p:sp>
        <p:nvSpPr>
          <p:cNvPr id="5" name="Slide Number Placeholder 4"/>
          <p:cNvSpPr>
            <a:spLocks noGrp="1"/>
          </p:cNvSpPr>
          <p:nvPr>
            <p:ph type="sldNum" sz="quarter" idx="12"/>
          </p:nvPr>
        </p:nvSpPr>
        <p:spPr>
          <a:xfrm>
            <a:off x="8850630" y="6356350"/>
            <a:ext cx="2743200" cy="365125"/>
          </a:xfrm>
        </p:spPr>
        <p:txBody>
          <a:bodyPr/>
          <a:lstStyle/>
          <a:p>
            <a:fld id="{AFFF257A-30C5-4AFB-911B-BE4CEEA1EA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894874690"/>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Lab">
    <p:bg>
      <p:bgPr>
        <a:solidFill>
          <a:schemeClr val="bg1"/>
        </a:solidFill>
        <a:effectLst/>
      </p:bgPr>
    </p:bg>
    <p:spTree>
      <p:nvGrpSpPr>
        <p:cNvPr id="1" name=""/>
        <p:cNvGrpSpPr/>
        <p:nvPr/>
      </p:nvGrpSpPr>
      <p:grpSpPr>
        <a:xfrm>
          <a:off x="0" y="0"/>
          <a:ext cx="0" cy="0"/>
          <a:chOff x="0" y="0"/>
          <a:chExt cx="0" cy="0"/>
        </a:xfrm>
      </p:grpSpPr>
      <p:sp>
        <p:nvSpPr>
          <p:cNvPr id="13" name="TextBox 12"/>
          <p:cNvSpPr txBox="1"/>
          <p:nvPr userDrawn="1"/>
        </p:nvSpPr>
        <p:spPr>
          <a:xfrm>
            <a:off x="0" y="1143000"/>
            <a:ext cx="6096000" cy="369332"/>
          </a:xfrm>
          <a:prstGeom prst="rect">
            <a:avLst/>
          </a:prstGeom>
          <a:noFill/>
        </p:spPr>
        <p:txBody>
          <a:bodyPr wrap="square" rtlCol="0">
            <a:spAutoFit/>
          </a:bodyPr>
          <a:lstStyle/>
          <a:p>
            <a:endParaRPr lang="en-US" dirty="0">
              <a:solidFill>
                <a:prstClr val="black"/>
              </a:solidFill>
            </a:endParaRPr>
          </a:p>
        </p:txBody>
      </p:sp>
      <p:sp>
        <p:nvSpPr>
          <p:cNvPr id="16" name="Text Placeholder 9"/>
          <p:cNvSpPr>
            <a:spLocks noGrp="1"/>
          </p:cNvSpPr>
          <p:nvPr>
            <p:ph type="body" sz="quarter" idx="13" hasCustomPrompt="1"/>
          </p:nvPr>
        </p:nvSpPr>
        <p:spPr>
          <a:xfrm>
            <a:off x="0" y="1143000"/>
            <a:ext cx="6035040" cy="2286000"/>
          </a:xfrm>
          <a:solidFill>
            <a:srgbClr val="0A5BBA">
              <a:alpha val="90000"/>
            </a:srgbClr>
          </a:solidFill>
        </p:spPr>
        <p:txBody>
          <a:bodyPr lIns="182880" tIns="137160">
            <a:noAutofit/>
          </a:bodyPr>
          <a:lstStyle>
            <a:lvl1pPr marL="57150" indent="0">
              <a:lnSpc>
                <a:spcPct val="100000"/>
              </a:lnSpc>
              <a:buNone/>
              <a:defRPr sz="3600" baseline="0">
                <a:solidFill>
                  <a:schemeClr val="bg1"/>
                </a:solidFill>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dirty="0" smtClean="0"/>
              <a:t>Lab: Title of Lab</a:t>
            </a:r>
          </a:p>
        </p:txBody>
      </p:sp>
    </p:spTree>
    <p:extLst>
      <p:ext uri="{BB962C8B-B14F-4D97-AF65-F5344CB8AC3E}">
        <p14:creationId xmlns:p14="http://schemas.microsoft.com/office/powerpoint/2010/main" val="1895430261"/>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4_Title Slide light right aligned">
    <p:bg>
      <p:bgPr>
        <a:solidFill>
          <a:schemeClr val="bg1"/>
        </a:solidFill>
        <a:effectLst/>
      </p:bgPr>
    </p:bg>
    <p:spTree>
      <p:nvGrpSpPr>
        <p:cNvPr id="1" name=""/>
        <p:cNvGrpSpPr/>
        <p:nvPr/>
      </p:nvGrpSpPr>
      <p:grpSpPr>
        <a:xfrm>
          <a:off x="0" y="0"/>
          <a:ext cx="0" cy="0"/>
          <a:chOff x="0" y="0"/>
          <a:chExt cx="0" cy="0"/>
        </a:xfrm>
      </p:grpSpPr>
      <p:sp>
        <p:nvSpPr>
          <p:cNvPr id="7"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dirty="0" smtClean="0"/>
              <a:t>Click icon to add picture</a:t>
            </a:r>
            <a:endParaRPr lang="en-US" dirty="0"/>
          </a:p>
        </p:txBody>
      </p:sp>
      <p:sp>
        <p:nvSpPr>
          <p:cNvPr id="9" name="Text Placeholder 18"/>
          <p:cNvSpPr>
            <a:spLocks noGrp="1"/>
          </p:cNvSpPr>
          <p:nvPr>
            <p:ph type="body" sz="quarter" idx="16" hasCustomPrompt="1"/>
          </p:nvPr>
        </p:nvSpPr>
        <p:spPr>
          <a:xfrm>
            <a:off x="0" y="3429000"/>
            <a:ext cx="3048000" cy="1143000"/>
          </a:xfrm>
          <a:prstGeom prst="rect">
            <a:avLst/>
          </a:prstGeom>
          <a:solidFill>
            <a:srgbClr val="002050">
              <a:alpha val="90000"/>
            </a:srgbClr>
          </a:solidFill>
        </p:spPr>
        <p:txBody>
          <a:bodyPr vert="horz" lIns="91440" tIns="91440">
            <a:normAutofit/>
          </a:bodyPr>
          <a:lstStyle>
            <a:lvl1pPr marL="0" indent="0">
              <a:lnSpc>
                <a:spcPct val="100000"/>
              </a:lnSpc>
              <a:buFontTx/>
              <a:buNone/>
              <a:defRPr sz="1600" baseline="0">
                <a:solidFill>
                  <a:schemeClr val="bg1"/>
                </a:solidFill>
                <a:latin typeface="Segoe UI" panose="020B0502040204020203" pitchFamily="34" charset="0"/>
                <a:cs typeface="Segoe UI" panose="020B0502040204020203" pitchFamily="34" charset="0"/>
              </a:defRPr>
            </a:lvl1pPr>
            <a:lvl2pPr marL="0" indent="0">
              <a:buFontTx/>
              <a:buNone/>
              <a:defRPr sz="1400" baseline="0">
                <a:latin typeface="Segoe Pro Light"/>
              </a:defRPr>
            </a:lvl2pPr>
            <a:lvl3pPr marL="0" indent="0">
              <a:buFontTx/>
              <a:buNone/>
              <a:defRPr sz="1400" baseline="0">
                <a:latin typeface="Segoe Pro Light"/>
              </a:defRPr>
            </a:lvl3pPr>
            <a:lvl4pPr marL="0" indent="0">
              <a:buFontTx/>
              <a:buNone/>
              <a:defRPr sz="1400" baseline="0">
                <a:latin typeface="Segoe Pro Light"/>
              </a:defRPr>
            </a:lvl4pPr>
            <a:lvl5pPr marL="0" indent="0">
              <a:buFontTx/>
              <a:buNone/>
              <a:defRPr sz="1400" baseline="0">
                <a:latin typeface="Segoe Pro Light"/>
              </a:defRPr>
            </a:lvl5pPr>
          </a:lstStyle>
          <a:p>
            <a:pPr lvl="0"/>
            <a:r>
              <a:rPr lang="en-US" dirty="0" smtClean="0"/>
              <a:t>Click to edit slide content</a:t>
            </a:r>
          </a:p>
        </p:txBody>
      </p:sp>
      <p:sp>
        <p:nvSpPr>
          <p:cNvPr id="13" name="TextBox 12"/>
          <p:cNvSpPr txBox="1"/>
          <p:nvPr userDrawn="1"/>
        </p:nvSpPr>
        <p:spPr>
          <a:xfrm>
            <a:off x="0" y="1143000"/>
            <a:ext cx="6096000" cy="369332"/>
          </a:xfrm>
          <a:prstGeom prst="rect">
            <a:avLst/>
          </a:prstGeom>
          <a:noFill/>
        </p:spPr>
        <p:txBody>
          <a:bodyPr wrap="square" rtlCol="0">
            <a:spAutoFit/>
          </a:bodyPr>
          <a:lstStyle/>
          <a:p>
            <a:endParaRPr lang="en-US" dirty="0">
              <a:solidFill>
                <a:prstClr val="black"/>
              </a:solidFill>
            </a:endParaRPr>
          </a:p>
        </p:txBody>
      </p:sp>
      <p:sp>
        <p:nvSpPr>
          <p:cNvPr id="16" name="Text Placeholder 9"/>
          <p:cNvSpPr>
            <a:spLocks noGrp="1"/>
          </p:cNvSpPr>
          <p:nvPr>
            <p:ph type="body" sz="quarter" idx="13"/>
          </p:nvPr>
        </p:nvSpPr>
        <p:spPr>
          <a:xfrm>
            <a:off x="0" y="1143000"/>
            <a:ext cx="6096000" cy="2286000"/>
          </a:xfrm>
          <a:solidFill>
            <a:srgbClr val="0A5BBA">
              <a:alpha val="90000"/>
            </a:srgbClr>
          </a:solidFill>
        </p:spPr>
        <p:txBody>
          <a:bodyPr lIns="91440" tIns="91440">
            <a:noAutofit/>
          </a:bodyPr>
          <a:lstStyle>
            <a:lvl1pPr marL="0" indent="0">
              <a:lnSpc>
                <a:spcPct val="100000"/>
              </a:lnSpc>
              <a:buNone/>
              <a:defRPr sz="3200">
                <a:solidFill>
                  <a:schemeClr val="bg1"/>
                </a:solidFill>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dirty="0" smtClean="0"/>
              <a:t>Click to edit Master text styles</a:t>
            </a:r>
          </a:p>
        </p:txBody>
      </p:sp>
    </p:spTree>
    <p:extLst>
      <p:ext uri="{BB962C8B-B14F-4D97-AF65-F5344CB8AC3E}">
        <p14:creationId xmlns:p14="http://schemas.microsoft.com/office/powerpoint/2010/main" val="2708155867"/>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_Title Slide dark/image, left aligned">
    <p:bg>
      <p:bgPr>
        <a:solidFill>
          <a:srgbClr val="002050"/>
        </a:solidFill>
        <a:effectLst/>
      </p:bgPr>
    </p:bg>
    <p:spTree>
      <p:nvGrpSpPr>
        <p:cNvPr id="1" name=""/>
        <p:cNvGrpSpPr/>
        <p:nvPr/>
      </p:nvGrpSpPr>
      <p:grpSpPr>
        <a:xfrm>
          <a:off x="0" y="0"/>
          <a:ext cx="0" cy="0"/>
          <a:chOff x="0" y="0"/>
          <a:chExt cx="0" cy="0"/>
        </a:xfrm>
      </p:grpSpPr>
      <p:sp>
        <p:nvSpPr>
          <p:cNvPr id="7" name="Text Placeholder 18"/>
          <p:cNvSpPr>
            <a:spLocks noGrp="1"/>
          </p:cNvSpPr>
          <p:nvPr>
            <p:ph type="body" sz="quarter" idx="16" hasCustomPrompt="1"/>
          </p:nvPr>
        </p:nvSpPr>
        <p:spPr>
          <a:xfrm>
            <a:off x="0" y="3429000"/>
            <a:ext cx="3048000" cy="1143000"/>
          </a:xfrm>
          <a:prstGeom prst="rect">
            <a:avLst/>
          </a:prstGeom>
          <a:solidFill>
            <a:srgbClr val="15AEEF">
              <a:alpha val="89804"/>
            </a:srgbClr>
          </a:solidFill>
        </p:spPr>
        <p:txBody>
          <a:bodyPr vert="horz" lIns="91440" tIns="91440">
            <a:normAutofit/>
          </a:bodyPr>
          <a:lstStyle>
            <a:lvl1pPr marL="0" indent="0">
              <a:lnSpc>
                <a:spcPct val="100000"/>
              </a:lnSpc>
              <a:buFontTx/>
              <a:buNone/>
              <a:defRPr sz="1600" baseline="0">
                <a:solidFill>
                  <a:schemeClr val="tx1"/>
                </a:solidFill>
                <a:latin typeface="Segoe UI" panose="020B0502040204020203" pitchFamily="34" charset="0"/>
                <a:cs typeface="Segoe UI" panose="020B0502040204020203" pitchFamily="34" charset="0"/>
              </a:defRPr>
            </a:lvl1pPr>
            <a:lvl2pPr marL="0" indent="0">
              <a:buFontTx/>
              <a:buNone/>
              <a:defRPr sz="1400" baseline="0">
                <a:latin typeface="Segoe Pro Light"/>
              </a:defRPr>
            </a:lvl2pPr>
            <a:lvl3pPr marL="0" indent="0">
              <a:buFontTx/>
              <a:buNone/>
              <a:defRPr sz="1400" baseline="0">
                <a:latin typeface="Segoe Pro Light"/>
              </a:defRPr>
            </a:lvl3pPr>
            <a:lvl4pPr marL="0" indent="0">
              <a:buFontTx/>
              <a:buNone/>
              <a:defRPr sz="1400" baseline="0">
                <a:latin typeface="Segoe Pro Light"/>
              </a:defRPr>
            </a:lvl4pPr>
            <a:lvl5pPr marL="0" indent="0">
              <a:buFontTx/>
              <a:buNone/>
              <a:defRPr sz="1400" baseline="0">
                <a:latin typeface="Segoe Pro Light"/>
              </a:defRPr>
            </a:lvl5pPr>
          </a:lstStyle>
          <a:p>
            <a:pPr lvl="0"/>
            <a:r>
              <a:rPr lang="en-US" dirty="0" smtClean="0"/>
              <a:t>Click to edit slide content</a:t>
            </a:r>
          </a:p>
        </p:txBody>
      </p:sp>
      <p:sp>
        <p:nvSpPr>
          <p:cNvPr id="11" name="Text Placeholder 9"/>
          <p:cNvSpPr>
            <a:spLocks noGrp="1"/>
          </p:cNvSpPr>
          <p:nvPr>
            <p:ph type="body" sz="quarter" idx="13"/>
          </p:nvPr>
        </p:nvSpPr>
        <p:spPr>
          <a:xfrm>
            <a:off x="0" y="1143000"/>
            <a:ext cx="6096000" cy="2286000"/>
          </a:xfrm>
          <a:solidFill>
            <a:srgbClr val="0A5BBA">
              <a:alpha val="90000"/>
            </a:srgbClr>
          </a:solidFill>
        </p:spPr>
        <p:txBody>
          <a:bodyPr lIns="91440" tIns="91440">
            <a:noAutofit/>
          </a:bodyPr>
          <a:lstStyle>
            <a:lvl1pPr marL="0" indent="0">
              <a:lnSpc>
                <a:spcPct val="100000"/>
              </a:lnSpc>
              <a:buNone/>
              <a:defRPr sz="3200">
                <a:solidFill>
                  <a:schemeClr val="bg1"/>
                </a:solidFill>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dirty="0" smtClean="0"/>
              <a:t>Click to edit Master text styles</a:t>
            </a:r>
          </a:p>
        </p:txBody>
      </p:sp>
    </p:spTree>
    <p:extLst>
      <p:ext uri="{BB962C8B-B14F-4D97-AF65-F5344CB8AC3E}">
        <p14:creationId xmlns:p14="http://schemas.microsoft.com/office/powerpoint/2010/main" val="1995408727"/>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_Title Slide dark/image, right aligned">
    <p:bg>
      <p:bgPr>
        <a:solidFill>
          <a:schemeClr val="bg1"/>
        </a:solidFill>
        <a:effectLst/>
      </p:bgPr>
    </p:bg>
    <p:spTree>
      <p:nvGrpSpPr>
        <p:cNvPr id="1" name=""/>
        <p:cNvGrpSpPr/>
        <p:nvPr/>
      </p:nvGrpSpPr>
      <p:grpSpPr>
        <a:xfrm>
          <a:off x="0" y="0"/>
          <a:ext cx="0" cy="0"/>
          <a:chOff x="0" y="0"/>
          <a:chExt cx="0" cy="0"/>
        </a:xfrm>
      </p:grpSpPr>
      <p:sp>
        <p:nvSpPr>
          <p:cNvPr id="7"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dirty="0" smtClean="0"/>
              <a:t>Click icon to add picture</a:t>
            </a:r>
            <a:endParaRPr lang="en-US" dirty="0"/>
          </a:p>
        </p:txBody>
      </p:sp>
      <p:sp>
        <p:nvSpPr>
          <p:cNvPr id="8" name="Text Placeholder 18"/>
          <p:cNvSpPr>
            <a:spLocks noGrp="1"/>
          </p:cNvSpPr>
          <p:nvPr>
            <p:ph type="body" sz="quarter" idx="16" hasCustomPrompt="1"/>
          </p:nvPr>
        </p:nvSpPr>
        <p:spPr>
          <a:xfrm>
            <a:off x="9144000" y="3429000"/>
            <a:ext cx="3048000" cy="1143000"/>
          </a:xfrm>
          <a:prstGeom prst="rect">
            <a:avLst/>
          </a:prstGeom>
          <a:solidFill>
            <a:srgbClr val="002050">
              <a:alpha val="90000"/>
            </a:srgbClr>
          </a:solidFill>
        </p:spPr>
        <p:txBody>
          <a:bodyPr vert="horz" lIns="182880" tIns="137160">
            <a:normAutofit/>
          </a:bodyPr>
          <a:lstStyle>
            <a:lvl1pPr marL="0" indent="0">
              <a:lnSpc>
                <a:spcPct val="100000"/>
              </a:lnSpc>
              <a:buFontTx/>
              <a:buNone/>
              <a:defRPr sz="1600" baseline="0">
                <a:solidFill>
                  <a:schemeClr val="bg1"/>
                </a:solidFill>
                <a:latin typeface="Segoe UI" panose="020B0502040204020203" pitchFamily="34" charset="0"/>
                <a:cs typeface="Segoe UI" panose="020B0502040204020203" pitchFamily="34" charset="0"/>
              </a:defRPr>
            </a:lvl1pPr>
            <a:lvl2pPr marL="0" indent="0">
              <a:buFontTx/>
              <a:buNone/>
              <a:defRPr sz="1400" baseline="0">
                <a:latin typeface="Segoe Pro Light"/>
              </a:defRPr>
            </a:lvl2pPr>
            <a:lvl3pPr marL="0" indent="0">
              <a:buFontTx/>
              <a:buNone/>
              <a:defRPr sz="1400" baseline="0">
                <a:latin typeface="Segoe Pro Light"/>
              </a:defRPr>
            </a:lvl3pPr>
            <a:lvl4pPr marL="0" indent="0">
              <a:buFontTx/>
              <a:buNone/>
              <a:defRPr sz="1400" baseline="0">
                <a:latin typeface="Segoe Pro Light"/>
              </a:defRPr>
            </a:lvl4pPr>
            <a:lvl5pPr marL="0" indent="0">
              <a:buFontTx/>
              <a:buNone/>
              <a:defRPr sz="1400" baseline="0">
                <a:latin typeface="Segoe Pro Light"/>
              </a:defRPr>
            </a:lvl5pPr>
          </a:lstStyle>
          <a:p>
            <a:pPr lvl="0"/>
            <a:r>
              <a:rPr lang="en-US" dirty="0" smtClean="0"/>
              <a:t>Click to edit slide content</a:t>
            </a:r>
          </a:p>
        </p:txBody>
      </p:sp>
      <p:sp>
        <p:nvSpPr>
          <p:cNvPr id="12" name="Text Placeholder 9"/>
          <p:cNvSpPr>
            <a:spLocks noGrp="1"/>
          </p:cNvSpPr>
          <p:nvPr>
            <p:ph type="body" sz="quarter" idx="13"/>
          </p:nvPr>
        </p:nvSpPr>
        <p:spPr>
          <a:xfrm>
            <a:off x="6096000" y="1143000"/>
            <a:ext cx="6096000" cy="2286000"/>
          </a:xfrm>
          <a:solidFill>
            <a:srgbClr val="0A5BBA">
              <a:alpha val="90000"/>
            </a:srgbClr>
          </a:solidFill>
        </p:spPr>
        <p:txBody>
          <a:bodyPr lIns="182880" tIns="137160">
            <a:noAutofit/>
          </a:bodyPr>
          <a:lstStyle>
            <a:lvl1pPr marL="0" indent="0">
              <a:lnSpc>
                <a:spcPct val="100000"/>
              </a:lnSpc>
              <a:buNone/>
              <a:defRPr sz="3200">
                <a:solidFill>
                  <a:schemeClr val="bg1"/>
                </a:solidFill>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dirty="0" smtClean="0"/>
              <a:t>Click to edit Master text styles</a:t>
            </a:r>
          </a:p>
        </p:txBody>
      </p:sp>
    </p:spTree>
    <p:extLst>
      <p:ext uri="{BB962C8B-B14F-4D97-AF65-F5344CB8AC3E}">
        <p14:creationId xmlns:p14="http://schemas.microsoft.com/office/powerpoint/2010/main" val="1242931651"/>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1_General content ligh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143000"/>
            <a:ext cx="3048000" cy="2286000"/>
          </a:xfrm>
          <a:solidFill>
            <a:srgbClr val="0A5BBA"/>
          </a:solidFill>
        </p:spPr>
        <p:txBody>
          <a:bodyPr lIns="182880" tIns="137160" rIns="91440" anchor="t" anchorCtr="0">
            <a:normAutofit/>
          </a:bodyPr>
          <a:lstStyle>
            <a:lvl1pPr>
              <a:defRPr sz="2400" baseline="0">
                <a:solidFill>
                  <a:schemeClr val="bg1"/>
                </a:solidFill>
                <a:latin typeface="Segoe UI" panose="020B0502040204020203" pitchFamily="34" charset="0"/>
                <a:cs typeface="Segoe UI" panose="020B0502040204020203" pitchFamily="34" charset="0"/>
              </a:defRPr>
            </a:lvl1pPr>
          </a:lstStyle>
          <a:p>
            <a:r>
              <a:rPr lang="en-US" dirty="0"/>
              <a:t>Click to edit slide title</a:t>
            </a:r>
          </a:p>
        </p:txBody>
      </p:sp>
      <p:sp>
        <p:nvSpPr>
          <p:cNvPr id="14" name="Content Placeholder 13"/>
          <p:cNvSpPr>
            <a:spLocks noGrp="1"/>
          </p:cNvSpPr>
          <p:nvPr>
            <p:ph sz="quarter" idx="13" hasCustomPrompt="1"/>
          </p:nvPr>
        </p:nvSpPr>
        <p:spPr>
          <a:xfrm>
            <a:off x="4572000" y="1143000"/>
            <a:ext cx="7010400" cy="4953000"/>
          </a:xfrm>
          <a:prstGeom prst="rect">
            <a:avLst/>
          </a:prstGeom>
        </p:spPr>
        <p:txBody>
          <a:bodyPr vert="horz" lIns="91440" tIns="45720">
            <a:normAutofit/>
          </a:bodyPr>
          <a:lstStyle>
            <a:lvl1pPr marL="0" indent="0">
              <a:lnSpc>
                <a:spcPct val="100000"/>
              </a:lnSpc>
              <a:spcBef>
                <a:spcPts val="300"/>
              </a:spcBef>
              <a:buFontTx/>
              <a:buNone/>
              <a:defRPr sz="1800" baseline="0">
                <a:solidFill>
                  <a:srgbClr val="3F3F3F"/>
                </a:solidFill>
                <a:latin typeface="Segoe UI Light" pitchFamily="34" charset="0"/>
              </a:defRPr>
            </a:lvl1pPr>
          </a:lstStyle>
          <a:p>
            <a:pPr lvl="0"/>
            <a:r>
              <a:rPr lang="en-US" dirty="0"/>
              <a:t>Click to edit slide content</a:t>
            </a:r>
          </a:p>
        </p:txBody>
      </p:sp>
      <p:sp>
        <p:nvSpPr>
          <p:cNvPr id="6" name="Date Placeholder 2"/>
          <p:cNvSpPr>
            <a:spLocks noGrp="1"/>
          </p:cNvSpPr>
          <p:nvPr>
            <p:ph type="dt" sz="half" idx="10"/>
          </p:nvPr>
        </p:nvSpPr>
        <p:spPr>
          <a:xfrm>
            <a:off x="0" y="6492876"/>
            <a:ext cx="2844800" cy="365125"/>
          </a:xfrm>
        </p:spPr>
        <p:txBody>
          <a:bodyPr/>
          <a:lstStyle>
            <a:lvl1pPr>
              <a:defRPr>
                <a:solidFill>
                  <a:srgbClr val="3F3F3F"/>
                </a:solidFill>
                <a:latin typeface="+mn-lt"/>
              </a:defRPr>
            </a:lvl1pPr>
          </a:lstStyle>
          <a:p>
            <a:fld id="{06E3FC57-B96F-4261-AC52-8316316858EB}" type="datetime1">
              <a:rPr lang="en-US" smtClean="0"/>
              <a:t>7/23/2015</a:t>
            </a:fld>
            <a:endParaRPr lang="en-US" dirty="0"/>
          </a:p>
        </p:txBody>
      </p:sp>
      <p:sp>
        <p:nvSpPr>
          <p:cNvPr id="8"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dirty="0" smtClean="0">
                <a:latin typeface="Segoe UI" panose="020B0502040204020203" pitchFamily="34" charset="0"/>
                <a:cs typeface="Segoe UI" panose="020B0502040204020203" pitchFamily="34" charset="0"/>
              </a:rPr>
              <a:t>Microsoft Confidential</a:t>
            </a:r>
            <a:endParaRPr lang="en-US" sz="1000" dirty="0">
              <a:latin typeface="Segoe UI" panose="020B0502040204020203" pitchFamily="34" charset="0"/>
              <a:cs typeface="Segoe UI" panose="020B0502040204020203" pitchFamily="34" charset="0"/>
            </a:endParaRPr>
          </a:p>
        </p:txBody>
      </p:sp>
      <p:sp>
        <p:nvSpPr>
          <p:cNvPr id="9" name="Slide Number Placeholder 4"/>
          <p:cNvSpPr>
            <a:spLocks noGrp="1"/>
          </p:cNvSpPr>
          <p:nvPr>
            <p:ph type="sldNum" sz="quarter" idx="12"/>
          </p:nvPr>
        </p:nvSpPr>
        <p:spPr>
          <a:xfrm>
            <a:off x="8850630" y="6356350"/>
            <a:ext cx="2743200" cy="365125"/>
          </a:xfrm>
        </p:spPr>
        <p:txBody>
          <a:bodyPr/>
          <a:lstStyle/>
          <a:p>
            <a:fld id="{AFFF257A-30C5-4AFB-911B-BE4CEEA1EA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751724977"/>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General content ligh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143000"/>
            <a:ext cx="3048000" cy="2286000"/>
          </a:xfrm>
          <a:solidFill>
            <a:srgbClr val="0A5BBA"/>
          </a:solidFill>
        </p:spPr>
        <p:txBody>
          <a:bodyPr lIns="182880" tIns="137160" rIns="91440" anchor="t" anchorCtr="0">
            <a:normAutofit/>
          </a:bodyPr>
          <a:lstStyle>
            <a:lvl1pPr>
              <a:defRPr sz="2400" baseline="0">
                <a:solidFill>
                  <a:schemeClr val="bg1"/>
                </a:solidFill>
                <a:latin typeface="Segoe UI" panose="020B0502040204020203" pitchFamily="34" charset="0"/>
                <a:cs typeface="Segoe UI" panose="020B0502040204020203" pitchFamily="34" charset="0"/>
              </a:defRPr>
            </a:lvl1pPr>
          </a:lstStyle>
          <a:p>
            <a:r>
              <a:rPr lang="en-US" dirty="0"/>
              <a:t>Click to edit slide title</a:t>
            </a:r>
          </a:p>
        </p:txBody>
      </p:sp>
      <p:sp>
        <p:nvSpPr>
          <p:cNvPr id="3" name="Date Placeholder 2"/>
          <p:cNvSpPr>
            <a:spLocks noGrp="1"/>
          </p:cNvSpPr>
          <p:nvPr>
            <p:ph type="dt" sz="half" idx="10"/>
          </p:nvPr>
        </p:nvSpPr>
        <p:spPr>
          <a:xfrm>
            <a:off x="0" y="6492876"/>
            <a:ext cx="2844800" cy="365125"/>
          </a:xfrm>
        </p:spPr>
        <p:txBody>
          <a:bodyPr/>
          <a:lstStyle>
            <a:lvl1pPr>
              <a:defRPr>
                <a:solidFill>
                  <a:srgbClr val="3F3F3F"/>
                </a:solidFill>
                <a:latin typeface="+mn-lt"/>
              </a:defRPr>
            </a:lvl1pPr>
          </a:lstStyle>
          <a:p>
            <a:fld id="{87131DD3-04EA-4EF6-8CC9-30713945038C}" type="datetime1">
              <a:rPr lang="en-US" smtClean="0"/>
              <a:t>7/23/2015</a:t>
            </a:fld>
            <a:endParaRPr lang="en-US" dirty="0"/>
          </a:p>
        </p:txBody>
      </p:sp>
      <p:sp>
        <p:nvSpPr>
          <p:cNvPr id="14" name="Content Placeholder 13"/>
          <p:cNvSpPr>
            <a:spLocks noGrp="1"/>
          </p:cNvSpPr>
          <p:nvPr>
            <p:ph sz="quarter" idx="13" hasCustomPrompt="1"/>
          </p:nvPr>
        </p:nvSpPr>
        <p:spPr>
          <a:xfrm>
            <a:off x="4572000" y="1143000"/>
            <a:ext cx="7010400" cy="4953000"/>
          </a:xfrm>
          <a:prstGeom prst="rect">
            <a:avLst/>
          </a:prstGeom>
        </p:spPr>
        <p:txBody>
          <a:bodyPr vert="horz" lIns="91440" tIns="45720">
            <a:normAutofit/>
          </a:bodyPr>
          <a:lstStyle>
            <a:lvl1pPr marL="0" indent="0">
              <a:spcBef>
                <a:spcPts val="300"/>
              </a:spcBef>
              <a:buFontTx/>
              <a:buNone/>
              <a:defRPr sz="1600" baseline="0">
                <a:solidFill>
                  <a:srgbClr val="3F3F3F"/>
                </a:solidFill>
                <a:latin typeface="Segoe UI" panose="020B0502040204020203" pitchFamily="34" charset="0"/>
                <a:cs typeface="Segoe UI" panose="020B0502040204020203" pitchFamily="34" charset="0"/>
              </a:defRPr>
            </a:lvl1pPr>
          </a:lstStyle>
          <a:p>
            <a:pPr lvl="0"/>
            <a:r>
              <a:rPr lang="en-US" dirty="0"/>
              <a:t>Click to edit slide content</a:t>
            </a:r>
          </a:p>
        </p:txBody>
      </p:sp>
      <p:sp>
        <p:nvSpPr>
          <p:cNvPr id="6"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dirty="0" smtClean="0">
                <a:latin typeface="Segoe UI" panose="020B0502040204020203" pitchFamily="34" charset="0"/>
                <a:cs typeface="Segoe UI" panose="020B0502040204020203" pitchFamily="34" charset="0"/>
              </a:rPr>
              <a:t>Microsoft Confidential</a:t>
            </a:r>
            <a:endParaRPr lang="en-US" sz="1000" dirty="0">
              <a:latin typeface="Segoe UI" panose="020B0502040204020203" pitchFamily="34" charset="0"/>
              <a:cs typeface="Segoe UI" panose="020B0502040204020203" pitchFamily="34" charset="0"/>
            </a:endParaRPr>
          </a:p>
        </p:txBody>
      </p:sp>
      <p:sp>
        <p:nvSpPr>
          <p:cNvPr id="7" name="Slide Number Placeholder 4"/>
          <p:cNvSpPr>
            <a:spLocks noGrp="1"/>
          </p:cNvSpPr>
          <p:nvPr>
            <p:ph type="sldNum" sz="quarter" idx="12"/>
          </p:nvPr>
        </p:nvSpPr>
        <p:spPr>
          <a:xfrm>
            <a:off x="8850630" y="6356350"/>
            <a:ext cx="2743200" cy="365125"/>
          </a:xfrm>
        </p:spPr>
        <p:txBody>
          <a:bodyPr/>
          <a:lstStyle/>
          <a:p>
            <a:fld id="{AFFF257A-30C5-4AFB-911B-BE4CEEA1EA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16663566"/>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les with text">
    <p:bg>
      <p:bgPr>
        <a:solidFill>
          <a:schemeClr val="bg1"/>
        </a:solidFill>
        <a:effectLst/>
      </p:bgPr>
    </p:bg>
    <p:spTree>
      <p:nvGrpSpPr>
        <p:cNvPr id="1" name=""/>
        <p:cNvGrpSpPr/>
        <p:nvPr/>
      </p:nvGrpSpPr>
      <p:grpSpPr>
        <a:xfrm>
          <a:off x="0" y="0"/>
          <a:ext cx="0" cy="0"/>
          <a:chOff x="0" y="0"/>
          <a:chExt cx="0" cy="0"/>
        </a:xfrm>
      </p:grpSpPr>
      <p:sp>
        <p:nvSpPr>
          <p:cNvPr id="9" name="Picture Placeholder 8"/>
          <p:cNvSpPr>
            <a:spLocks noGrp="1"/>
          </p:cNvSpPr>
          <p:nvPr>
            <p:ph type="pic" sz="quarter" idx="16"/>
          </p:nvPr>
        </p:nvSpPr>
        <p:spPr>
          <a:xfrm>
            <a:off x="0" y="0"/>
            <a:ext cx="12192000" cy="6858000"/>
          </a:xfrm>
        </p:spPr>
        <p:txBody>
          <a:bodyPr/>
          <a:lstStyle>
            <a:lvl1pPr>
              <a:defRPr>
                <a:solidFill>
                  <a:srgbClr val="3F3F3F"/>
                </a:solidFill>
              </a:defRPr>
            </a:lvl1pPr>
          </a:lstStyle>
          <a:p>
            <a:r>
              <a:rPr lang="en-US" dirty="0" smtClean="0"/>
              <a:t>Click icon to add picture</a:t>
            </a:r>
            <a:endParaRPr lang="en-US" dirty="0"/>
          </a:p>
        </p:txBody>
      </p:sp>
      <p:sp>
        <p:nvSpPr>
          <p:cNvPr id="2" name="Title 1"/>
          <p:cNvSpPr>
            <a:spLocks noGrp="1"/>
          </p:cNvSpPr>
          <p:nvPr>
            <p:ph type="title" hasCustomPrompt="1"/>
          </p:nvPr>
        </p:nvSpPr>
        <p:spPr>
          <a:xfrm>
            <a:off x="0" y="1143000"/>
            <a:ext cx="3048000" cy="2286000"/>
          </a:xfrm>
          <a:solidFill>
            <a:srgbClr val="0A5BBA">
              <a:alpha val="90000"/>
            </a:srgbClr>
          </a:solidFill>
        </p:spPr>
        <p:txBody>
          <a:bodyPr lIns="182880" tIns="137160" anchor="t" anchorCtr="0">
            <a:normAutofit/>
          </a:bodyPr>
          <a:lstStyle>
            <a:lvl1pPr>
              <a:defRPr sz="2400">
                <a:solidFill>
                  <a:schemeClr val="bg1"/>
                </a:solidFill>
                <a:latin typeface="Segoe UI" panose="020B0502040204020203" pitchFamily="34" charset="0"/>
                <a:cs typeface="Segoe UI" panose="020B0502040204020203" pitchFamily="34" charset="0"/>
              </a:defRPr>
            </a:lvl1pPr>
          </a:lstStyle>
          <a:p>
            <a:r>
              <a:rPr lang="en-US" dirty="0" smtClean="0"/>
              <a:t>Click to edit slide title</a:t>
            </a:r>
            <a:endParaRPr lang="en-US" dirty="0"/>
          </a:p>
        </p:txBody>
      </p:sp>
      <p:sp>
        <p:nvSpPr>
          <p:cNvPr id="16" name="Text Placeholder 14"/>
          <p:cNvSpPr>
            <a:spLocks noGrp="1"/>
          </p:cNvSpPr>
          <p:nvPr>
            <p:ph type="body" sz="quarter" idx="12"/>
          </p:nvPr>
        </p:nvSpPr>
        <p:spPr>
          <a:xfrm>
            <a:off x="0" y="3429000"/>
            <a:ext cx="3048000" cy="2286000"/>
          </a:xfrm>
          <a:solidFill>
            <a:srgbClr val="002050">
              <a:alpha val="90000"/>
            </a:srgbClr>
          </a:solidFill>
        </p:spPr>
        <p:txBody>
          <a:bodyPr>
            <a:normAutofit/>
          </a:bodyPr>
          <a:lstStyle>
            <a:lvl1pPr>
              <a:lnSpc>
                <a:spcPct val="100000"/>
              </a:lnSpc>
              <a:defRPr sz="1600">
                <a:solidFill>
                  <a:schemeClr val="bg1"/>
                </a:solidFill>
                <a:latin typeface="Segoe UI" panose="020B0502040204020203" pitchFamily="34" charset="0"/>
                <a:cs typeface="Segoe UI" panose="020B0502040204020203" pitchFamily="34" charset="0"/>
              </a:defRPr>
            </a:lvl1pPr>
            <a:lvl2pPr>
              <a:lnSpc>
                <a:spcPct val="100000"/>
              </a:lnSpc>
              <a:defRPr sz="1600">
                <a:solidFill>
                  <a:schemeClr val="bg1"/>
                </a:solidFill>
                <a:latin typeface="Segoe UI" panose="020B0502040204020203" pitchFamily="34" charset="0"/>
                <a:cs typeface="Segoe UI" panose="020B0502040204020203" pitchFamily="34" charset="0"/>
              </a:defRPr>
            </a:lvl2pPr>
            <a:lvl3pPr>
              <a:lnSpc>
                <a:spcPct val="100000"/>
              </a:lnSpc>
              <a:defRPr sz="1600">
                <a:solidFill>
                  <a:schemeClr val="bg1"/>
                </a:solidFill>
                <a:latin typeface="Segoe UI" panose="020B0502040204020203" pitchFamily="34" charset="0"/>
                <a:cs typeface="Segoe UI" panose="020B0502040204020203" pitchFamily="34" charset="0"/>
              </a:defRPr>
            </a:lvl3pPr>
            <a:lvl4pPr>
              <a:lnSpc>
                <a:spcPct val="100000"/>
              </a:lnSpc>
              <a:defRPr sz="1600">
                <a:solidFill>
                  <a:schemeClr val="bg1"/>
                </a:solidFill>
                <a:latin typeface="Segoe UI" panose="020B0502040204020203" pitchFamily="34" charset="0"/>
                <a:cs typeface="Segoe UI" panose="020B0502040204020203" pitchFamily="34" charset="0"/>
              </a:defRPr>
            </a:lvl4pPr>
            <a:lvl5pPr>
              <a:lnSpc>
                <a:spcPct val="100000"/>
              </a:lnSpc>
              <a:defRPr sz="1600">
                <a:solidFill>
                  <a:schemeClr val="bg1"/>
                </a:solidFill>
                <a:latin typeface="Segoe UI" panose="020B0502040204020203" pitchFamily="34" charset="0"/>
                <a:cs typeface="Segoe U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Text Placeholder 14"/>
          <p:cNvSpPr>
            <a:spLocks noGrp="1"/>
          </p:cNvSpPr>
          <p:nvPr>
            <p:ph type="body" sz="quarter" idx="13"/>
          </p:nvPr>
        </p:nvSpPr>
        <p:spPr>
          <a:xfrm>
            <a:off x="3048000" y="3429000"/>
            <a:ext cx="3048000" cy="2286000"/>
          </a:xfrm>
          <a:solidFill>
            <a:srgbClr val="0E715F">
              <a:alpha val="89804"/>
            </a:srgbClr>
          </a:solidFill>
        </p:spPr>
        <p:txBody>
          <a:bodyPr>
            <a:normAutofit/>
          </a:bodyPr>
          <a:lstStyle>
            <a:lvl1pPr>
              <a:lnSpc>
                <a:spcPct val="100000"/>
              </a:lnSpc>
              <a:defRPr sz="1600">
                <a:solidFill>
                  <a:schemeClr val="bg1"/>
                </a:solidFill>
                <a:latin typeface="Segoe UI" panose="020B0502040204020203" pitchFamily="34" charset="0"/>
                <a:cs typeface="Segoe UI" panose="020B0502040204020203" pitchFamily="34" charset="0"/>
              </a:defRPr>
            </a:lvl1pPr>
            <a:lvl2pPr>
              <a:lnSpc>
                <a:spcPct val="100000"/>
              </a:lnSpc>
              <a:defRPr sz="1600">
                <a:solidFill>
                  <a:schemeClr val="bg1"/>
                </a:solidFill>
                <a:latin typeface="Segoe UI" panose="020B0502040204020203" pitchFamily="34" charset="0"/>
                <a:cs typeface="Segoe UI" panose="020B0502040204020203" pitchFamily="34" charset="0"/>
              </a:defRPr>
            </a:lvl2pPr>
            <a:lvl3pPr>
              <a:lnSpc>
                <a:spcPct val="100000"/>
              </a:lnSpc>
              <a:defRPr sz="1600">
                <a:solidFill>
                  <a:schemeClr val="bg1"/>
                </a:solidFill>
                <a:latin typeface="Segoe UI" panose="020B0502040204020203" pitchFamily="34" charset="0"/>
                <a:cs typeface="Segoe UI" panose="020B0502040204020203" pitchFamily="34" charset="0"/>
              </a:defRPr>
            </a:lvl3pPr>
            <a:lvl4pPr>
              <a:lnSpc>
                <a:spcPct val="100000"/>
              </a:lnSpc>
              <a:defRPr sz="1600">
                <a:solidFill>
                  <a:schemeClr val="bg1"/>
                </a:solidFill>
                <a:latin typeface="Segoe UI" panose="020B0502040204020203" pitchFamily="34" charset="0"/>
                <a:cs typeface="Segoe UI" panose="020B0502040204020203" pitchFamily="34" charset="0"/>
              </a:defRPr>
            </a:lvl4pPr>
            <a:lvl5pPr>
              <a:lnSpc>
                <a:spcPct val="100000"/>
              </a:lnSpc>
              <a:defRPr sz="1600">
                <a:solidFill>
                  <a:schemeClr val="bg1"/>
                </a:solidFill>
                <a:latin typeface="Segoe UI" panose="020B0502040204020203" pitchFamily="34" charset="0"/>
                <a:cs typeface="Segoe U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Text Placeholder 14"/>
          <p:cNvSpPr>
            <a:spLocks noGrp="1"/>
          </p:cNvSpPr>
          <p:nvPr>
            <p:ph type="body" sz="quarter" idx="14"/>
          </p:nvPr>
        </p:nvSpPr>
        <p:spPr>
          <a:xfrm>
            <a:off x="6096000" y="3429000"/>
            <a:ext cx="3048000" cy="2286000"/>
          </a:xfrm>
          <a:solidFill>
            <a:srgbClr val="129038">
              <a:alpha val="89804"/>
            </a:srgbClr>
          </a:solidFill>
        </p:spPr>
        <p:txBody>
          <a:bodyPr>
            <a:normAutofit/>
          </a:bodyPr>
          <a:lstStyle>
            <a:lvl1pPr>
              <a:lnSpc>
                <a:spcPct val="100000"/>
              </a:lnSpc>
              <a:defRPr sz="1600">
                <a:solidFill>
                  <a:schemeClr val="tx1"/>
                </a:solidFill>
                <a:latin typeface="Segoe UI" panose="020B0502040204020203" pitchFamily="34" charset="0"/>
                <a:cs typeface="Segoe UI" panose="020B0502040204020203" pitchFamily="34" charset="0"/>
              </a:defRPr>
            </a:lvl1pPr>
            <a:lvl2pPr>
              <a:lnSpc>
                <a:spcPct val="100000"/>
              </a:lnSpc>
              <a:defRPr sz="1600">
                <a:solidFill>
                  <a:schemeClr val="tx1"/>
                </a:solidFill>
                <a:latin typeface="Segoe UI" panose="020B0502040204020203" pitchFamily="34" charset="0"/>
                <a:cs typeface="Segoe UI" panose="020B0502040204020203" pitchFamily="34" charset="0"/>
              </a:defRPr>
            </a:lvl2pPr>
            <a:lvl3pPr>
              <a:lnSpc>
                <a:spcPct val="100000"/>
              </a:lnSpc>
              <a:defRPr sz="1600">
                <a:solidFill>
                  <a:schemeClr val="tx1"/>
                </a:solidFill>
                <a:latin typeface="Segoe UI" panose="020B0502040204020203" pitchFamily="34" charset="0"/>
                <a:cs typeface="Segoe UI" panose="020B0502040204020203" pitchFamily="34" charset="0"/>
              </a:defRPr>
            </a:lvl3pPr>
            <a:lvl4pPr>
              <a:lnSpc>
                <a:spcPct val="100000"/>
              </a:lnSpc>
              <a:defRPr sz="1600">
                <a:solidFill>
                  <a:schemeClr val="tx1"/>
                </a:solidFill>
                <a:latin typeface="Segoe UI" panose="020B0502040204020203" pitchFamily="34" charset="0"/>
                <a:cs typeface="Segoe UI" panose="020B0502040204020203" pitchFamily="34" charset="0"/>
              </a:defRPr>
            </a:lvl4pPr>
            <a:lvl5pPr>
              <a:lnSpc>
                <a:spcPct val="100000"/>
              </a:lnSpc>
              <a:defRPr sz="1600">
                <a:solidFill>
                  <a:schemeClr val="tx1"/>
                </a:solidFill>
                <a:latin typeface="Segoe UI" panose="020B0502040204020203" pitchFamily="34" charset="0"/>
                <a:cs typeface="Segoe U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ext Placeholder 14"/>
          <p:cNvSpPr>
            <a:spLocks noGrp="1"/>
          </p:cNvSpPr>
          <p:nvPr>
            <p:ph type="body" sz="quarter" idx="15"/>
          </p:nvPr>
        </p:nvSpPr>
        <p:spPr>
          <a:xfrm>
            <a:off x="9144000" y="3429000"/>
            <a:ext cx="3048000" cy="2286000"/>
          </a:xfrm>
          <a:solidFill>
            <a:srgbClr val="0C6126">
              <a:alpha val="89804"/>
            </a:srgbClr>
          </a:solidFill>
        </p:spPr>
        <p:txBody>
          <a:bodyPr>
            <a:normAutofit/>
          </a:bodyPr>
          <a:lstStyle>
            <a:lvl1pPr>
              <a:lnSpc>
                <a:spcPct val="100000"/>
              </a:lnSpc>
              <a:defRPr sz="1600">
                <a:solidFill>
                  <a:schemeClr val="bg1"/>
                </a:solidFill>
                <a:latin typeface="Segoe UI" panose="020B0502040204020203" pitchFamily="34" charset="0"/>
                <a:cs typeface="Segoe UI" panose="020B0502040204020203" pitchFamily="34" charset="0"/>
              </a:defRPr>
            </a:lvl1pPr>
            <a:lvl2pPr>
              <a:lnSpc>
                <a:spcPct val="100000"/>
              </a:lnSpc>
              <a:defRPr sz="1600">
                <a:solidFill>
                  <a:schemeClr val="bg1"/>
                </a:solidFill>
                <a:latin typeface="Segoe UI" panose="020B0502040204020203" pitchFamily="34" charset="0"/>
                <a:cs typeface="Segoe UI" panose="020B0502040204020203" pitchFamily="34" charset="0"/>
              </a:defRPr>
            </a:lvl2pPr>
            <a:lvl3pPr>
              <a:lnSpc>
                <a:spcPct val="100000"/>
              </a:lnSpc>
              <a:defRPr sz="1600">
                <a:solidFill>
                  <a:schemeClr val="bg1"/>
                </a:solidFill>
                <a:latin typeface="Segoe UI" panose="020B0502040204020203" pitchFamily="34" charset="0"/>
                <a:cs typeface="Segoe UI" panose="020B0502040204020203" pitchFamily="34" charset="0"/>
              </a:defRPr>
            </a:lvl3pPr>
            <a:lvl4pPr>
              <a:lnSpc>
                <a:spcPct val="100000"/>
              </a:lnSpc>
              <a:defRPr sz="1600">
                <a:solidFill>
                  <a:schemeClr val="bg1"/>
                </a:solidFill>
                <a:latin typeface="Segoe UI" panose="020B0502040204020203" pitchFamily="34" charset="0"/>
                <a:cs typeface="Segoe UI" panose="020B0502040204020203" pitchFamily="34" charset="0"/>
              </a:defRPr>
            </a:lvl4pPr>
            <a:lvl5pPr>
              <a:lnSpc>
                <a:spcPct val="100000"/>
              </a:lnSpc>
              <a:defRPr sz="1600">
                <a:solidFill>
                  <a:schemeClr val="bg1"/>
                </a:solidFill>
                <a:latin typeface="Segoe UI" panose="020B0502040204020203" pitchFamily="34" charset="0"/>
                <a:cs typeface="Segoe U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dirty="0" smtClean="0">
                <a:latin typeface="Segoe UI" panose="020B0502040204020203" pitchFamily="34" charset="0"/>
                <a:cs typeface="Segoe UI" panose="020B0502040204020203" pitchFamily="34" charset="0"/>
              </a:rPr>
              <a:t>Microsoft Confidential</a:t>
            </a:r>
            <a:endParaRPr lang="en-US" sz="1000" dirty="0">
              <a:latin typeface="Segoe UI" panose="020B0502040204020203" pitchFamily="34" charset="0"/>
              <a:cs typeface="Segoe UI" panose="020B0502040204020203" pitchFamily="34" charset="0"/>
            </a:endParaRPr>
          </a:p>
        </p:txBody>
      </p:sp>
      <p:sp>
        <p:nvSpPr>
          <p:cNvPr id="13" name="Slide Number Placeholder 4"/>
          <p:cNvSpPr>
            <a:spLocks noGrp="1"/>
          </p:cNvSpPr>
          <p:nvPr>
            <p:ph type="sldNum" sz="quarter" idx="17"/>
          </p:nvPr>
        </p:nvSpPr>
        <p:spPr>
          <a:xfrm>
            <a:off x="8850630" y="6356350"/>
            <a:ext cx="2743200" cy="365125"/>
          </a:xfrm>
        </p:spPr>
        <p:txBody>
          <a:bodyPr/>
          <a:lstStyle/>
          <a:p>
            <a:fld id="{AFFF257A-30C5-4AFB-911B-BE4CEEA1EA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166136206"/>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_Tiles with text">
    <p:spTree>
      <p:nvGrpSpPr>
        <p:cNvPr id="1" name=""/>
        <p:cNvGrpSpPr/>
        <p:nvPr/>
      </p:nvGrpSpPr>
      <p:grpSpPr>
        <a:xfrm>
          <a:off x="0" y="0"/>
          <a:ext cx="0" cy="0"/>
          <a:chOff x="0" y="0"/>
          <a:chExt cx="0" cy="0"/>
        </a:xfrm>
      </p:grpSpPr>
      <p:sp>
        <p:nvSpPr>
          <p:cNvPr id="12" name="Text Placeholder 11"/>
          <p:cNvSpPr>
            <a:spLocks noGrp="1"/>
          </p:cNvSpPr>
          <p:nvPr>
            <p:ph type="body" sz="quarter" idx="17"/>
          </p:nvPr>
        </p:nvSpPr>
        <p:spPr>
          <a:xfrm>
            <a:off x="4572000" y="1143000"/>
            <a:ext cx="7010400" cy="2286000"/>
          </a:xfrm>
        </p:spPr>
        <p:txBody>
          <a:bodyPr>
            <a:noAutofit/>
          </a:bodyPr>
          <a:lstStyle>
            <a:lvl1pPr>
              <a:defRPr sz="1800">
                <a:solidFill>
                  <a:srgbClr val="3F3F3F"/>
                </a:solidFill>
              </a:defRPr>
            </a:lvl1pPr>
            <a:lvl2pPr>
              <a:defRPr sz="1600">
                <a:solidFill>
                  <a:srgbClr val="3F3F3F"/>
                </a:solidFill>
              </a:defRPr>
            </a:lvl2pPr>
            <a:lvl3pPr>
              <a:lnSpc>
                <a:spcPct val="100000"/>
              </a:lnSpc>
              <a:defRPr sz="1400">
                <a:solidFill>
                  <a:srgbClr val="3F3F3F"/>
                </a:solidFill>
              </a:defRPr>
            </a:lvl3pPr>
            <a:lvl4pPr>
              <a:defRPr sz="1400">
                <a:solidFill>
                  <a:srgbClr val="3F3F3F"/>
                </a:solidFill>
              </a:defRPr>
            </a:lvl4pPr>
            <a:lvl5pPr>
              <a:defRPr sz="1400">
                <a:solidFill>
                  <a:srgbClr val="3F3F3F"/>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hasCustomPrompt="1"/>
          </p:nvPr>
        </p:nvSpPr>
        <p:spPr>
          <a:xfrm>
            <a:off x="0" y="1143000"/>
            <a:ext cx="3048000" cy="2286000"/>
          </a:xfrm>
          <a:solidFill>
            <a:srgbClr val="0A5BBA"/>
          </a:solidFill>
        </p:spPr>
        <p:txBody>
          <a:bodyPr lIns="182880" tIns="137160" anchor="t" anchorCtr="0">
            <a:normAutofit/>
          </a:bodyPr>
          <a:lstStyle>
            <a:lvl1pPr>
              <a:defRPr sz="2400">
                <a:solidFill>
                  <a:schemeClr val="bg1"/>
                </a:solidFill>
                <a:latin typeface="Segoe UI" panose="020B0502040204020203" pitchFamily="34" charset="0"/>
                <a:cs typeface="Segoe UI" panose="020B0502040204020203" pitchFamily="34" charset="0"/>
              </a:defRPr>
            </a:lvl1pPr>
          </a:lstStyle>
          <a:p>
            <a:r>
              <a:rPr lang="en-US" dirty="0" smtClean="0"/>
              <a:t>Click to edit slide title</a:t>
            </a:r>
            <a:endParaRPr lang="en-US" dirty="0"/>
          </a:p>
        </p:txBody>
      </p:sp>
      <p:sp>
        <p:nvSpPr>
          <p:cNvPr id="16" name="Text Placeholder 14"/>
          <p:cNvSpPr>
            <a:spLocks noGrp="1"/>
          </p:cNvSpPr>
          <p:nvPr>
            <p:ph type="body" sz="quarter" idx="12"/>
          </p:nvPr>
        </p:nvSpPr>
        <p:spPr>
          <a:xfrm>
            <a:off x="0" y="3429000"/>
            <a:ext cx="3048000" cy="2286000"/>
          </a:xfrm>
          <a:solidFill>
            <a:srgbClr val="002050"/>
          </a:solidFill>
        </p:spPr>
        <p:txBody>
          <a:bodyPr>
            <a:normAutofit/>
          </a:bodyPr>
          <a:lstStyle>
            <a:lvl1pPr>
              <a:lnSpc>
                <a:spcPct val="100000"/>
              </a:lnSpc>
              <a:defRPr sz="1600">
                <a:solidFill>
                  <a:schemeClr val="bg1"/>
                </a:solidFill>
                <a:latin typeface="Segoe UI" panose="020B0502040204020203" pitchFamily="34" charset="0"/>
                <a:cs typeface="Segoe UI" panose="020B0502040204020203" pitchFamily="34" charset="0"/>
              </a:defRPr>
            </a:lvl1pPr>
            <a:lvl2pPr>
              <a:lnSpc>
                <a:spcPct val="100000"/>
              </a:lnSpc>
              <a:defRPr sz="1600">
                <a:solidFill>
                  <a:schemeClr val="bg1"/>
                </a:solidFill>
                <a:latin typeface="Segoe UI" panose="020B0502040204020203" pitchFamily="34" charset="0"/>
                <a:cs typeface="Segoe UI" panose="020B0502040204020203" pitchFamily="34" charset="0"/>
              </a:defRPr>
            </a:lvl2pPr>
            <a:lvl3pPr>
              <a:lnSpc>
                <a:spcPct val="100000"/>
              </a:lnSpc>
              <a:defRPr sz="1600">
                <a:solidFill>
                  <a:schemeClr val="bg1"/>
                </a:solidFill>
                <a:latin typeface="Segoe UI" panose="020B0502040204020203" pitchFamily="34" charset="0"/>
                <a:cs typeface="Segoe UI" panose="020B0502040204020203" pitchFamily="34" charset="0"/>
              </a:defRPr>
            </a:lvl3pPr>
            <a:lvl4pPr>
              <a:lnSpc>
                <a:spcPct val="100000"/>
              </a:lnSpc>
              <a:defRPr sz="1600">
                <a:solidFill>
                  <a:schemeClr val="bg1"/>
                </a:solidFill>
                <a:latin typeface="Segoe UI" panose="020B0502040204020203" pitchFamily="34" charset="0"/>
                <a:cs typeface="Segoe UI" panose="020B0502040204020203" pitchFamily="34" charset="0"/>
              </a:defRPr>
            </a:lvl4pPr>
            <a:lvl5pPr>
              <a:lnSpc>
                <a:spcPct val="100000"/>
              </a:lnSpc>
              <a:defRPr sz="1600">
                <a:solidFill>
                  <a:schemeClr val="bg1"/>
                </a:solidFill>
                <a:latin typeface="Segoe UI" panose="020B0502040204020203" pitchFamily="34" charset="0"/>
                <a:cs typeface="Segoe U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Text Placeholder 14"/>
          <p:cNvSpPr>
            <a:spLocks noGrp="1"/>
          </p:cNvSpPr>
          <p:nvPr>
            <p:ph type="body" sz="quarter" idx="13"/>
          </p:nvPr>
        </p:nvSpPr>
        <p:spPr>
          <a:xfrm>
            <a:off x="3048000" y="3429000"/>
            <a:ext cx="3048000" cy="2286000"/>
          </a:xfrm>
          <a:solidFill>
            <a:srgbClr val="0E715F"/>
          </a:solidFill>
        </p:spPr>
        <p:txBody>
          <a:bodyPr>
            <a:normAutofit/>
          </a:bodyPr>
          <a:lstStyle>
            <a:lvl1pPr>
              <a:lnSpc>
                <a:spcPct val="100000"/>
              </a:lnSpc>
              <a:defRPr sz="1600">
                <a:solidFill>
                  <a:schemeClr val="bg1"/>
                </a:solidFill>
                <a:latin typeface="Segoe UI" panose="020B0502040204020203" pitchFamily="34" charset="0"/>
                <a:cs typeface="Segoe UI" panose="020B0502040204020203" pitchFamily="34" charset="0"/>
              </a:defRPr>
            </a:lvl1pPr>
            <a:lvl2pPr>
              <a:lnSpc>
                <a:spcPct val="100000"/>
              </a:lnSpc>
              <a:defRPr sz="1600">
                <a:solidFill>
                  <a:schemeClr val="bg1"/>
                </a:solidFill>
                <a:latin typeface="Segoe UI" panose="020B0502040204020203" pitchFamily="34" charset="0"/>
                <a:cs typeface="Segoe UI" panose="020B0502040204020203" pitchFamily="34" charset="0"/>
              </a:defRPr>
            </a:lvl2pPr>
            <a:lvl3pPr>
              <a:lnSpc>
                <a:spcPct val="100000"/>
              </a:lnSpc>
              <a:defRPr sz="1600">
                <a:solidFill>
                  <a:schemeClr val="bg1"/>
                </a:solidFill>
                <a:latin typeface="Segoe UI" panose="020B0502040204020203" pitchFamily="34" charset="0"/>
                <a:cs typeface="Segoe UI" panose="020B0502040204020203" pitchFamily="34" charset="0"/>
              </a:defRPr>
            </a:lvl3pPr>
            <a:lvl4pPr>
              <a:lnSpc>
                <a:spcPct val="100000"/>
              </a:lnSpc>
              <a:defRPr sz="1600">
                <a:solidFill>
                  <a:schemeClr val="bg1"/>
                </a:solidFill>
                <a:latin typeface="Segoe UI" panose="020B0502040204020203" pitchFamily="34" charset="0"/>
                <a:cs typeface="Segoe UI" panose="020B0502040204020203" pitchFamily="34" charset="0"/>
              </a:defRPr>
            </a:lvl4pPr>
            <a:lvl5pPr>
              <a:lnSpc>
                <a:spcPct val="100000"/>
              </a:lnSpc>
              <a:defRPr sz="1600">
                <a:solidFill>
                  <a:schemeClr val="bg1"/>
                </a:solidFill>
                <a:latin typeface="Segoe UI" panose="020B0502040204020203" pitchFamily="34" charset="0"/>
                <a:cs typeface="Segoe U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Text Placeholder 14"/>
          <p:cNvSpPr>
            <a:spLocks noGrp="1"/>
          </p:cNvSpPr>
          <p:nvPr>
            <p:ph type="body" sz="quarter" idx="14"/>
          </p:nvPr>
        </p:nvSpPr>
        <p:spPr>
          <a:xfrm>
            <a:off x="6096000" y="3429000"/>
            <a:ext cx="3048000" cy="2286000"/>
          </a:xfrm>
          <a:solidFill>
            <a:srgbClr val="129038"/>
          </a:solidFill>
        </p:spPr>
        <p:txBody>
          <a:bodyPr>
            <a:normAutofit/>
          </a:bodyPr>
          <a:lstStyle>
            <a:lvl1pPr>
              <a:lnSpc>
                <a:spcPct val="100000"/>
              </a:lnSpc>
              <a:defRPr sz="1600">
                <a:solidFill>
                  <a:schemeClr val="tx1"/>
                </a:solidFill>
                <a:latin typeface="Segoe UI" panose="020B0502040204020203" pitchFamily="34" charset="0"/>
                <a:cs typeface="Segoe UI" panose="020B0502040204020203" pitchFamily="34" charset="0"/>
              </a:defRPr>
            </a:lvl1pPr>
            <a:lvl2pPr>
              <a:lnSpc>
                <a:spcPct val="100000"/>
              </a:lnSpc>
              <a:defRPr sz="1600">
                <a:solidFill>
                  <a:schemeClr val="tx1"/>
                </a:solidFill>
                <a:latin typeface="Segoe UI" panose="020B0502040204020203" pitchFamily="34" charset="0"/>
                <a:cs typeface="Segoe UI" panose="020B0502040204020203" pitchFamily="34" charset="0"/>
              </a:defRPr>
            </a:lvl2pPr>
            <a:lvl3pPr>
              <a:lnSpc>
                <a:spcPct val="100000"/>
              </a:lnSpc>
              <a:defRPr sz="1600">
                <a:solidFill>
                  <a:schemeClr val="tx1"/>
                </a:solidFill>
                <a:latin typeface="Segoe UI" panose="020B0502040204020203" pitchFamily="34" charset="0"/>
                <a:cs typeface="Segoe UI" panose="020B0502040204020203" pitchFamily="34" charset="0"/>
              </a:defRPr>
            </a:lvl3pPr>
            <a:lvl4pPr>
              <a:lnSpc>
                <a:spcPct val="100000"/>
              </a:lnSpc>
              <a:defRPr sz="1600">
                <a:solidFill>
                  <a:schemeClr val="tx1"/>
                </a:solidFill>
                <a:latin typeface="Segoe UI" panose="020B0502040204020203" pitchFamily="34" charset="0"/>
                <a:cs typeface="Segoe UI" panose="020B0502040204020203" pitchFamily="34" charset="0"/>
              </a:defRPr>
            </a:lvl4pPr>
            <a:lvl5pPr>
              <a:lnSpc>
                <a:spcPct val="100000"/>
              </a:lnSpc>
              <a:defRPr sz="1600">
                <a:solidFill>
                  <a:schemeClr val="tx1"/>
                </a:solidFill>
                <a:latin typeface="Segoe UI" panose="020B0502040204020203" pitchFamily="34" charset="0"/>
                <a:cs typeface="Segoe U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ext Placeholder 14"/>
          <p:cNvSpPr>
            <a:spLocks noGrp="1"/>
          </p:cNvSpPr>
          <p:nvPr>
            <p:ph type="body" sz="quarter" idx="15"/>
          </p:nvPr>
        </p:nvSpPr>
        <p:spPr>
          <a:xfrm>
            <a:off x="9144000" y="3429000"/>
            <a:ext cx="3048000" cy="2286000"/>
          </a:xfrm>
          <a:solidFill>
            <a:srgbClr val="0C6126"/>
          </a:solidFill>
        </p:spPr>
        <p:txBody>
          <a:bodyPr>
            <a:normAutofit/>
          </a:bodyPr>
          <a:lstStyle>
            <a:lvl1pPr>
              <a:lnSpc>
                <a:spcPct val="100000"/>
              </a:lnSpc>
              <a:defRPr sz="1600">
                <a:solidFill>
                  <a:schemeClr val="bg1"/>
                </a:solidFill>
                <a:latin typeface="Segoe UI" panose="020B0502040204020203" pitchFamily="34" charset="0"/>
                <a:cs typeface="Segoe UI" panose="020B0502040204020203" pitchFamily="34" charset="0"/>
              </a:defRPr>
            </a:lvl1pPr>
            <a:lvl2pPr>
              <a:lnSpc>
                <a:spcPct val="100000"/>
              </a:lnSpc>
              <a:defRPr sz="1600">
                <a:solidFill>
                  <a:schemeClr val="bg1"/>
                </a:solidFill>
                <a:latin typeface="Segoe UI" panose="020B0502040204020203" pitchFamily="34" charset="0"/>
                <a:cs typeface="Segoe UI" panose="020B0502040204020203" pitchFamily="34" charset="0"/>
              </a:defRPr>
            </a:lvl2pPr>
            <a:lvl3pPr>
              <a:lnSpc>
                <a:spcPct val="100000"/>
              </a:lnSpc>
              <a:defRPr sz="1600">
                <a:solidFill>
                  <a:schemeClr val="bg1"/>
                </a:solidFill>
                <a:latin typeface="Segoe UI" panose="020B0502040204020203" pitchFamily="34" charset="0"/>
                <a:cs typeface="Segoe UI" panose="020B0502040204020203" pitchFamily="34" charset="0"/>
              </a:defRPr>
            </a:lvl3pPr>
            <a:lvl4pPr>
              <a:lnSpc>
                <a:spcPct val="100000"/>
              </a:lnSpc>
              <a:defRPr sz="1600">
                <a:solidFill>
                  <a:schemeClr val="bg1"/>
                </a:solidFill>
                <a:latin typeface="Segoe UI" panose="020B0502040204020203" pitchFamily="34" charset="0"/>
                <a:cs typeface="Segoe UI" panose="020B0502040204020203" pitchFamily="34" charset="0"/>
              </a:defRPr>
            </a:lvl4pPr>
            <a:lvl5pPr>
              <a:lnSpc>
                <a:spcPct val="100000"/>
              </a:lnSpc>
              <a:defRPr sz="1600">
                <a:solidFill>
                  <a:schemeClr val="bg1"/>
                </a:solidFill>
                <a:latin typeface="Segoe UI" panose="020B0502040204020203" pitchFamily="34" charset="0"/>
                <a:cs typeface="Segoe U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Date Placeholder 2"/>
          <p:cNvSpPr>
            <a:spLocks noGrp="1"/>
          </p:cNvSpPr>
          <p:nvPr>
            <p:ph type="dt" sz="half" idx="10"/>
          </p:nvPr>
        </p:nvSpPr>
        <p:spPr>
          <a:xfrm>
            <a:off x="0" y="6492876"/>
            <a:ext cx="2844800" cy="365125"/>
          </a:xfrm>
        </p:spPr>
        <p:txBody>
          <a:bodyPr/>
          <a:lstStyle>
            <a:lvl1pPr>
              <a:defRPr>
                <a:solidFill>
                  <a:srgbClr val="3F3F3F"/>
                </a:solidFill>
                <a:latin typeface="+mn-lt"/>
              </a:defRPr>
            </a:lvl1pPr>
          </a:lstStyle>
          <a:p>
            <a:fld id="{81B3AB2F-2891-42C6-B337-428F802F50D2}" type="datetime1">
              <a:rPr lang="en-US" smtClean="0"/>
              <a:t>7/23/2015</a:t>
            </a:fld>
            <a:endParaRPr lang="en-US" dirty="0"/>
          </a:p>
        </p:txBody>
      </p:sp>
      <p:sp>
        <p:nvSpPr>
          <p:cNvPr id="13"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dirty="0" smtClean="0">
                <a:latin typeface="Segoe UI" panose="020B0502040204020203" pitchFamily="34" charset="0"/>
                <a:cs typeface="Segoe UI" panose="020B0502040204020203" pitchFamily="34" charset="0"/>
              </a:rPr>
              <a:t>Microsoft Confidential</a:t>
            </a:r>
            <a:endParaRPr lang="en-US" sz="1000" dirty="0">
              <a:latin typeface="Segoe UI" panose="020B0502040204020203" pitchFamily="34" charset="0"/>
              <a:cs typeface="Segoe UI" panose="020B0502040204020203" pitchFamily="34" charset="0"/>
            </a:endParaRPr>
          </a:p>
        </p:txBody>
      </p:sp>
      <p:sp>
        <p:nvSpPr>
          <p:cNvPr id="14" name="Slide Number Placeholder 4"/>
          <p:cNvSpPr>
            <a:spLocks noGrp="1"/>
          </p:cNvSpPr>
          <p:nvPr>
            <p:ph type="sldNum" sz="quarter" idx="18"/>
          </p:nvPr>
        </p:nvSpPr>
        <p:spPr>
          <a:xfrm>
            <a:off x="8850630" y="6356350"/>
            <a:ext cx="2743200" cy="365125"/>
          </a:xfrm>
        </p:spPr>
        <p:txBody>
          <a:bodyPr/>
          <a:lstStyle/>
          <a:p>
            <a:fld id="{AFFF257A-30C5-4AFB-911B-BE4CEEA1EA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89686756"/>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Tiles with text and background image">
    <p:bg>
      <p:bgPr>
        <a:solidFill>
          <a:schemeClr val="bg1"/>
        </a:solidFill>
        <a:effectLst/>
      </p:bgPr>
    </p:bg>
    <p:spTree>
      <p:nvGrpSpPr>
        <p:cNvPr id="1" name=""/>
        <p:cNvGrpSpPr/>
        <p:nvPr/>
      </p:nvGrpSpPr>
      <p:grpSpPr>
        <a:xfrm>
          <a:off x="0" y="0"/>
          <a:ext cx="0" cy="0"/>
          <a:chOff x="0" y="0"/>
          <a:chExt cx="0" cy="0"/>
        </a:xfrm>
      </p:grpSpPr>
      <p:sp>
        <p:nvSpPr>
          <p:cNvPr id="9" name="Picture Placeholder 8"/>
          <p:cNvSpPr>
            <a:spLocks noGrp="1"/>
          </p:cNvSpPr>
          <p:nvPr>
            <p:ph type="pic" sz="quarter" idx="15"/>
          </p:nvPr>
        </p:nvSpPr>
        <p:spPr>
          <a:xfrm>
            <a:off x="0" y="0"/>
            <a:ext cx="12192000" cy="6858000"/>
          </a:xfrm>
        </p:spPr>
        <p:txBody>
          <a:bodyPr/>
          <a:lstStyle>
            <a:lvl1pPr>
              <a:defRPr>
                <a:solidFill>
                  <a:srgbClr val="3F3F3F"/>
                </a:solidFill>
              </a:defRPr>
            </a:lvl1pPr>
          </a:lstStyle>
          <a:p>
            <a:r>
              <a:rPr lang="en-US" dirty="0" smtClean="0"/>
              <a:t>Click icon to add picture</a:t>
            </a:r>
            <a:endParaRPr lang="en-US" dirty="0"/>
          </a:p>
        </p:txBody>
      </p:sp>
      <p:sp>
        <p:nvSpPr>
          <p:cNvPr id="2" name="Title 1"/>
          <p:cNvSpPr>
            <a:spLocks noGrp="1"/>
          </p:cNvSpPr>
          <p:nvPr>
            <p:ph type="title" hasCustomPrompt="1"/>
          </p:nvPr>
        </p:nvSpPr>
        <p:spPr>
          <a:xfrm>
            <a:off x="0" y="1143000"/>
            <a:ext cx="3048000" cy="2286000"/>
          </a:xfrm>
          <a:solidFill>
            <a:srgbClr val="0A5BBA">
              <a:alpha val="90000"/>
            </a:srgbClr>
          </a:solidFill>
        </p:spPr>
        <p:txBody>
          <a:bodyPr lIns="182880" tIns="137160" anchor="t" anchorCtr="0">
            <a:normAutofit/>
          </a:bodyPr>
          <a:lstStyle>
            <a:lvl1pPr>
              <a:defRPr sz="2400">
                <a:solidFill>
                  <a:schemeClr val="bg1"/>
                </a:solidFill>
                <a:latin typeface="Segoe UI" panose="020B0502040204020203" pitchFamily="34" charset="0"/>
                <a:cs typeface="Segoe UI" panose="020B0502040204020203" pitchFamily="34" charset="0"/>
              </a:defRPr>
            </a:lvl1pPr>
          </a:lstStyle>
          <a:p>
            <a:r>
              <a:rPr lang="en-US" dirty="0" smtClean="0"/>
              <a:t>Click to edit slide title</a:t>
            </a:r>
            <a:endParaRPr lang="en-US" dirty="0"/>
          </a:p>
        </p:txBody>
      </p:sp>
      <p:sp>
        <p:nvSpPr>
          <p:cNvPr id="16" name="Text Placeholder 14"/>
          <p:cNvSpPr>
            <a:spLocks noGrp="1"/>
          </p:cNvSpPr>
          <p:nvPr>
            <p:ph type="body" sz="quarter" idx="12"/>
          </p:nvPr>
        </p:nvSpPr>
        <p:spPr>
          <a:xfrm>
            <a:off x="0" y="3429000"/>
            <a:ext cx="3048000" cy="2286000"/>
          </a:xfrm>
          <a:solidFill>
            <a:srgbClr val="002050">
              <a:alpha val="90000"/>
            </a:srgbClr>
          </a:solidFill>
        </p:spPr>
        <p:txBody>
          <a:bodyPr>
            <a:normAutofit/>
          </a:bodyPr>
          <a:lstStyle>
            <a:lvl1pPr>
              <a:lnSpc>
                <a:spcPct val="100000"/>
              </a:lnSpc>
              <a:defRPr sz="1600">
                <a:solidFill>
                  <a:schemeClr val="bg1"/>
                </a:solidFill>
              </a:defRPr>
            </a:lvl1pPr>
            <a:lvl2pPr>
              <a:lnSpc>
                <a:spcPct val="100000"/>
              </a:lnSpc>
              <a:defRPr sz="1600">
                <a:solidFill>
                  <a:schemeClr val="bg1"/>
                </a:solidFill>
              </a:defRPr>
            </a:lvl2pPr>
            <a:lvl3pPr>
              <a:lnSpc>
                <a:spcPct val="100000"/>
              </a:lnSpc>
              <a:defRPr sz="1600">
                <a:solidFill>
                  <a:schemeClr val="bg1"/>
                </a:solidFill>
              </a:defRPr>
            </a:lvl3pPr>
            <a:lvl4pPr>
              <a:lnSpc>
                <a:spcPct val="100000"/>
              </a:lnSpc>
              <a:defRPr sz="1600">
                <a:solidFill>
                  <a:schemeClr val="bg1"/>
                </a:solidFill>
              </a:defRPr>
            </a:lvl4pPr>
            <a:lvl5pPr>
              <a:lnSpc>
                <a:spcPct val="100000"/>
              </a:lnSpc>
              <a:defRPr sz="1600">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Text Placeholder 14"/>
          <p:cNvSpPr>
            <a:spLocks noGrp="1"/>
          </p:cNvSpPr>
          <p:nvPr>
            <p:ph type="body" sz="quarter" idx="13"/>
          </p:nvPr>
        </p:nvSpPr>
        <p:spPr>
          <a:xfrm>
            <a:off x="3048000" y="3429000"/>
            <a:ext cx="3048000" cy="2286000"/>
          </a:xfrm>
          <a:solidFill>
            <a:srgbClr val="15AEEF">
              <a:alpha val="89804"/>
            </a:srgbClr>
          </a:solidFill>
        </p:spPr>
        <p:txBody>
          <a:bodyPr>
            <a:normAutofit/>
          </a:bodyPr>
          <a:lstStyle>
            <a:lvl1pPr>
              <a:lnSpc>
                <a:spcPct val="100000"/>
              </a:lnSpc>
              <a:defRPr sz="1600">
                <a:solidFill>
                  <a:srgbClr val="000000"/>
                </a:solidFill>
              </a:defRPr>
            </a:lvl1pPr>
            <a:lvl2pPr>
              <a:lnSpc>
                <a:spcPct val="100000"/>
              </a:lnSpc>
              <a:defRPr sz="1600">
                <a:solidFill>
                  <a:srgbClr val="000000"/>
                </a:solidFill>
              </a:defRPr>
            </a:lvl2pPr>
            <a:lvl3pPr>
              <a:lnSpc>
                <a:spcPct val="100000"/>
              </a:lnSpc>
              <a:defRPr sz="1600">
                <a:solidFill>
                  <a:srgbClr val="000000"/>
                </a:solidFill>
              </a:defRPr>
            </a:lvl3pPr>
            <a:lvl4pPr>
              <a:lnSpc>
                <a:spcPct val="100000"/>
              </a:lnSpc>
              <a:defRPr sz="1600">
                <a:solidFill>
                  <a:srgbClr val="000000"/>
                </a:solidFill>
              </a:defRPr>
            </a:lvl4pPr>
            <a:lvl5pPr>
              <a:lnSpc>
                <a:spcPct val="100000"/>
              </a:lnSpc>
              <a:defRPr sz="1600">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8" name="Text Placeholder 14"/>
          <p:cNvSpPr>
            <a:spLocks noGrp="1"/>
          </p:cNvSpPr>
          <p:nvPr>
            <p:ph type="body" sz="quarter" idx="14"/>
          </p:nvPr>
        </p:nvSpPr>
        <p:spPr>
          <a:xfrm>
            <a:off x="6096000" y="3429000"/>
            <a:ext cx="3048000" cy="2286000"/>
          </a:xfrm>
          <a:solidFill>
            <a:srgbClr val="0E715F">
              <a:alpha val="89804"/>
            </a:srgbClr>
          </a:solidFill>
        </p:spPr>
        <p:txBody>
          <a:bodyPr>
            <a:normAutofit/>
          </a:bodyPr>
          <a:lstStyle>
            <a:lvl1pPr>
              <a:lnSpc>
                <a:spcPct val="100000"/>
              </a:lnSpc>
              <a:defRPr sz="1600">
                <a:solidFill>
                  <a:schemeClr val="bg1"/>
                </a:solidFill>
              </a:defRPr>
            </a:lvl1pPr>
            <a:lvl2pPr>
              <a:lnSpc>
                <a:spcPct val="100000"/>
              </a:lnSpc>
              <a:defRPr sz="1600">
                <a:solidFill>
                  <a:schemeClr val="bg1"/>
                </a:solidFill>
              </a:defRPr>
            </a:lvl2pPr>
            <a:lvl3pPr>
              <a:lnSpc>
                <a:spcPct val="100000"/>
              </a:lnSpc>
              <a:defRPr sz="1600">
                <a:solidFill>
                  <a:schemeClr val="bg1"/>
                </a:solidFill>
              </a:defRPr>
            </a:lvl3pPr>
            <a:lvl4pPr>
              <a:lnSpc>
                <a:spcPct val="100000"/>
              </a:lnSpc>
              <a:defRPr sz="1600">
                <a:solidFill>
                  <a:schemeClr val="bg1"/>
                </a:solidFill>
              </a:defRPr>
            </a:lvl4pPr>
            <a:lvl5pPr>
              <a:lnSpc>
                <a:spcPct val="100000"/>
              </a:lnSpc>
              <a:defRPr sz="1600">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Date Placeholder 2"/>
          <p:cNvSpPr>
            <a:spLocks noGrp="1"/>
          </p:cNvSpPr>
          <p:nvPr>
            <p:ph type="dt" sz="half" idx="10"/>
          </p:nvPr>
        </p:nvSpPr>
        <p:spPr>
          <a:xfrm>
            <a:off x="0" y="6492876"/>
            <a:ext cx="2844800" cy="365125"/>
          </a:xfrm>
        </p:spPr>
        <p:txBody>
          <a:bodyPr/>
          <a:lstStyle>
            <a:lvl1pPr>
              <a:defRPr>
                <a:solidFill>
                  <a:srgbClr val="3F3F3F"/>
                </a:solidFill>
                <a:latin typeface="+mn-lt"/>
              </a:defRPr>
            </a:lvl1pPr>
          </a:lstStyle>
          <a:p>
            <a:fld id="{37E23DC6-7CA1-43E4-85E8-A49DADF0EA2F}" type="datetime1">
              <a:rPr lang="en-US" smtClean="0"/>
              <a:t>7/23/2015</a:t>
            </a:fld>
            <a:endParaRPr lang="en-US" dirty="0"/>
          </a:p>
        </p:txBody>
      </p:sp>
      <p:sp>
        <p:nvSpPr>
          <p:cNvPr id="12"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dirty="0" smtClean="0">
                <a:latin typeface="Segoe UI Light" panose="020B0502040204020203" pitchFamily="34" charset="0"/>
                <a:cs typeface="Segoe UI Light" panose="020B0502040204020203" pitchFamily="34" charset="0"/>
              </a:rPr>
              <a:t>Microsoft Confidential</a:t>
            </a:r>
            <a:endParaRPr lang="en-US" sz="1000" dirty="0">
              <a:latin typeface="Segoe UI Light" panose="020B0502040204020203" pitchFamily="34" charset="0"/>
              <a:cs typeface="Segoe UI Light" panose="020B0502040204020203" pitchFamily="34" charset="0"/>
            </a:endParaRPr>
          </a:p>
        </p:txBody>
      </p:sp>
      <p:sp>
        <p:nvSpPr>
          <p:cNvPr id="13" name="Slide Number Placeholder 4"/>
          <p:cNvSpPr>
            <a:spLocks noGrp="1"/>
          </p:cNvSpPr>
          <p:nvPr>
            <p:ph type="sldNum" sz="quarter" idx="16"/>
          </p:nvPr>
        </p:nvSpPr>
        <p:spPr>
          <a:xfrm>
            <a:off x="8850630" y="6356350"/>
            <a:ext cx="2743200" cy="365125"/>
          </a:xfrm>
        </p:spPr>
        <p:txBody>
          <a:bodyPr/>
          <a:lstStyle/>
          <a:p>
            <a:fld id="{AFFF257A-30C5-4AFB-911B-BE4CEEA1EA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23845798"/>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Image and text">
    <p:bg>
      <p:bgPr>
        <a:solidFill>
          <a:schemeClr val="bg1"/>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rgbClr val="3F3F3F"/>
                </a:solidFill>
              </a:defRPr>
            </a:lvl1pPr>
          </a:lstStyle>
          <a:p>
            <a:fld id="{07027D77-150F-4BD0-8C3C-0AF466363AA9}" type="datetime1">
              <a:rPr lang="en-US" smtClean="0"/>
              <a:t>7/23/2015</a:t>
            </a:fld>
            <a:endParaRPr lang="en-US"/>
          </a:p>
        </p:txBody>
      </p:sp>
      <p:sp>
        <p:nvSpPr>
          <p:cNvPr id="4" name="Slide Number Placeholder 3"/>
          <p:cNvSpPr>
            <a:spLocks noGrp="1"/>
          </p:cNvSpPr>
          <p:nvPr>
            <p:ph type="sldNum" sz="quarter" idx="11"/>
          </p:nvPr>
        </p:nvSpPr>
        <p:spPr/>
        <p:txBody>
          <a:bodyPr/>
          <a:lstStyle>
            <a:lvl1pPr>
              <a:defRPr>
                <a:solidFill>
                  <a:srgbClr val="3F3F3F"/>
                </a:solidFill>
              </a:defRPr>
            </a:lvl1pPr>
          </a:lstStyle>
          <a:p>
            <a:fld id="{74A398B2-5A34-1A4A-811E-F4027282568C}" type="slidenum">
              <a:rPr lang="en-US" smtClean="0"/>
              <a:pPr/>
              <a:t>‹#›</a:t>
            </a:fld>
            <a:endParaRPr lang="en-US"/>
          </a:p>
        </p:txBody>
      </p:sp>
      <p:sp>
        <p:nvSpPr>
          <p:cNvPr id="19" name="Content Placeholder 18"/>
          <p:cNvSpPr>
            <a:spLocks noGrp="1"/>
          </p:cNvSpPr>
          <p:nvPr>
            <p:ph sz="quarter" idx="15"/>
          </p:nvPr>
        </p:nvSpPr>
        <p:spPr>
          <a:xfrm>
            <a:off x="3048000" y="1143000"/>
            <a:ext cx="6096000" cy="4572000"/>
          </a:xfrm>
        </p:spPr>
        <p:txBody>
          <a:bodyPr>
            <a:normAutofit/>
          </a:bodyPr>
          <a:lstStyle>
            <a:lvl1pPr>
              <a:defRPr sz="1800">
                <a:solidFill>
                  <a:srgbClr val="3F3F3F"/>
                </a:solidFill>
              </a:defRPr>
            </a:lvl1pPr>
            <a:lvl2pPr>
              <a:defRPr sz="1600">
                <a:solidFill>
                  <a:srgbClr val="3F3F3F"/>
                </a:solidFill>
              </a:defRPr>
            </a:lvl2pPr>
            <a:lvl3pPr>
              <a:defRPr sz="1400">
                <a:solidFill>
                  <a:srgbClr val="3F3F3F"/>
                </a:solidFill>
              </a:defRPr>
            </a:lvl3pPr>
            <a:lvl4pPr>
              <a:defRPr sz="1400">
                <a:solidFill>
                  <a:srgbClr val="3F3F3F"/>
                </a:solidFill>
              </a:defRPr>
            </a:lvl4pPr>
            <a:lvl5pPr>
              <a:defRPr sz="1400">
                <a:solidFill>
                  <a:srgbClr val="3F3F3F"/>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itle 1"/>
          <p:cNvSpPr>
            <a:spLocks noGrp="1"/>
          </p:cNvSpPr>
          <p:nvPr>
            <p:ph type="title" hasCustomPrompt="1"/>
          </p:nvPr>
        </p:nvSpPr>
        <p:spPr>
          <a:xfrm>
            <a:off x="0" y="1143000"/>
            <a:ext cx="3048000" cy="2286000"/>
          </a:xfrm>
          <a:solidFill>
            <a:srgbClr val="0A5BBA"/>
          </a:solidFill>
        </p:spPr>
        <p:txBody>
          <a:bodyPr lIns="182880" tIns="137160" anchor="t" anchorCtr="0">
            <a:normAutofit/>
          </a:bodyPr>
          <a:lstStyle>
            <a:lvl1pPr>
              <a:defRPr sz="2400">
                <a:solidFill>
                  <a:schemeClr val="bg1"/>
                </a:solidFill>
                <a:latin typeface="Segoe UI" panose="020B0502040204020203" pitchFamily="34" charset="0"/>
                <a:cs typeface="Segoe UI" panose="020B0502040204020203" pitchFamily="34" charset="0"/>
              </a:defRPr>
            </a:lvl1pPr>
          </a:lstStyle>
          <a:p>
            <a:r>
              <a:rPr lang="en-US" dirty="0" smtClean="0"/>
              <a:t>Click to edit slide title</a:t>
            </a:r>
            <a:endParaRPr lang="en-US" dirty="0"/>
          </a:p>
        </p:txBody>
      </p:sp>
      <p:sp>
        <p:nvSpPr>
          <p:cNvPr id="9" name="Text Placeholder 14"/>
          <p:cNvSpPr>
            <a:spLocks noGrp="1"/>
          </p:cNvSpPr>
          <p:nvPr>
            <p:ph type="body" sz="quarter" idx="12"/>
          </p:nvPr>
        </p:nvSpPr>
        <p:spPr>
          <a:xfrm>
            <a:off x="9144000" y="1143000"/>
            <a:ext cx="3048000" cy="2286000"/>
          </a:xfrm>
          <a:solidFill>
            <a:srgbClr val="002050"/>
          </a:solidFill>
        </p:spPr>
        <p:txBody>
          <a:bodyPr>
            <a:normAutofit/>
          </a:bodyPr>
          <a:lstStyle>
            <a:lvl1pPr>
              <a:lnSpc>
                <a:spcPct val="100000"/>
              </a:lnSpc>
              <a:defRPr sz="1600">
                <a:solidFill>
                  <a:schemeClr val="bg1"/>
                </a:solidFill>
                <a:latin typeface="+mn-lt"/>
              </a:defRPr>
            </a:lvl1pPr>
            <a:lvl2pPr>
              <a:lnSpc>
                <a:spcPct val="100000"/>
              </a:lnSpc>
              <a:defRPr sz="1600">
                <a:solidFill>
                  <a:schemeClr val="bg1"/>
                </a:solidFill>
                <a:latin typeface="+mn-lt"/>
              </a:defRPr>
            </a:lvl2pPr>
            <a:lvl3pPr>
              <a:lnSpc>
                <a:spcPct val="100000"/>
              </a:lnSpc>
              <a:defRPr sz="1600">
                <a:solidFill>
                  <a:schemeClr val="bg1"/>
                </a:solidFill>
                <a:latin typeface="+mn-lt"/>
              </a:defRPr>
            </a:lvl3pPr>
            <a:lvl4pPr>
              <a:lnSpc>
                <a:spcPct val="100000"/>
              </a:lnSpc>
              <a:defRPr sz="1600">
                <a:solidFill>
                  <a:schemeClr val="bg1"/>
                </a:solidFill>
                <a:latin typeface="+mn-lt"/>
              </a:defRPr>
            </a:lvl4pPr>
            <a:lvl5pPr>
              <a:lnSpc>
                <a:spcPct val="100000"/>
              </a:lnSpc>
              <a:defRPr sz="1600">
                <a:solidFill>
                  <a:schemeClr val="bg1"/>
                </a:solidFill>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Text Placeholder 14"/>
          <p:cNvSpPr>
            <a:spLocks noGrp="1"/>
          </p:cNvSpPr>
          <p:nvPr>
            <p:ph type="body" sz="quarter" idx="16"/>
          </p:nvPr>
        </p:nvSpPr>
        <p:spPr>
          <a:xfrm>
            <a:off x="9144000" y="3429000"/>
            <a:ext cx="3048000" cy="2286000"/>
          </a:xfrm>
          <a:solidFill>
            <a:srgbClr val="15AEEF"/>
          </a:solidFill>
        </p:spPr>
        <p:txBody>
          <a:bodyPr>
            <a:normAutofit/>
          </a:bodyPr>
          <a:lstStyle>
            <a:lvl1pPr>
              <a:lnSpc>
                <a:spcPct val="100000"/>
              </a:lnSpc>
              <a:defRPr sz="1600">
                <a:solidFill>
                  <a:srgbClr val="000000"/>
                </a:solidFill>
                <a:latin typeface="+mn-lt"/>
              </a:defRPr>
            </a:lvl1pPr>
            <a:lvl2pPr>
              <a:lnSpc>
                <a:spcPct val="100000"/>
              </a:lnSpc>
              <a:defRPr sz="1600">
                <a:solidFill>
                  <a:srgbClr val="000000"/>
                </a:solidFill>
                <a:latin typeface="+mn-lt"/>
              </a:defRPr>
            </a:lvl2pPr>
            <a:lvl3pPr>
              <a:lnSpc>
                <a:spcPct val="100000"/>
              </a:lnSpc>
              <a:defRPr sz="1600">
                <a:solidFill>
                  <a:srgbClr val="000000"/>
                </a:solidFill>
                <a:latin typeface="+mn-lt"/>
              </a:defRPr>
            </a:lvl3pPr>
            <a:lvl4pPr>
              <a:lnSpc>
                <a:spcPct val="100000"/>
              </a:lnSpc>
              <a:defRPr sz="1600">
                <a:solidFill>
                  <a:srgbClr val="000000"/>
                </a:solidFill>
                <a:latin typeface="+mn-lt"/>
              </a:defRPr>
            </a:lvl4pPr>
            <a:lvl5pPr>
              <a:lnSpc>
                <a:spcPct val="100000"/>
              </a:lnSpc>
              <a:defRPr sz="1600">
                <a:solidFill>
                  <a:srgbClr val="000000"/>
                </a:solidFill>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53649601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Module Overview">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371600"/>
            <a:ext cx="4572000" cy="1828800"/>
          </a:xfrm>
          <a:solidFill>
            <a:srgbClr val="0A5BBA"/>
          </a:solidFill>
        </p:spPr>
        <p:txBody>
          <a:bodyPr lIns="182880" tIns="137160" rIns="91440" anchor="t" anchorCtr="0">
            <a:normAutofit/>
          </a:bodyPr>
          <a:lstStyle>
            <a:lvl1pPr>
              <a:defRPr sz="2800" baseline="0">
                <a:solidFill>
                  <a:schemeClr val="bg1"/>
                </a:solidFill>
                <a:latin typeface="Segoe UI Light" panose="020B0502040204020203" pitchFamily="34" charset="0"/>
              </a:defRPr>
            </a:lvl1pPr>
          </a:lstStyle>
          <a:p>
            <a:r>
              <a:rPr lang="en-US" dirty="0" smtClean="0"/>
              <a:t>Module #: Module Title</a:t>
            </a:r>
            <a:endParaRPr lang="en-US" dirty="0"/>
          </a:p>
        </p:txBody>
      </p:sp>
      <p:sp>
        <p:nvSpPr>
          <p:cNvPr id="9" name="Text Placeholder 18"/>
          <p:cNvSpPr>
            <a:spLocks noGrp="1"/>
          </p:cNvSpPr>
          <p:nvPr>
            <p:ph type="body" sz="quarter" idx="16" hasCustomPrompt="1"/>
          </p:nvPr>
        </p:nvSpPr>
        <p:spPr>
          <a:xfrm>
            <a:off x="0" y="3200400"/>
            <a:ext cx="4572000" cy="704088"/>
          </a:xfrm>
          <a:prstGeom prst="rect">
            <a:avLst/>
          </a:prstGeom>
          <a:solidFill>
            <a:srgbClr val="002050">
              <a:alpha val="89804"/>
            </a:srgbClr>
          </a:solidFill>
        </p:spPr>
        <p:txBody>
          <a:bodyPr vert="horz" lIns="91440" tIns="91440">
            <a:normAutofit/>
          </a:bodyPr>
          <a:lstStyle>
            <a:lvl1pPr marL="0" indent="0">
              <a:lnSpc>
                <a:spcPct val="100000"/>
              </a:lnSpc>
              <a:buFontTx/>
              <a:buNone/>
              <a:defRPr sz="2000" baseline="0">
                <a:solidFill>
                  <a:schemeClr val="bg1"/>
                </a:solidFill>
                <a:latin typeface="Segoe UI" panose="020B0502040204020203" pitchFamily="34" charset="0"/>
                <a:cs typeface="Segoe UI" panose="020B0502040204020203" pitchFamily="34" charset="0"/>
              </a:defRPr>
            </a:lvl1pPr>
            <a:lvl2pPr marL="0" indent="0">
              <a:buFontTx/>
              <a:buNone/>
              <a:defRPr sz="1400" baseline="0">
                <a:latin typeface="Segoe Pro Light"/>
              </a:defRPr>
            </a:lvl2pPr>
            <a:lvl3pPr marL="0" indent="0">
              <a:buFontTx/>
              <a:buNone/>
              <a:defRPr sz="1400" baseline="0">
                <a:latin typeface="Segoe Pro Light"/>
              </a:defRPr>
            </a:lvl3pPr>
            <a:lvl4pPr marL="0" indent="0">
              <a:buFontTx/>
              <a:buNone/>
              <a:defRPr sz="1400" baseline="0">
                <a:latin typeface="Segoe Pro Light"/>
              </a:defRPr>
            </a:lvl4pPr>
            <a:lvl5pPr marL="0" indent="0">
              <a:buFontTx/>
              <a:buNone/>
              <a:defRPr sz="1400" baseline="0">
                <a:latin typeface="Segoe Pro Light"/>
              </a:defRPr>
            </a:lvl5pPr>
          </a:lstStyle>
          <a:p>
            <a:pPr lvl="0"/>
            <a:r>
              <a:rPr lang="en-US" dirty="0" smtClean="0"/>
              <a:t>Module Overview</a:t>
            </a:r>
          </a:p>
        </p:txBody>
      </p:sp>
    </p:spTree>
    <p:extLst>
      <p:ext uri="{BB962C8B-B14F-4D97-AF65-F5344CB8AC3E}">
        <p14:creationId xmlns:p14="http://schemas.microsoft.com/office/powerpoint/2010/main" val="2888504914"/>
      </p:ext>
    </p:extLst>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Alternating tiles">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143000"/>
            <a:ext cx="3048000" cy="2286000"/>
          </a:xfrm>
          <a:solidFill>
            <a:srgbClr val="0A5BBA"/>
          </a:solidFill>
        </p:spPr>
        <p:txBody>
          <a:bodyPr lIns="182880" tIns="137160" anchor="t" anchorCtr="0">
            <a:normAutofit/>
          </a:bodyPr>
          <a:lstStyle>
            <a:lvl1pPr>
              <a:defRPr sz="2400">
                <a:solidFill>
                  <a:schemeClr val="bg1"/>
                </a:solidFill>
                <a:latin typeface="Segoe UI" panose="020B0502040204020203" pitchFamily="34" charset="0"/>
                <a:cs typeface="Segoe UI" panose="020B0502040204020203" pitchFamily="34" charset="0"/>
              </a:defRPr>
            </a:lvl1pPr>
          </a:lstStyle>
          <a:p>
            <a:r>
              <a:rPr lang="en-US" dirty="0"/>
              <a:t>Click to edit slide </a:t>
            </a:r>
            <a:r>
              <a:rPr lang="en-US" dirty="0" smtClean="0"/>
              <a:t>title</a:t>
            </a:r>
            <a:endParaRPr lang="en-US" dirty="0"/>
          </a:p>
        </p:txBody>
      </p:sp>
      <p:sp>
        <p:nvSpPr>
          <p:cNvPr id="3" name="Date Placeholder 2"/>
          <p:cNvSpPr>
            <a:spLocks noGrp="1"/>
          </p:cNvSpPr>
          <p:nvPr>
            <p:ph type="dt" sz="half" idx="10"/>
          </p:nvPr>
        </p:nvSpPr>
        <p:spPr/>
        <p:txBody>
          <a:bodyPr/>
          <a:lstStyle>
            <a:lvl1pPr>
              <a:defRPr>
                <a:solidFill>
                  <a:srgbClr val="3F3F3F"/>
                </a:solidFill>
              </a:defRPr>
            </a:lvl1pPr>
          </a:lstStyle>
          <a:p>
            <a:fld id="{8AE9CEB5-C76B-4C9F-91B1-C44CCB9B5E4A}" type="datetime1">
              <a:rPr lang="en-US" smtClean="0"/>
              <a:t>7/23/2015</a:t>
            </a:fld>
            <a:endParaRPr lang="en-US"/>
          </a:p>
        </p:txBody>
      </p:sp>
      <p:sp>
        <p:nvSpPr>
          <p:cNvPr id="4" name="Slide Number Placeholder 3"/>
          <p:cNvSpPr>
            <a:spLocks noGrp="1"/>
          </p:cNvSpPr>
          <p:nvPr>
            <p:ph type="sldNum" sz="quarter" idx="11"/>
          </p:nvPr>
        </p:nvSpPr>
        <p:spPr/>
        <p:txBody>
          <a:bodyPr/>
          <a:lstStyle>
            <a:lvl1pPr>
              <a:defRPr>
                <a:solidFill>
                  <a:srgbClr val="3F3F3F"/>
                </a:solidFill>
              </a:defRPr>
            </a:lvl1pPr>
          </a:lstStyle>
          <a:p>
            <a:fld id="{74A398B2-5A34-1A4A-811E-F4027282568C}" type="slidenum">
              <a:rPr lang="en-US" smtClean="0"/>
              <a:pPr/>
              <a:t>‹#›</a:t>
            </a:fld>
            <a:endParaRPr lang="en-US"/>
          </a:p>
        </p:txBody>
      </p:sp>
      <p:sp>
        <p:nvSpPr>
          <p:cNvPr id="17" name="Text Placeholder 16"/>
          <p:cNvSpPr>
            <a:spLocks noGrp="1"/>
          </p:cNvSpPr>
          <p:nvPr>
            <p:ph type="body" sz="quarter" idx="12"/>
          </p:nvPr>
        </p:nvSpPr>
        <p:spPr>
          <a:xfrm>
            <a:off x="6096000" y="1143000"/>
            <a:ext cx="3048000" cy="2286000"/>
          </a:xfrm>
          <a:solidFill>
            <a:srgbClr val="15AEEF"/>
          </a:solidFill>
        </p:spPr>
        <p:txBody>
          <a:bodyPr>
            <a:normAutofit/>
          </a:bodyPr>
          <a:lstStyle>
            <a:lvl1pPr>
              <a:lnSpc>
                <a:spcPct val="100000"/>
              </a:lnSpc>
              <a:defRPr sz="1600">
                <a:solidFill>
                  <a:schemeClr val="tx1"/>
                </a:solidFill>
              </a:defRPr>
            </a:lvl1pPr>
            <a:lvl2pPr>
              <a:lnSpc>
                <a:spcPct val="100000"/>
              </a:lnSpc>
              <a:defRPr sz="1600">
                <a:solidFill>
                  <a:schemeClr val="tx1"/>
                </a:solidFill>
              </a:defRPr>
            </a:lvl2pPr>
            <a:lvl3pPr>
              <a:lnSpc>
                <a:spcPct val="100000"/>
              </a:lnSpc>
              <a:defRPr sz="1600">
                <a:solidFill>
                  <a:schemeClr val="tx1"/>
                </a:solidFill>
              </a:defRPr>
            </a:lvl3pPr>
            <a:lvl4pPr>
              <a:lnSpc>
                <a:spcPct val="100000"/>
              </a:lnSpc>
              <a:defRPr sz="1600">
                <a:solidFill>
                  <a:schemeClr val="tx1"/>
                </a:solidFill>
              </a:defRPr>
            </a:lvl4pPr>
            <a:lvl5pPr>
              <a:lnSpc>
                <a:spcPct val="100000"/>
              </a:lnSpc>
              <a:defRPr sz="160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9" name="Text Placeholder 18"/>
          <p:cNvSpPr>
            <a:spLocks noGrp="1"/>
          </p:cNvSpPr>
          <p:nvPr>
            <p:ph type="body" sz="quarter" idx="13"/>
          </p:nvPr>
        </p:nvSpPr>
        <p:spPr>
          <a:xfrm>
            <a:off x="9144000" y="3429000"/>
            <a:ext cx="3048000" cy="2286000"/>
          </a:xfrm>
          <a:solidFill>
            <a:srgbClr val="0E715F"/>
          </a:solidFill>
        </p:spPr>
        <p:txBody>
          <a:bodyPr>
            <a:normAutofit/>
          </a:bodyPr>
          <a:lstStyle>
            <a:lvl1pPr>
              <a:lnSpc>
                <a:spcPct val="100000"/>
              </a:lnSpc>
              <a:defRPr sz="1600">
                <a:solidFill>
                  <a:schemeClr val="bg1"/>
                </a:solidFill>
              </a:defRPr>
            </a:lvl1pPr>
            <a:lvl2pPr>
              <a:lnSpc>
                <a:spcPct val="100000"/>
              </a:lnSpc>
              <a:defRPr sz="1600">
                <a:solidFill>
                  <a:schemeClr val="bg1"/>
                </a:solidFill>
              </a:defRPr>
            </a:lvl2pPr>
            <a:lvl3pPr>
              <a:lnSpc>
                <a:spcPct val="100000"/>
              </a:lnSpc>
              <a:defRPr sz="1600">
                <a:solidFill>
                  <a:schemeClr val="bg1"/>
                </a:solidFill>
              </a:defRPr>
            </a:lvl3pPr>
            <a:lvl4pPr>
              <a:lnSpc>
                <a:spcPct val="100000"/>
              </a:lnSpc>
              <a:defRPr sz="1600">
                <a:solidFill>
                  <a:schemeClr val="bg1"/>
                </a:solidFill>
              </a:defRPr>
            </a:lvl4pPr>
            <a:lvl5pPr>
              <a:lnSpc>
                <a:spcPct val="100000"/>
              </a:lnSpc>
              <a:defRPr sz="1600">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1" name="Text Placeholder 20"/>
          <p:cNvSpPr>
            <a:spLocks noGrp="1"/>
          </p:cNvSpPr>
          <p:nvPr>
            <p:ph type="body" sz="quarter" idx="14"/>
          </p:nvPr>
        </p:nvSpPr>
        <p:spPr>
          <a:xfrm>
            <a:off x="3048000" y="3429000"/>
            <a:ext cx="3048000" cy="2286000"/>
          </a:xfrm>
          <a:solidFill>
            <a:srgbClr val="002050"/>
          </a:solidFill>
        </p:spPr>
        <p:txBody>
          <a:bodyPr>
            <a:normAutofit/>
          </a:bodyPr>
          <a:lstStyle>
            <a:lvl1pPr>
              <a:lnSpc>
                <a:spcPct val="100000"/>
              </a:lnSpc>
              <a:defRPr sz="1600">
                <a:solidFill>
                  <a:schemeClr val="bg1"/>
                </a:solidFill>
              </a:defRPr>
            </a:lvl1pPr>
            <a:lvl2pPr>
              <a:lnSpc>
                <a:spcPct val="100000"/>
              </a:lnSpc>
              <a:defRPr sz="1600">
                <a:solidFill>
                  <a:schemeClr val="bg1"/>
                </a:solidFill>
              </a:defRPr>
            </a:lvl2pPr>
            <a:lvl3pPr>
              <a:lnSpc>
                <a:spcPct val="100000"/>
              </a:lnSpc>
              <a:defRPr sz="1600">
                <a:solidFill>
                  <a:schemeClr val="bg1"/>
                </a:solidFill>
              </a:defRPr>
            </a:lvl3pPr>
            <a:lvl4pPr>
              <a:lnSpc>
                <a:spcPct val="100000"/>
              </a:lnSpc>
              <a:defRPr sz="1600">
                <a:solidFill>
                  <a:schemeClr val="bg1"/>
                </a:solidFill>
              </a:defRPr>
            </a:lvl4pPr>
            <a:lvl5pPr>
              <a:lnSpc>
                <a:spcPct val="100000"/>
              </a:lnSpc>
              <a:defRPr sz="1600">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3" name="Picture Placeholder 22"/>
          <p:cNvSpPr>
            <a:spLocks noGrp="1"/>
          </p:cNvSpPr>
          <p:nvPr>
            <p:ph type="pic" sz="quarter" idx="15"/>
          </p:nvPr>
        </p:nvSpPr>
        <p:spPr>
          <a:xfrm>
            <a:off x="3048000" y="1143000"/>
            <a:ext cx="3048000" cy="2286000"/>
          </a:xfrm>
        </p:spPr>
        <p:txBody>
          <a:bodyPr/>
          <a:lstStyle/>
          <a:p>
            <a:r>
              <a:rPr lang="en-US" smtClean="0"/>
              <a:t>Click icon to add picture</a:t>
            </a:r>
            <a:endParaRPr lang="en-US"/>
          </a:p>
        </p:txBody>
      </p:sp>
      <p:sp>
        <p:nvSpPr>
          <p:cNvPr id="24" name="Picture Placeholder 22"/>
          <p:cNvSpPr>
            <a:spLocks noGrp="1"/>
          </p:cNvSpPr>
          <p:nvPr>
            <p:ph type="pic" sz="quarter" idx="16"/>
          </p:nvPr>
        </p:nvSpPr>
        <p:spPr>
          <a:xfrm>
            <a:off x="9144000" y="1143000"/>
            <a:ext cx="3048000" cy="2286000"/>
          </a:xfrm>
        </p:spPr>
        <p:txBody>
          <a:bodyPr/>
          <a:lstStyle/>
          <a:p>
            <a:r>
              <a:rPr lang="en-US" smtClean="0"/>
              <a:t>Click icon to add picture</a:t>
            </a:r>
            <a:endParaRPr lang="en-US"/>
          </a:p>
        </p:txBody>
      </p:sp>
      <p:sp>
        <p:nvSpPr>
          <p:cNvPr id="25" name="Picture Placeholder 22"/>
          <p:cNvSpPr>
            <a:spLocks noGrp="1"/>
          </p:cNvSpPr>
          <p:nvPr>
            <p:ph type="pic" sz="quarter" idx="17"/>
          </p:nvPr>
        </p:nvSpPr>
        <p:spPr>
          <a:xfrm>
            <a:off x="6096000" y="3429000"/>
            <a:ext cx="3048000" cy="2286000"/>
          </a:xfrm>
        </p:spPr>
        <p:txBody>
          <a:bodyPr/>
          <a:lstStyle/>
          <a:p>
            <a:r>
              <a:rPr lang="en-US" smtClean="0"/>
              <a:t>Click icon to add picture</a:t>
            </a:r>
            <a:endParaRPr lang="en-US" dirty="0"/>
          </a:p>
        </p:txBody>
      </p:sp>
    </p:spTree>
    <p:extLst>
      <p:ext uri="{BB962C8B-B14F-4D97-AF65-F5344CB8AC3E}">
        <p14:creationId xmlns:p14="http://schemas.microsoft.com/office/powerpoint/2010/main" val="928853025"/>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wo flowing text sections">
    <p:bg>
      <p:bgPr>
        <a:solidFill>
          <a:schemeClr val="bg1"/>
        </a:solidFill>
        <a:effectLst/>
      </p:bgPr>
    </p:bg>
    <p:spTree>
      <p:nvGrpSpPr>
        <p:cNvPr id="1" name=""/>
        <p:cNvGrpSpPr/>
        <p:nvPr/>
      </p:nvGrpSpPr>
      <p:grpSpPr>
        <a:xfrm>
          <a:off x="0" y="0"/>
          <a:ext cx="0" cy="0"/>
          <a:chOff x="0" y="0"/>
          <a:chExt cx="0" cy="0"/>
        </a:xfrm>
      </p:grpSpPr>
      <p:sp>
        <p:nvSpPr>
          <p:cNvPr id="12" name="Text Placeholder 11"/>
          <p:cNvSpPr>
            <a:spLocks noGrp="1"/>
          </p:cNvSpPr>
          <p:nvPr>
            <p:ph type="body" sz="quarter" idx="12"/>
          </p:nvPr>
        </p:nvSpPr>
        <p:spPr>
          <a:xfrm>
            <a:off x="3048000" y="1143000"/>
            <a:ext cx="4572000" cy="4572000"/>
          </a:xfrm>
          <a:solidFill>
            <a:srgbClr val="002050"/>
          </a:solidFill>
        </p:spPr>
        <p:txBody>
          <a:bodyPr>
            <a:noAutofit/>
          </a:bodyPr>
          <a:lstStyle>
            <a:lvl1pPr>
              <a:lnSpc>
                <a:spcPct val="100000"/>
              </a:lnSpc>
              <a:defRPr sz="1800">
                <a:solidFill>
                  <a:schemeClr val="bg1"/>
                </a:solidFill>
              </a:defRPr>
            </a:lvl1pPr>
            <a:lvl2pPr>
              <a:lnSpc>
                <a:spcPct val="100000"/>
              </a:lnSpc>
              <a:defRPr sz="2400"/>
            </a:lvl2pPr>
            <a:lvl3pPr>
              <a:lnSpc>
                <a:spcPct val="100000"/>
              </a:lnSpc>
              <a:defRPr sz="2400"/>
            </a:lvl3pPr>
            <a:lvl4pPr>
              <a:lnSpc>
                <a:spcPct val="100000"/>
              </a:lnSpc>
              <a:defRPr sz="2400"/>
            </a:lvl4pPr>
            <a:lvl5pPr>
              <a:lnSpc>
                <a:spcPct val="100000"/>
              </a:lnSpc>
              <a:defRPr sz="2400"/>
            </a:lvl5pPr>
          </a:lstStyle>
          <a:p>
            <a:pPr lvl="0"/>
            <a:r>
              <a:rPr lang="en-US" dirty="0" smtClean="0"/>
              <a:t>Click to edit Master text styles</a:t>
            </a:r>
          </a:p>
        </p:txBody>
      </p:sp>
      <p:sp>
        <p:nvSpPr>
          <p:cNvPr id="9" name="Title 1"/>
          <p:cNvSpPr>
            <a:spLocks noGrp="1"/>
          </p:cNvSpPr>
          <p:nvPr>
            <p:ph type="title" hasCustomPrompt="1"/>
          </p:nvPr>
        </p:nvSpPr>
        <p:spPr>
          <a:xfrm>
            <a:off x="0" y="1143000"/>
            <a:ext cx="3048000" cy="2286000"/>
          </a:xfrm>
          <a:solidFill>
            <a:schemeClr val="accent1"/>
          </a:solidFill>
        </p:spPr>
        <p:txBody>
          <a:bodyPr lIns="182880" tIns="137160" anchor="t" anchorCtr="0">
            <a:normAutofit/>
          </a:bodyPr>
          <a:lstStyle>
            <a:lvl1pPr>
              <a:defRPr sz="2400">
                <a:solidFill>
                  <a:schemeClr val="bg1"/>
                </a:solidFill>
                <a:latin typeface="Segoe UI" panose="020B0502040204020203" pitchFamily="34" charset="0"/>
                <a:cs typeface="Segoe UI" panose="020B0502040204020203" pitchFamily="34" charset="0"/>
              </a:defRPr>
            </a:lvl1pPr>
          </a:lstStyle>
          <a:p>
            <a:r>
              <a:rPr lang="en-US" dirty="0"/>
              <a:t>Click to edit slide </a:t>
            </a:r>
            <a:r>
              <a:rPr lang="en-US" dirty="0" smtClean="0"/>
              <a:t>title</a:t>
            </a:r>
            <a:endParaRPr lang="en-US" dirty="0"/>
          </a:p>
        </p:txBody>
      </p:sp>
      <p:sp>
        <p:nvSpPr>
          <p:cNvPr id="16" name="Text Placeholder 11"/>
          <p:cNvSpPr>
            <a:spLocks noGrp="1"/>
          </p:cNvSpPr>
          <p:nvPr>
            <p:ph type="body" sz="quarter" idx="14"/>
          </p:nvPr>
        </p:nvSpPr>
        <p:spPr>
          <a:xfrm>
            <a:off x="7620000" y="1143000"/>
            <a:ext cx="4572000" cy="4572000"/>
          </a:xfrm>
          <a:solidFill>
            <a:srgbClr val="0A5BBA"/>
          </a:solidFill>
        </p:spPr>
        <p:txBody>
          <a:bodyPr>
            <a:noAutofit/>
          </a:bodyPr>
          <a:lstStyle>
            <a:lvl1pPr>
              <a:lnSpc>
                <a:spcPct val="100000"/>
              </a:lnSpc>
              <a:defRPr sz="1800">
                <a:solidFill>
                  <a:schemeClr val="bg1"/>
                </a:solidFill>
              </a:defRPr>
            </a:lvl1pPr>
            <a:lvl2pPr>
              <a:lnSpc>
                <a:spcPct val="100000"/>
              </a:lnSpc>
              <a:defRPr sz="2400"/>
            </a:lvl2pPr>
            <a:lvl3pPr>
              <a:lnSpc>
                <a:spcPct val="100000"/>
              </a:lnSpc>
              <a:defRPr sz="2400"/>
            </a:lvl3pPr>
            <a:lvl4pPr>
              <a:lnSpc>
                <a:spcPct val="100000"/>
              </a:lnSpc>
              <a:defRPr sz="2400"/>
            </a:lvl4pPr>
            <a:lvl5pPr>
              <a:lnSpc>
                <a:spcPct val="100000"/>
              </a:lnSpc>
              <a:defRPr sz="2400"/>
            </a:lvl5pPr>
          </a:lstStyle>
          <a:p>
            <a:pPr lvl="0"/>
            <a:r>
              <a:rPr lang="en-US" dirty="0" smtClean="0"/>
              <a:t>Click to edit Master text styles</a:t>
            </a:r>
          </a:p>
        </p:txBody>
      </p:sp>
      <p:sp>
        <p:nvSpPr>
          <p:cNvPr id="7" name="Date Placeholder 2"/>
          <p:cNvSpPr>
            <a:spLocks noGrp="1"/>
          </p:cNvSpPr>
          <p:nvPr>
            <p:ph type="dt" sz="half" idx="10"/>
          </p:nvPr>
        </p:nvSpPr>
        <p:spPr>
          <a:xfrm>
            <a:off x="0" y="6492876"/>
            <a:ext cx="2844800" cy="365125"/>
          </a:xfrm>
        </p:spPr>
        <p:txBody>
          <a:bodyPr/>
          <a:lstStyle>
            <a:lvl1pPr>
              <a:defRPr>
                <a:solidFill>
                  <a:srgbClr val="3F3F3F"/>
                </a:solidFill>
                <a:latin typeface="+mn-lt"/>
              </a:defRPr>
            </a:lvl1pPr>
          </a:lstStyle>
          <a:p>
            <a:fld id="{4FEC87DF-A149-49F5-842C-834A45BAEF8C}" type="datetime1">
              <a:rPr lang="en-US" smtClean="0"/>
              <a:t>7/23/2015</a:t>
            </a:fld>
            <a:endParaRPr lang="en-US" dirty="0"/>
          </a:p>
        </p:txBody>
      </p:sp>
      <p:sp>
        <p:nvSpPr>
          <p:cNvPr id="10"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dirty="0" smtClean="0">
                <a:latin typeface="Segoe UI" panose="020B0502040204020203" pitchFamily="34" charset="0"/>
                <a:cs typeface="Segoe UI" panose="020B0502040204020203" pitchFamily="34" charset="0"/>
              </a:rPr>
              <a:t>Microsoft Confidential</a:t>
            </a:r>
            <a:endParaRPr lang="en-US" sz="1000" dirty="0">
              <a:latin typeface="Segoe UI" panose="020B0502040204020203" pitchFamily="34" charset="0"/>
              <a:cs typeface="Segoe UI" panose="020B0502040204020203" pitchFamily="34" charset="0"/>
            </a:endParaRPr>
          </a:p>
        </p:txBody>
      </p:sp>
      <p:sp>
        <p:nvSpPr>
          <p:cNvPr id="11" name="Slide Number Placeholder 4"/>
          <p:cNvSpPr>
            <a:spLocks noGrp="1"/>
          </p:cNvSpPr>
          <p:nvPr>
            <p:ph type="sldNum" sz="quarter" idx="15"/>
          </p:nvPr>
        </p:nvSpPr>
        <p:spPr>
          <a:xfrm>
            <a:off x="8850630" y="6356350"/>
            <a:ext cx="2743200" cy="365125"/>
          </a:xfrm>
        </p:spPr>
        <p:txBody>
          <a:bodyPr/>
          <a:lstStyle/>
          <a:p>
            <a:fld id="{AFFF257A-30C5-4AFB-911B-BE4CEEA1EA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52888135"/>
      </p:ext>
    </p:extLst>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2_Title Slide light right aligned">
    <p:bg>
      <p:bgPr>
        <a:solidFill>
          <a:schemeClr val="bg1"/>
        </a:solidFill>
        <a:effectLst/>
      </p:bgPr>
    </p:bg>
    <p:spTree>
      <p:nvGrpSpPr>
        <p:cNvPr id="1" name=""/>
        <p:cNvGrpSpPr/>
        <p:nvPr/>
      </p:nvGrpSpPr>
      <p:grpSpPr>
        <a:xfrm>
          <a:off x="0" y="0"/>
          <a:ext cx="0" cy="0"/>
          <a:chOff x="0" y="0"/>
          <a:chExt cx="0" cy="0"/>
        </a:xfrm>
      </p:grpSpPr>
      <p:sp>
        <p:nvSpPr>
          <p:cNvPr id="7"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smtClean="0"/>
              <a:t>Click icon to add picture</a:t>
            </a:r>
            <a:endParaRPr lang="en-US" dirty="0"/>
          </a:p>
        </p:txBody>
      </p:sp>
      <p:sp>
        <p:nvSpPr>
          <p:cNvPr id="13" name="TextBox 12"/>
          <p:cNvSpPr txBox="1"/>
          <p:nvPr userDrawn="1"/>
        </p:nvSpPr>
        <p:spPr>
          <a:xfrm>
            <a:off x="0" y="1143000"/>
            <a:ext cx="6096000" cy="369332"/>
          </a:xfrm>
          <a:prstGeom prst="rect">
            <a:avLst/>
          </a:prstGeom>
          <a:noFill/>
        </p:spPr>
        <p:txBody>
          <a:bodyPr wrap="square" rtlCol="0">
            <a:spAutoFit/>
          </a:bodyPr>
          <a:lstStyle/>
          <a:p>
            <a:endParaRPr lang="en-US" dirty="0">
              <a:solidFill>
                <a:prstClr val="black"/>
              </a:solidFill>
            </a:endParaRPr>
          </a:p>
        </p:txBody>
      </p:sp>
      <p:sp>
        <p:nvSpPr>
          <p:cNvPr id="16" name="Text Placeholder 9"/>
          <p:cNvSpPr>
            <a:spLocks noGrp="1"/>
          </p:cNvSpPr>
          <p:nvPr>
            <p:ph type="body" sz="quarter" idx="13"/>
          </p:nvPr>
        </p:nvSpPr>
        <p:spPr>
          <a:xfrm>
            <a:off x="0" y="1143000"/>
            <a:ext cx="6096000" cy="2286000"/>
          </a:xfrm>
          <a:solidFill>
            <a:srgbClr val="0A5BBA">
              <a:alpha val="90000"/>
            </a:srgbClr>
          </a:solidFill>
        </p:spPr>
        <p:txBody>
          <a:bodyPr lIns="182880" tIns="137160">
            <a:noAutofit/>
          </a:bodyPr>
          <a:lstStyle>
            <a:lvl1pPr marL="0" indent="0">
              <a:lnSpc>
                <a:spcPct val="100000"/>
              </a:lnSpc>
              <a:buNone/>
              <a:defRPr sz="3200">
                <a:solidFill>
                  <a:schemeClr val="bg1"/>
                </a:solidFill>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dirty="0" smtClean="0"/>
              <a:t>Click to edit Master text styles</a:t>
            </a:r>
          </a:p>
        </p:txBody>
      </p:sp>
    </p:spTree>
    <p:extLst>
      <p:ext uri="{BB962C8B-B14F-4D97-AF65-F5344CB8AC3E}">
        <p14:creationId xmlns:p14="http://schemas.microsoft.com/office/powerpoint/2010/main" val="2294754196"/>
      </p:ext>
    </p:extLst>
  </p:cSld>
  <p:clrMapOvr>
    <a:masterClrMapping/>
  </p:clrMapOvr>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3_Title Slide light right aligned">
    <p:bg>
      <p:bgPr>
        <a:solidFill>
          <a:srgbClr val="002050"/>
        </a:solidFill>
        <a:effectLst/>
      </p:bgPr>
    </p:bg>
    <p:spTree>
      <p:nvGrpSpPr>
        <p:cNvPr id="1" name=""/>
        <p:cNvGrpSpPr/>
        <p:nvPr/>
      </p:nvGrpSpPr>
      <p:grpSpPr>
        <a:xfrm>
          <a:off x="0" y="0"/>
          <a:ext cx="0" cy="0"/>
          <a:chOff x="0" y="0"/>
          <a:chExt cx="0" cy="0"/>
        </a:xfrm>
      </p:grpSpPr>
      <p:sp>
        <p:nvSpPr>
          <p:cNvPr id="13" name="TextBox 12"/>
          <p:cNvSpPr txBox="1"/>
          <p:nvPr userDrawn="1"/>
        </p:nvSpPr>
        <p:spPr>
          <a:xfrm>
            <a:off x="0" y="1143000"/>
            <a:ext cx="6096000" cy="369332"/>
          </a:xfrm>
          <a:prstGeom prst="rect">
            <a:avLst/>
          </a:prstGeom>
          <a:noFill/>
        </p:spPr>
        <p:txBody>
          <a:bodyPr wrap="square" rtlCol="0">
            <a:spAutoFit/>
          </a:bodyPr>
          <a:lstStyle/>
          <a:p>
            <a:endParaRPr lang="en-US" dirty="0">
              <a:solidFill>
                <a:prstClr val="black"/>
              </a:solidFill>
            </a:endParaRPr>
          </a:p>
        </p:txBody>
      </p:sp>
      <p:sp>
        <p:nvSpPr>
          <p:cNvPr id="16" name="Text Placeholder 9"/>
          <p:cNvSpPr>
            <a:spLocks noGrp="1"/>
          </p:cNvSpPr>
          <p:nvPr>
            <p:ph type="body" sz="quarter" idx="13"/>
          </p:nvPr>
        </p:nvSpPr>
        <p:spPr>
          <a:xfrm>
            <a:off x="0" y="1143000"/>
            <a:ext cx="6096000" cy="2286000"/>
          </a:xfrm>
          <a:solidFill>
            <a:srgbClr val="0A5BBA"/>
          </a:solidFill>
        </p:spPr>
        <p:txBody>
          <a:bodyPr lIns="182880" tIns="137160">
            <a:noAutofit/>
          </a:bodyPr>
          <a:lstStyle>
            <a:lvl1pPr marL="0" indent="0">
              <a:lnSpc>
                <a:spcPct val="100000"/>
              </a:lnSpc>
              <a:buNone/>
              <a:defRPr sz="3200">
                <a:solidFill>
                  <a:schemeClr val="bg1"/>
                </a:solidFill>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dirty="0" smtClean="0"/>
              <a:t>Click to edit Master text styles</a:t>
            </a:r>
          </a:p>
        </p:txBody>
      </p:sp>
    </p:spTree>
    <p:extLst>
      <p:ext uri="{BB962C8B-B14F-4D97-AF65-F5344CB8AC3E}">
        <p14:creationId xmlns:p14="http://schemas.microsoft.com/office/powerpoint/2010/main" val="1584612631"/>
      </p:ext>
    </p:extLst>
  </p:cSld>
  <p:clrMapOvr>
    <a:masterClrMapping/>
  </p:clrMapOvr>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able of Contents light">
    <p:bg>
      <p:bgPr>
        <a:solidFill>
          <a:schemeClr val="bg1"/>
        </a:solidFill>
        <a:effectLst/>
      </p:bgPr>
    </p:bg>
    <p:spTree>
      <p:nvGrpSpPr>
        <p:cNvPr id="1" name=""/>
        <p:cNvGrpSpPr/>
        <p:nvPr/>
      </p:nvGrpSpPr>
      <p:grpSpPr>
        <a:xfrm>
          <a:off x="0" y="0"/>
          <a:ext cx="0" cy="0"/>
          <a:chOff x="0" y="0"/>
          <a:chExt cx="0" cy="0"/>
        </a:xfrm>
      </p:grpSpPr>
      <p:sp>
        <p:nvSpPr>
          <p:cNvPr id="6" name="Text Placeholder 9"/>
          <p:cNvSpPr>
            <a:spLocks noGrp="1"/>
          </p:cNvSpPr>
          <p:nvPr>
            <p:ph type="body" sz="quarter" idx="13" hasCustomPrompt="1"/>
          </p:nvPr>
        </p:nvSpPr>
        <p:spPr>
          <a:xfrm>
            <a:off x="4572000" y="1143000"/>
            <a:ext cx="7620000" cy="5029200"/>
          </a:xfrm>
          <a:prstGeom prst="rect">
            <a:avLst/>
          </a:prstGeom>
        </p:spPr>
        <p:txBody>
          <a:bodyPr vert="horz" lIns="91440" tIns="45720">
            <a:normAutofit/>
          </a:bodyPr>
          <a:lstStyle>
            <a:lvl1pPr marL="0" indent="0">
              <a:spcBef>
                <a:spcPts val="600"/>
              </a:spcBef>
              <a:buFontTx/>
              <a:buNone/>
              <a:tabLst>
                <a:tab pos="630238" algn="l"/>
              </a:tabLst>
              <a:defRPr sz="2400" baseline="0">
                <a:solidFill>
                  <a:srgbClr val="3F3F3F"/>
                </a:solidFill>
                <a:latin typeface="+mn-lt"/>
                <a:cs typeface="Segoe Pro Light"/>
              </a:defRPr>
            </a:lvl1pPr>
            <a:lvl2pPr marL="0" indent="0">
              <a:spcBef>
                <a:spcPts val="600"/>
              </a:spcBef>
              <a:buFontTx/>
              <a:buNone/>
              <a:defRPr sz="3000">
                <a:latin typeface="Segoe Pro Light"/>
                <a:cs typeface="Segoe Pro Light"/>
              </a:defRPr>
            </a:lvl2pPr>
            <a:lvl3pPr marL="0" indent="0">
              <a:spcBef>
                <a:spcPts val="600"/>
              </a:spcBef>
              <a:buFontTx/>
              <a:buNone/>
              <a:defRPr sz="3000">
                <a:latin typeface="Segoe Pro Light"/>
                <a:cs typeface="Segoe Pro Light"/>
              </a:defRPr>
            </a:lvl3pPr>
            <a:lvl4pPr marL="0" indent="0">
              <a:spcBef>
                <a:spcPts val="600"/>
              </a:spcBef>
              <a:buFontTx/>
              <a:buNone/>
              <a:defRPr sz="3000">
                <a:latin typeface="Segoe Pro Light"/>
                <a:cs typeface="Segoe Pro Light"/>
              </a:defRPr>
            </a:lvl4pPr>
            <a:lvl5pPr marL="0" indent="0">
              <a:spcBef>
                <a:spcPts val="600"/>
              </a:spcBef>
              <a:buFontTx/>
              <a:buNone/>
              <a:defRPr sz="3000">
                <a:latin typeface="Segoe Pro Light"/>
                <a:cs typeface="Segoe Pro Light"/>
              </a:defRPr>
            </a:lvl5pPr>
          </a:lstStyle>
          <a:p>
            <a:pPr lvl="0"/>
            <a:r>
              <a:rPr lang="en-US" dirty="0" smtClean="0"/>
              <a:t>4	Section Title</a:t>
            </a:r>
            <a:endParaRPr lang="en-US" dirty="0"/>
          </a:p>
        </p:txBody>
      </p:sp>
      <p:sp>
        <p:nvSpPr>
          <p:cNvPr id="7" name="Text Placeholder 12"/>
          <p:cNvSpPr>
            <a:spLocks noGrp="1"/>
          </p:cNvSpPr>
          <p:nvPr>
            <p:ph type="body" sz="quarter" idx="14" hasCustomPrompt="1"/>
          </p:nvPr>
        </p:nvSpPr>
        <p:spPr>
          <a:xfrm>
            <a:off x="0" y="1152525"/>
            <a:ext cx="3048000" cy="4237038"/>
          </a:xfrm>
          <a:prstGeom prst="rect">
            <a:avLst/>
          </a:prstGeom>
        </p:spPr>
        <p:txBody>
          <a:bodyPr vert="horz">
            <a:noAutofit/>
          </a:bodyPr>
          <a:lstStyle>
            <a:lvl1pPr marL="0" indent="0">
              <a:spcBef>
                <a:spcPts val="600"/>
              </a:spcBef>
              <a:buFontTx/>
              <a:buNone/>
              <a:defRPr sz="1600" baseline="0">
                <a:solidFill>
                  <a:srgbClr val="3F3F3F"/>
                </a:solidFill>
                <a:latin typeface="+mn-lt"/>
                <a:cs typeface="Segoe Pro Semibold"/>
              </a:defRPr>
            </a:lvl1pPr>
          </a:lstStyle>
          <a:p>
            <a:pPr lvl="0"/>
            <a:r>
              <a:rPr lang="en-US" dirty="0" smtClean="0"/>
              <a:t>Enter header here.</a:t>
            </a:r>
            <a:endParaRPr lang="en-US" dirty="0"/>
          </a:p>
        </p:txBody>
      </p:sp>
      <p:sp>
        <p:nvSpPr>
          <p:cNvPr id="4" name="Date Placeholder 3"/>
          <p:cNvSpPr>
            <a:spLocks noGrp="1"/>
          </p:cNvSpPr>
          <p:nvPr>
            <p:ph type="dt" sz="half" idx="2"/>
          </p:nvPr>
        </p:nvSpPr>
        <p:spPr>
          <a:xfrm>
            <a:off x="0" y="6356351"/>
            <a:ext cx="2844800" cy="365125"/>
          </a:xfrm>
          <a:prstGeom prst="rect">
            <a:avLst/>
          </a:prstGeom>
        </p:spPr>
        <p:txBody>
          <a:bodyPr vert="horz" lIns="182880" tIns="45720" rIns="182880" bIns="45720" rtlCol="0" anchor="ctr"/>
          <a:lstStyle>
            <a:lvl1pPr algn="l">
              <a:defRPr sz="800">
                <a:solidFill>
                  <a:schemeClr val="bg1"/>
                </a:solidFill>
                <a:latin typeface="+mn-lt"/>
                <a:cs typeface="Segoe Pro Light"/>
              </a:defRPr>
            </a:lvl1pPr>
          </a:lstStyle>
          <a:p>
            <a:fld id="{C3CC787E-0B51-4ABE-9B68-E4A5E64C82D6}" type="datetime1">
              <a:rPr lang="en-US" smtClean="0">
                <a:solidFill>
                  <a:prstClr val="white"/>
                </a:solidFill>
              </a:rPr>
              <a:t>7/23/2015</a:t>
            </a:fld>
            <a:endParaRPr lang="en-US" dirty="0">
              <a:solidFill>
                <a:prstClr val="white"/>
              </a:solidFill>
            </a:endParaRPr>
          </a:p>
        </p:txBody>
      </p:sp>
      <p:sp>
        <p:nvSpPr>
          <p:cNvPr id="8" name="Slide Number Placeholder 4"/>
          <p:cNvSpPr>
            <a:spLocks noGrp="1"/>
          </p:cNvSpPr>
          <p:nvPr>
            <p:ph type="sldNum" sz="quarter" idx="12"/>
          </p:nvPr>
        </p:nvSpPr>
        <p:spPr>
          <a:xfrm>
            <a:off x="8850630" y="6356350"/>
            <a:ext cx="2743200" cy="365125"/>
          </a:xfrm>
        </p:spPr>
        <p:txBody>
          <a:bodyPr/>
          <a:lstStyle/>
          <a:p>
            <a:fld id="{AFFF257A-30C5-4AFB-911B-BE4CEEA1EA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79468231"/>
      </p:ext>
    </p:extLst>
  </p:cSld>
  <p:clrMapOvr>
    <a:masterClrMapping/>
  </p:clrMapOvr>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1_Table of Contents light">
    <p:bg>
      <p:bgPr>
        <a:solidFill>
          <a:schemeClr val="bg1"/>
        </a:solidFill>
        <a:effectLst/>
      </p:bgPr>
    </p:bg>
    <p:spTree>
      <p:nvGrpSpPr>
        <p:cNvPr id="1" name=""/>
        <p:cNvGrpSpPr/>
        <p:nvPr/>
      </p:nvGrpSpPr>
      <p:grpSpPr>
        <a:xfrm>
          <a:off x="0" y="0"/>
          <a:ext cx="0" cy="0"/>
          <a:chOff x="0" y="0"/>
          <a:chExt cx="0" cy="0"/>
        </a:xfrm>
      </p:grpSpPr>
      <p:sp>
        <p:nvSpPr>
          <p:cNvPr id="10" name="Picture Placeholder 9"/>
          <p:cNvSpPr>
            <a:spLocks noGrp="1"/>
          </p:cNvSpPr>
          <p:nvPr>
            <p:ph type="pic" sz="quarter" idx="16"/>
          </p:nvPr>
        </p:nvSpPr>
        <p:spPr>
          <a:xfrm>
            <a:off x="0" y="0"/>
            <a:ext cx="12192000" cy="6858000"/>
          </a:xfrm>
        </p:spPr>
        <p:txBody>
          <a:bodyPr/>
          <a:lstStyle/>
          <a:p>
            <a:r>
              <a:rPr lang="en-US" smtClean="0"/>
              <a:t>Click icon to add picture</a:t>
            </a:r>
            <a:endParaRPr lang="en-US"/>
          </a:p>
        </p:txBody>
      </p:sp>
      <p:sp>
        <p:nvSpPr>
          <p:cNvPr id="6" name="Text Placeholder 9"/>
          <p:cNvSpPr>
            <a:spLocks noGrp="1"/>
          </p:cNvSpPr>
          <p:nvPr>
            <p:ph type="body" sz="quarter" idx="13" hasCustomPrompt="1"/>
          </p:nvPr>
        </p:nvSpPr>
        <p:spPr>
          <a:xfrm>
            <a:off x="4572000" y="1143000"/>
            <a:ext cx="7620000" cy="5029200"/>
          </a:xfrm>
          <a:prstGeom prst="rect">
            <a:avLst/>
          </a:prstGeom>
        </p:spPr>
        <p:txBody>
          <a:bodyPr vert="horz" lIns="91440" tIns="45720">
            <a:normAutofit/>
          </a:bodyPr>
          <a:lstStyle>
            <a:lvl1pPr marL="0" indent="0">
              <a:spcBef>
                <a:spcPts val="600"/>
              </a:spcBef>
              <a:buFontTx/>
              <a:buNone/>
              <a:tabLst>
                <a:tab pos="630238" algn="l"/>
              </a:tabLst>
              <a:defRPr sz="2400" baseline="0">
                <a:solidFill>
                  <a:srgbClr val="3F3F3F"/>
                </a:solidFill>
                <a:latin typeface="+mn-lt"/>
                <a:cs typeface="Segoe Pro Light"/>
              </a:defRPr>
            </a:lvl1pPr>
            <a:lvl2pPr marL="0" indent="0">
              <a:spcBef>
                <a:spcPts val="600"/>
              </a:spcBef>
              <a:buFontTx/>
              <a:buNone/>
              <a:defRPr sz="3000">
                <a:latin typeface="Segoe Pro Light"/>
                <a:cs typeface="Segoe Pro Light"/>
              </a:defRPr>
            </a:lvl2pPr>
            <a:lvl3pPr marL="0" indent="0">
              <a:spcBef>
                <a:spcPts val="600"/>
              </a:spcBef>
              <a:buFontTx/>
              <a:buNone/>
              <a:defRPr sz="3000">
                <a:latin typeface="Segoe Pro Light"/>
                <a:cs typeface="Segoe Pro Light"/>
              </a:defRPr>
            </a:lvl3pPr>
            <a:lvl4pPr marL="0" indent="0">
              <a:spcBef>
                <a:spcPts val="600"/>
              </a:spcBef>
              <a:buFontTx/>
              <a:buNone/>
              <a:defRPr sz="3000">
                <a:latin typeface="Segoe Pro Light"/>
                <a:cs typeface="Segoe Pro Light"/>
              </a:defRPr>
            </a:lvl4pPr>
            <a:lvl5pPr marL="0" indent="0">
              <a:spcBef>
                <a:spcPts val="600"/>
              </a:spcBef>
              <a:buFontTx/>
              <a:buNone/>
              <a:defRPr sz="3000">
                <a:latin typeface="Segoe Pro Light"/>
                <a:cs typeface="Segoe Pro Light"/>
              </a:defRPr>
            </a:lvl5pPr>
          </a:lstStyle>
          <a:p>
            <a:pPr lvl="0"/>
            <a:r>
              <a:rPr lang="en-US" dirty="0" smtClean="0"/>
              <a:t>4	Section Title</a:t>
            </a:r>
            <a:endParaRPr lang="en-US" dirty="0"/>
          </a:p>
        </p:txBody>
      </p:sp>
      <p:sp>
        <p:nvSpPr>
          <p:cNvPr id="7" name="Text Placeholder 12"/>
          <p:cNvSpPr>
            <a:spLocks noGrp="1"/>
          </p:cNvSpPr>
          <p:nvPr>
            <p:ph type="body" sz="quarter" idx="14" hasCustomPrompt="1"/>
          </p:nvPr>
        </p:nvSpPr>
        <p:spPr>
          <a:xfrm>
            <a:off x="0" y="1152525"/>
            <a:ext cx="3048000" cy="4237038"/>
          </a:xfrm>
          <a:prstGeom prst="rect">
            <a:avLst/>
          </a:prstGeom>
        </p:spPr>
        <p:txBody>
          <a:bodyPr vert="horz">
            <a:noAutofit/>
          </a:bodyPr>
          <a:lstStyle>
            <a:lvl1pPr marL="0" indent="0">
              <a:spcBef>
                <a:spcPts val="600"/>
              </a:spcBef>
              <a:buFontTx/>
              <a:buNone/>
              <a:defRPr sz="1600" baseline="0">
                <a:solidFill>
                  <a:srgbClr val="3F3F3F"/>
                </a:solidFill>
                <a:latin typeface="+mn-lt"/>
                <a:cs typeface="Segoe Pro Semibold"/>
              </a:defRPr>
            </a:lvl1pPr>
          </a:lstStyle>
          <a:p>
            <a:pPr lvl="0"/>
            <a:r>
              <a:rPr lang="en-US" dirty="0" smtClean="0"/>
              <a:t>Enter header here.</a:t>
            </a:r>
            <a:endParaRPr lang="en-US" dirty="0"/>
          </a:p>
        </p:txBody>
      </p:sp>
      <p:sp>
        <p:nvSpPr>
          <p:cNvPr id="5" name="Date Placeholder 3"/>
          <p:cNvSpPr>
            <a:spLocks noGrp="1"/>
          </p:cNvSpPr>
          <p:nvPr>
            <p:ph type="dt" sz="half" idx="2"/>
          </p:nvPr>
        </p:nvSpPr>
        <p:spPr>
          <a:xfrm>
            <a:off x="0" y="6356351"/>
            <a:ext cx="2844800" cy="365125"/>
          </a:xfrm>
          <a:prstGeom prst="rect">
            <a:avLst/>
          </a:prstGeom>
        </p:spPr>
        <p:txBody>
          <a:bodyPr vert="horz" lIns="182880" tIns="45720" rIns="182880" bIns="45720" rtlCol="0" anchor="ctr"/>
          <a:lstStyle>
            <a:lvl1pPr algn="l">
              <a:defRPr sz="800">
                <a:solidFill>
                  <a:schemeClr val="bg1"/>
                </a:solidFill>
                <a:latin typeface="+mn-lt"/>
                <a:cs typeface="Segoe Pro Light"/>
              </a:defRPr>
            </a:lvl1pPr>
          </a:lstStyle>
          <a:p>
            <a:fld id="{6ED6E993-F01C-4F5C-82E8-D27A62799F46}" type="datetime1">
              <a:rPr lang="en-US" smtClean="0">
                <a:solidFill>
                  <a:prstClr val="white"/>
                </a:solidFill>
              </a:rPr>
              <a:t>7/23/2015</a:t>
            </a:fld>
            <a:endParaRPr lang="en-US" dirty="0">
              <a:solidFill>
                <a:prstClr val="white"/>
              </a:solidFill>
            </a:endParaRPr>
          </a:p>
        </p:txBody>
      </p:sp>
      <p:sp>
        <p:nvSpPr>
          <p:cNvPr id="9" name="Slide Number Placeholder 4"/>
          <p:cNvSpPr>
            <a:spLocks noGrp="1"/>
          </p:cNvSpPr>
          <p:nvPr>
            <p:ph type="sldNum" sz="quarter" idx="12"/>
          </p:nvPr>
        </p:nvSpPr>
        <p:spPr>
          <a:xfrm>
            <a:off x="8850630" y="6356350"/>
            <a:ext cx="2743200" cy="365125"/>
          </a:xfrm>
        </p:spPr>
        <p:txBody>
          <a:bodyPr/>
          <a:lstStyle/>
          <a:p>
            <a:fld id="{AFFF257A-30C5-4AFB-911B-BE4CEEA1EA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169446"/>
      </p:ext>
    </p:extLst>
  </p:cSld>
  <p:clrMapOvr>
    <a:masterClrMapping/>
  </p:clrMapOvr>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1_Contact Page">
    <p:bg>
      <p:bgPr>
        <a:solidFill>
          <a:schemeClr val="bg1"/>
        </a:solidFill>
        <a:effectLst/>
      </p:bgPr>
    </p:bg>
    <p:spTree>
      <p:nvGrpSpPr>
        <p:cNvPr id="1" name=""/>
        <p:cNvGrpSpPr/>
        <p:nvPr/>
      </p:nvGrpSpPr>
      <p:grpSpPr>
        <a:xfrm>
          <a:off x="0" y="0"/>
          <a:ext cx="0" cy="0"/>
          <a:chOff x="0" y="0"/>
          <a:chExt cx="0" cy="0"/>
        </a:xfrm>
      </p:grpSpPr>
      <p:sp>
        <p:nvSpPr>
          <p:cNvPr id="8"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smtClean="0"/>
              <a:t>Click icon to add picture</a:t>
            </a:r>
            <a:endParaRPr lang="en-US" dirty="0"/>
          </a:p>
        </p:txBody>
      </p:sp>
      <p:sp>
        <p:nvSpPr>
          <p:cNvPr id="10" name="Text Placeholder 9"/>
          <p:cNvSpPr>
            <a:spLocks noGrp="1"/>
          </p:cNvSpPr>
          <p:nvPr>
            <p:ph type="body" sz="quarter" idx="12"/>
          </p:nvPr>
        </p:nvSpPr>
        <p:spPr>
          <a:xfrm>
            <a:off x="0" y="1143000"/>
            <a:ext cx="6096000" cy="2286000"/>
          </a:xfrm>
          <a:solidFill>
            <a:srgbClr val="0A5BBA">
              <a:alpha val="90000"/>
            </a:srgbClr>
          </a:solidFill>
        </p:spPr>
        <p:txBody>
          <a:bodyPr>
            <a:noAutofit/>
          </a:bodyPr>
          <a:lstStyle>
            <a:lvl1pPr>
              <a:lnSpc>
                <a:spcPct val="110000"/>
              </a:lnSpc>
              <a:defRPr sz="1600">
                <a:solidFill>
                  <a:srgbClr val="FFFFFF"/>
                </a:solidFill>
                <a:latin typeface="+mn-lt"/>
                <a:cs typeface="Segoe Pro Semibold"/>
              </a:defRPr>
            </a:lvl1pPr>
            <a:lvl2pPr>
              <a:lnSpc>
                <a:spcPct val="110000"/>
              </a:lnSpc>
              <a:defRPr sz="1600">
                <a:solidFill>
                  <a:srgbClr val="FFFFFF"/>
                </a:solidFill>
                <a:latin typeface="+mn-lt"/>
                <a:cs typeface="Segoe Pro Semibold"/>
              </a:defRPr>
            </a:lvl2pPr>
            <a:lvl3pPr>
              <a:lnSpc>
                <a:spcPct val="110000"/>
              </a:lnSpc>
              <a:defRPr sz="1600">
                <a:solidFill>
                  <a:srgbClr val="FFFFFF"/>
                </a:solidFill>
                <a:latin typeface="+mn-lt"/>
                <a:cs typeface="Segoe Pro Semibold"/>
              </a:defRPr>
            </a:lvl3pPr>
            <a:lvl4pPr>
              <a:lnSpc>
                <a:spcPct val="110000"/>
              </a:lnSpc>
              <a:defRPr sz="1600">
                <a:solidFill>
                  <a:srgbClr val="FFFFFF"/>
                </a:solidFill>
                <a:latin typeface="+mn-lt"/>
                <a:cs typeface="Segoe Pro Semibold"/>
              </a:defRPr>
            </a:lvl4pPr>
            <a:lvl5pPr>
              <a:lnSpc>
                <a:spcPct val="110000"/>
              </a:lnSpc>
              <a:defRPr sz="1600">
                <a:solidFill>
                  <a:srgbClr val="FFFFFF"/>
                </a:solidFill>
                <a:latin typeface="+mn-lt"/>
                <a:cs typeface="Segoe Pro Semibold"/>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Box 8"/>
          <p:cNvSpPr txBox="1"/>
          <p:nvPr userDrawn="1"/>
        </p:nvSpPr>
        <p:spPr>
          <a:xfrm>
            <a:off x="101601" y="6019800"/>
            <a:ext cx="11754657" cy="535531"/>
          </a:xfrm>
          <a:prstGeom prst="rect">
            <a:avLst/>
          </a:prstGeom>
          <a:noFill/>
        </p:spPr>
        <p:txBody>
          <a:bodyPr wrap="square" rtlCol="0">
            <a:spAutoFit/>
          </a:bodyPr>
          <a:lstStyle/>
          <a:p>
            <a:pPr>
              <a:lnSpc>
                <a:spcPct val="120000"/>
              </a:lnSpc>
            </a:pPr>
            <a:r>
              <a:rPr lang="en-US" sz="800" dirty="0" smtClean="0">
                <a:solidFill>
                  <a:prstClr val="black"/>
                </a:solidFill>
              </a:rPr>
              <a:t>© 2013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800" dirty="0">
              <a:solidFill>
                <a:prstClr val="black"/>
              </a:solidFill>
            </a:endParaRPr>
          </a:p>
        </p:txBody>
      </p:sp>
    </p:spTree>
    <p:extLst>
      <p:ext uri="{BB962C8B-B14F-4D97-AF65-F5344CB8AC3E}">
        <p14:creationId xmlns:p14="http://schemas.microsoft.com/office/powerpoint/2010/main" val="1413899726"/>
      </p:ext>
    </p:extLst>
  </p:cSld>
  <p:clrMapOvr>
    <a:masterClrMapping/>
  </p:clrMapOvr>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3_Contact Page">
    <p:bg>
      <p:bgPr>
        <a:solidFill>
          <a:schemeClr val="bg1"/>
        </a:solidFill>
        <a:effectLst/>
      </p:bgPr>
    </p:bg>
    <p:spTree>
      <p:nvGrpSpPr>
        <p:cNvPr id="1" name=""/>
        <p:cNvGrpSpPr/>
        <p:nvPr/>
      </p:nvGrpSpPr>
      <p:grpSpPr>
        <a:xfrm>
          <a:off x="0" y="0"/>
          <a:ext cx="0" cy="0"/>
          <a:chOff x="0" y="0"/>
          <a:chExt cx="0" cy="0"/>
        </a:xfrm>
      </p:grpSpPr>
      <p:sp>
        <p:nvSpPr>
          <p:cNvPr id="8"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dirty="0" smtClean="0"/>
              <a:t>Click icon to add picture</a:t>
            </a:r>
            <a:endParaRPr lang="en-US" dirty="0"/>
          </a:p>
        </p:txBody>
      </p:sp>
      <p:sp>
        <p:nvSpPr>
          <p:cNvPr id="7" name="Picture Placeholder 4"/>
          <p:cNvSpPr>
            <a:spLocks noGrp="1"/>
          </p:cNvSpPr>
          <p:nvPr>
            <p:ph type="pic" sz="quarter" idx="17"/>
          </p:nvPr>
        </p:nvSpPr>
        <p:spPr>
          <a:xfrm>
            <a:off x="10363200" y="3218"/>
            <a:ext cx="1828800" cy="504534"/>
          </a:xfrm>
        </p:spPr>
        <p:txBody>
          <a:bodyPr/>
          <a:lstStyle>
            <a:lvl1pPr>
              <a:defRPr>
                <a:solidFill>
                  <a:srgbClr val="000000"/>
                </a:solidFill>
              </a:defRPr>
            </a:lvl1pPr>
          </a:lstStyle>
          <a:p>
            <a:r>
              <a:rPr lang="en-US" smtClean="0"/>
              <a:t>Click icon to add picture</a:t>
            </a:r>
            <a:endParaRPr lang="en-US" dirty="0"/>
          </a:p>
        </p:txBody>
      </p:sp>
      <p:sp>
        <p:nvSpPr>
          <p:cNvPr id="9" name="Text Placeholder 9"/>
          <p:cNvSpPr>
            <a:spLocks noGrp="1"/>
          </p:cNvSpPr>
          <p:nvPr>
            <p:ph type="body" sz="quarter" idx="12"/>
          </p:nvPr>
        </p:nvSpPr>
        <p:spPr>
          <a:xfrm>
            <a:off x="6096000" y="1143000"/>
            <a:ext cx="6096000" cy="2286000"/>
          </a:xfrm>
          <a:solidFill>
            <a:srgbClr val="0A5BBA">
              <a:alpha val="90000"/>
            </a:srgbClr>
          </a:solidFill>
        </p:spPr>
        <p:txBody>
          <a:bodyPr>
            <a:noAutofit/>
          </a:bodyPr>
          <a:lstStyle>
            <a:lvl1pPr>
              <a:lnSpc>
                <a:spcPct val="110000"/>
              </a:lnSpc>
              <a:defRPr sz="1600">
                <a:solidFill>
                  <a:srgbClr val="FFFFFF"/>
                </a:solidFill>
                <a:latin typeface="+mn-lt"/>
                <a:cs typeface="Segoe Pro Semibold"/>
              </a:defRPr>
            </a:lvl1pPr>
            <a:lvl2pPr>
              <a:lnSpc>
                <a:spcPct val="110000"/>
              </a:lnSpc>
              <a:defRPr sz="1600">
                <a:solidFill>
                  <a:srgbClr val="FFFFFF"/>
                </a:solidFill>
                <a:latin typeface="+mn-lt"/>
                <a:cs typeface="Segoe Pro Semibold"/>
              </a:defRPr>
            </a:lvl2pPr>
            <a:lvl3pPr>
              <a:lnSpc>
                <a:spcPct val="110000"/>
              </a:lnSpc>
              <a:defRPr sz="1600">
                <a:solidFill>
                  <a:srgbClr val="FFFFFF"/>
                </a:solidFill>
                <a:latin typeface="+mn-lt"/>
                <a:cs typeface="Segoe Pro Semibold"/>
              </a:defRPr>
            </a:lvl3pPr>
            <a:lvl4pPr>
              <a:lnSpc>
                <a:spcPct val="110000"/>
              </a:lnSpc>
              <a:defRPr sz="1600">
                <a:solidFill>
                  <a:srgbClr val="FFFFFF"/>
                </a:solidFill>
                <a:latin typeface="+mn-lt"/>
                <a:cs typeface="Segoe Pro Semibold"/>
              </a:defRPr>
            </a:lvl4pPr>
            <a:lvl5pPr>
              <a:lnSpc>
                <a:spcPct val="110000"/>
              </a:lnSpc>
              <a:defRPr sz="1600">
                <a:solidFill>
                  <a:srgbClr val="FFFFFF"/>
                </a:solidFill>
                <a:latin typeface="+mn-lt"/>
                <a:cs typeface="Segoe Pro Semibold"/>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TextBox 9"/>
          <p:cNvSpPr txBox="1"/>
          <p:nvPr userDrawn="1"/>
        </p:nvSpPr>
        <p:spPr>
          <a:xfrm>
            <a:off x="101601" y="6019800"/>
            <a:ext cx="11754657" cy="535531"/>
          </a:xfrm>
          <a:prstGeom prst="rect">
            <a:avLst/>
          </a:prstGeom>
          <a:noFill/>
        </p:spPr>
        <p:txBody>
          <a:bodyPr wrap="square" rtlCol="0">
            <a:spAutoFit/>
          </a:bodyPr>
          <a:lstStyle/>
          <a:p>
            <a:pPr>
              <a:lnSpc>
                <a:spcPct val="120000"/>
              </a:lnSpc>
            </a:pPr>
            <a:r>
              <a:rPr lang="en-US" sz="800" dirty="0" smtClean="0">
                <a:solidFill>
                  <a:prstClr val="black"/>
                </a:solidFill>
              </a:rPr>
              <a:t>© 2013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800" dirty="0">
              <a:solidFill>
                <a:prstClr val="black"/>
              </a:solidFill>
            </a:endParaRPr>
          </a:p>
        </p:txBody>
      </p:sp>
    </p:spTree>
    <p:extLst>
      <p:ext uri="{BB962C8B-B14F-4D97-AF65-F5344CB8AC3E}">
        <p14:creationId xmlns:p14="http://schemas.microsoft.com/office/powerpoint/2010/main" val="2491854309"/>
      </p:ext>
    </p:extLst>
  </p:cSld>
  <p:clrMapOvr>
    <a:masterClrMapping/>
  </p:clrMapOvr>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5_Contact Page">
    <p:bg>
      <p:bgPr>
        <a:solidFill>
          <a:schemeClr val="bg1"/>
        </a:solidFill>
        <a:effectLst/>
      </p:bgPr>
    </p:bg>
    <p:spTree>
      <p:nvGrpSpPr>
        <p:cNvPr id="1" name=""/>
        <p:cNvGrpSpPr/>
        <p:nvPr/>
      </p:nvGrpSpPr>
      <p:grpSpPr>
        <a:xfrm>
          <a:off x="0" y="0"/>
          <a:ext cx="0" cy="0"/>
          <a:chOff x="0" y="0"/>
          <a:chExt cx="0" cy="0"/>
        </a:xfrm>
      </p:grpSpPr>
      <p:sp>
        <p:nvSpPr>
          <p:cNvPr id="8"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dirty="0" smtClean="0"/>
              <a:t>Click icon to add picture</a:t>
            </a:r>
            <a:endParaRPr lang="en-US" dirty="0"/>
          </a:p>
        </p:txBody>
      </p:sp>
      <p:sp>
        <p:nvSpPr>
          <p:cNvPr id="10" name="Text Placeholder 9"/>
          <p:cNvSpPr>
            <a:spLocks noGrp="1"/>
          </p:cNvSpPr>
          <p:nvPr>
            <p:ph type="body" sz="quarter" idx="12"/>
          </p:nvPr>
        </p:nvSpPr>
        <p:spPr>
          <a:xfrm>
            <a:off x="0" y="1143000"/>
            <a:ext cx="6096000" cy="2286000"/>
          </a:xfrm>
          <a:solidFill>
            <a:srgbClr val="0A5BBA">
              <a:alpha val="90000"/>
            </a:srgbClr>
          </a:solidFill>
        </p:spPr>
        <p:txBody>
          <a:bodyPr lIns="91440" tIns="91440">
            <a:noAutofit/>
          </a:bodyPr>
          <a:lstStyle>
            <a:lvl1pPr algn="l" eaLnBrk="1" hangingPunct="1">
              <a:lnSpc>
                <a:spcPct val="110000"/>
              </a:lnSpc>
              <a:defRPr lang="en-US" sz="1600" baseline="0" dirty="0" smtClean="0">
                <a:solidFill>
                  <a:srgbClr val="FFFFFF"/>
                </a:solidFill>
                <a:latin typeface="+mn-lt"/>
                <a:cs typeface="Segoe Pro Semibold"/>
              </a:defRPr>
            </a:lvl1pPr>
            <a:lvl2pPr algn="l" eaLnBrk="1" hangingPunct="1">
              <a:lnSpc>
                <a:spcPct val="110000"/>
              </a:lnSpc>
              <a:defRPr lang="en-US" sz="1600" baseline="0" dirty="0" smtClean="0">
                <a:solidFill>
                  <a:srgbClr val="FFFFFF"/>
                </a:solidFill>
                <a:latin typeface="+mn-lt"/>
                <a:cs typeface="Segoe Pro Semibold"/>
              </a:defRPr>
            </a:lvl2pPr>
            <a:lvl3pPr algn="l" eaLnBrk="1" hangingPunct="1">
              <a:lnSpc>
                <a:spcPct val="110000"/>
              </a:lnSpc>
              <a:defRPr lang="en-US" sz="1600" baseline="0" dirty="0" smtClean="0">
                <a:solidFill>
                  <a:srgbClr val="FFFFFF"/>
                </a:solidFill>
                <a:latin typeface="+mn-lt"/>
                <a:cs typeface="Segoe Pro Semibold"/>
              </a:defRPr>
            </a:lvl3pPr>
            <a:lvl4pPr algn="l" eaLnBrk="1" hangingPunct="1">
              <a:lnSpc>
                <a:spcPct val="110000"/>
              </a:lnSpc>
              <a:defRPr lang="en-US" sz="1600" baseline="0" dirty="0" smtClean="0">
                <a:solidFill>
                  <a:srgbClr val="FFFFFF"/>
                </a:solidFill>
                <a:latin typeface="+mn-lt"/>
                <a:cs typeface="Segoe Pro Semibold"/>
              </a:defRPr>
            </a:lvl4pPr>
            <a:lvl5pPr algn="l" eaLnBrk="1" hangingPunct="1">
              <a:lnSpc>
                <a:spcPct val="110000"/>
              </a:lnSpc>
              <a:defRPr lang="en-US" sz="1600" baseline="0" dirty="0">
                <a:solidFill>
                  <a:srgbClr val="FFFFFF"/>
                </a:solidFill>
                <a:latin typeface="+mn-lt"/>
                <a:cs typeface="Segoe Pro Semibold"/>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TextBox 11"/>
          <p:cNvSpPr txBox="1"/>
          <p:nvPr userDrawn="1"/>
        </p:nvSpPr>
        <p:spPr>
          <a:xfrm>
            <a:off x="101601" y="6019800"/>
            <a:ext cx="11754657" cy="535531"/>
          </a:xfrm>
          <a:prstGeom prst="rect">
            <a:avLst/>
          </a:prstGeom>
          <a:noFill/>
        </p:spPr>
        <p:txBody>
          <a:bodyPr wrap="square" rtlCol="0">
            <a:spAutoFit/>
          </a:bodyPr>
          <a:lstStyle/>
          <a:p>
            <a:pPr>
              <a:lnSpc>
                <a:spcPct val="120000"/>
              </a:lnSpc>
            </a:pPr>
            <a:r>
              <a:rPr lang="en-US" sz="800" dirty="0" smtClean="0">
                <a:solidFill>
                  <a:prstClr val="black"/>
                </a:solidFill>
              </a:rPr>
              <a:t>© 2013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800" dirty="0">
              <a:solidFill>
                <a:prstClr val="black"/>
              </a:solidFill>
            </a:endParaRPr>
          </a:p>
        </p:txBody>
      </p:sp>
    </p:spTree>
    <p:extLst>
      <p:ext uri="{BB962C8B-B14F-4D97-AF65-F5344CB8AC3E}">
        <p14:creationId xmlns:p14="http://schemas.microsoft.com/office/powerpoint/2010/main" val="3122523581"/>
      </p:ext>
    </p:extLst>
  </p:cSld>
  <p:clrMapOvr>
    <a:masterClrMapping/>
  </p:clrMapOvr>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7_Contact Page">
    <p:bg>
      <p:bgPr>
        <a:solidFill>
          <a:schemeClr val="bg1"/>
        </a:solidFill>
        <a:effectLst/>
      </p:bgPr>
    </p:bg>
    <p:spTree>
      <p:nvGrpSpPr>
        <p:cNvPr id="1" name=""/>
        <p:cNvGrpSpPr/>
        <p:nvPr/>
      </p:nvGrpSpPr>
      <p:grpSpPr>
        <a:xfrm>
          <a:off x="0" y="0"/>
          <a:ext cx="0" cy="0"/>
          <a:chOff x="0" y="0"/>
          <a:chExt cx="0" cy="0"/>
        </a:xfrm>
      </p:grpSpPr>
      <p:sp>
        <p:nvSpPr>
          <p:cNvPr id="8" name="Picture Placeholder 9"/>
          <p:cNvSpPr>
            <a:spLocks noGrp="1"/>
          </p:cNvSpPr>
          <p:nvPr>
            <p:ph type="pic" sz="quarter" idx="14"/>
          </p:nvPr>
        </p:nvSpPr>
        <p:spPr>
          <a:xfrm>
            <a:off x="0" y="0"/>
            <a:ext cx="12192000" cy="6858000"/>
          </a:xfrm>
          <a:prstGeom prst="rect">
            <a:avLst/>
          </a:prstGeom>
          <a:solidFill>
            <a:schemeClr val="bg1"/>
          </a:solidFill>
        </p:spPr>
        <p:txBody>
          <a:bodyPr vert="horz"/>
          <a:lstStyle>
            <a:lvl1pPr>
              <a:buFontTx/>
              <a:buNone/>
              <a:defRPr sz="1400">
                <a:solidFill>
                  <a:srgbClr val="000000"/>
                </a:solidFill>
                <a:latin typeface="+mn-lt"/>
              </a:defRPr>
            </a:lvl1pPr>
          </a:lstStyle>
          <a:p>
            <a:r>
              <a:rPr lang="en-US" smtClean="0"/>
              <a:t>Click icon to add picture</a:t>
            </a:r>
            <a:endParaRPr lang="en-US" dirty="0"/>
          </a:p>
        </p:txBody>
      </p:sp>
      <p:sp>
        <p:nvSpPr>
          <p:cNvPr id="9" name="Text Placeholder 9"/>
          <p:cNvSpPr>
            <a:spLocks noGrp="1"/>
          </p:cNvSpPr>
          <p:nvPr>
            <p:ph type="body" sz="quarter" idx="12"/>
          </p:nvPr>
        </p:nvSpPr>
        <p:spPr>
          <a:xfrm>
            <a:off x="6096000" y="1143000"/>
            <a:ext cx="6096000" cy="2286000"/>
          </a:xfrm>
          <a:solidFill>
            <a:srgbClr val="0A5BBA">
              <a:alpha val="90000"/>
            </a:srgbClr>
          </a:solidFill>
        </p:spPr>
        <p:txBody>
          <a:bodyPr>
            <a:noAutofit/>
          </a:bodyPr>
          <a:lstStyle>
            <a:lvl1pPr algn="l" eaLnBrk="1" hangingPunct="1">
              <a:lnSpc>
                <a:spcPct val="110000"/>
              </a:lnSpc>
              <a:defRPr lang="en-US" sz="1600" baseline="0" dirty="0" smtClean="0">
                <a:solidFill>
                  <a:srgbClr val="FFFFFF"/>
                </a:solidFill>
                <a:latin typeface="+mn-lt"/>
                <a:cs typeface="Segoe Pro Semibold"/>
              </a:defRPr>
            </a:lvl1pPr>
            <a:lvl2pPr algn="l" eaLnBrk="1" hangingPunct="1">
              <a:lnSpc>
                <a:spcPct val="110000"/>
              </a:lnSpc>
              <a:defRPr lang="en-US" sz="1600" baseline="0" dirty="0" smtClean="0">
                <a:solidFill>
                  <a:srgbClr val="FFFFFF"/>
                </a:solidFill>
                <a:latin typeface="+mn-lt"/>
                <a:cs typeface="Segoe Pro Semibold"/>
              </a:defRPr>
            </a:lvl2pPr>
            <a:lvl3pPr algn="l" eaLnBrk="1" hangingPunct="1">
              <a:lnSpc>
                <a:spcPct val="110000"/>
              </a:lnSpc>
              <a:defRPr lang="en-US" sz="1600" baseline="0" dirty="0" smtClean="0">
                <a:solidFill>
                  <a:srgbClr val="FFFFFF"/>
                </a:solidFill>
                <a:latin typeface="+mn-lt"/>
                <a:cs typeface="Segoe Pro Semibold"/>
              </a:defRPr>
            </a:lvl3pPr>
            <a:lvl4pPr algn="l" eaLnBrk="1" hangingPunct="1">
              <a:lnSpc>
                <a:spcPct val="110000"/>
              </a:lnSpc>
              <a:defRPr lang="en-US" sz="1600" baseline="0" dirty="0" smtClean="0">
                <a:solidFill>
                  <a:srgbClr val="FFFFFF"/>
                </a:solidFill>
                <a:latin typeface="+mn-lt"/>
                <a:cs typeface="Segoe Pro Semibold"/>
              </a:defRPr>
            </a:lvl4pPr>
            <a:lvl5pPr algn="l" eaLnBrk="1" hangingPunct="1">
              <a:lnSpc>
                <a:spcPct val="110000"/>
              </a:lnSpc>
              <a:defRPr lang="en-US" sz="1600" baseline="0" dirty="0">
                <a:solidFill>
                  <a:srgbClr val="FFFFFF"/>
                </a:solidFill>
                <a:latin typeface="+mn-lt"/>
                <a:cs typeface="Segoe Pro Semibold"/>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TextBox 11"/>
          <p:cNvSpPr txBox="1"/>
          <p:nvPr userDrawn="1"/>
        </p:nvSpPr>
        <p:spPr>
          <a:xfrm>
            <a:off x="101601" y="6019800"/>
            <a:ext cx="11754657" cy="535531"/>
          </a:xfrm>
          <a:prstGeom prst="rect">
            <a:avLst/>
          </a:prstGeom>
          <a:noFill/>
        </p:spPr>
        <p:txBody>
          <a:bodyPr wrap="square" rtlCol="0">
            <a:spAutoFit/>
          </a:bodyPr>
          <a:lstStyle/>
          <a:p>
            <a:pPr>
              <a:lnSpc>
                <a:spcPct val="120000"/>
              </a:lnSpc>
            </a:pPr>
            <a:r>
              <a:rPr lang="en-US" sz="800" dirty="0" smtClean="0">
                <a:solidFill>
                  <a:prstClr val="black"/>
                </a:solidFill>
              </a:rPr>
              <a:t>© 2013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800" dirty="0">
              <a:solidFill>
                <a:prstClr val="black"/>
              </a:solidFill>
            </a:endParaRPr>
          </a:p>
        </p:txBody>
      </p:sp>
    </p:spTree>
    <p:extLst>
      <p:ext uri="{BB962C8B-B14F-4D97-AF65-F5344CB8AC3E}">
        <p14:creationId xmlns:p14="http://schemas.microsoft.com/office/powerpoint/2010/main" val="402504695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_Lesson Overview">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371600"/>
            <a:ext cx="4572000" cy="1828800"/>
          </a:xfrm>
          <a:solidFill>
            <a:srgbClr val="0A5BBA"/>
          </a:solidFill>
        </p:spPr>
        <p:txBody>
          <a:bodyPr lIns="182880" tIns="137160" anchor="t" anchorCtr="0">
            <a:normAutofit/>
          </a:bodyPr>
          <a:lstStyle>
            <a:lvl1pPr>
              <a:defRPr sz="2400">
                <a:solidFill>
                  <a:schemeClr val="bg1"/>
                </a:solidFill>
                <a:latin typeface="Segoe UI Light" panose="020B0502040204020203" pitchFamily="34" charset="0"/>
              </a:defRPr>
            </a:lvl1pPr>
          </a:lstStyle>
          <a:p>
            <a:r>
              <a:rPr lang="en-US" dirty="0" smtClean="0"/>
              <a:t>Module #: Module Title</a:t>
            </a:r>
            <a:endParaRPr lang="en-US" dirty="0"/>
          </a:p>
        </p:txBody>
      </p:sp>
      <p:sp>
        <p:nvSpPr>
          <p:cNvPr id="16" name="Text Placeholder 14"/>
          <p:cNvSpPr>
            <a:spLocks noGrp="1"/>
          </p:cNvSpPr>
          <p:nvPr>
            <p:ph type="body" sz="quarter" idx="12" hasCustomPrompt="1"/>
          </p:nvPr>
        </p:nvSpPr>
        <p:spPr>
          <a:xfrm>
            <a:off x="0" y="3200400"/>
            <a:ext cx="4572000" cy="1828800"/>
          </a:xfrm>
          <a:solidFill>
            <a:srgbClr val="002050"/>
          </a:solidFill>
        </p:spPr>
        <p:txBody>
          <a:bodyPr lIns="182880" tIns="137160">
            <a:normAutofit/>
          </a:bodyPr>
          <a:lstStyle>
            <a:lvl1pPr marL="0" indent="0">
              <a:lnSpc>
                <a:spcPct val="100000"/>
              </a:lnSpc>
              <a:buNone/>
              <a:defRPr sz="2400" baseline="0">
                <a:solidFill>
                  <a:schemeClr val="bg1"/>
                </a:solidFill>
                <a:latin typeface="Segoe UI Light" panose="020B0502040204020203" pitchFamily="34" charset="0"/>
              </a:defRPr>
            </a:lvl1pPr>
            <a:lvl2pPr>
              <a:lnSpc>
                <a:spcPct val="100000"/>
              </a:lnSpc>
              <a:defRPr sz="1600">
                <a:latin typeface="+mn-lt"/>
              </a:defRPr>
            </a:lvl2pPr>
            <a:lvl3pPr>
              <a:lnSpc>
                <a:spcPct val="100000"/>
              </a:lnSpc>
              <a:defRPr sz="1600">
                <a:latin typeface="+mn-lt"/>
              </a:defRPr>
            </a:lvl3pPr>
            <a:lvl4pPr>
              <a:lnSpc>
                <a:spcPct val="100000"/>
              </a:lnSpc>
              <a:defRPr sz="1600">
                <a:latin typeface="+mn-lt"/>
              </a:defRPr>
            </a:lvl4pPr>
            <a:lvl5pPr>
              <a:lnSpc>
                <a:spcPct val="100000"/>
              </a:lnSpc>
              <a:defRPr sz="1600">
                <a:latin typeface="+mn-lt"/>
              </a:defRPr>
            </a:lvl5pPr>
          </a:lstStyle>
          <a:p>
            <a:pPr lvl="0"/>
            <a:r>
              <a:rPr lang="en-US" dirty="0" smtClean="0"/>
              <a:t>Section #: Section Title</a:t>
            </a:r>
          </a:p>
        </p:txBody>
      </p:sp>
      <p:sp>
        <p:nvSpPr>
          <p:cNvPr id="18" name="Text Placeholder 14"/>
          <p:cNvSpPr>
            <a:spLocks noGrp="1"/>
          </p:cNvSpPr>
          <p:nvPr>
            <p:ph type="body" sz="quarter" idx="14" hasCustomPrompt="1"/>
          </p:nvPr>
        </p:nvSpPr>
        <p:spPr>
          <a:xfrm>
            <a:off x="4572000" y="3200400"/>
            <a:ext cx="4572000" cy="1828800"/>
          </a:xfrm>
          <a:solidFill>
            <a:srgbClr val="129038"/>
          </a:solidFill>
        </p:spPr>
        <p:txBody>
          <a:bodyPr lIns="182880" tIns="137160">
            <a:normAutofit/>
          </a:bodyPr>
          <a:lstStyle>
            <a:lvl1pPr marL="0" indent="0">
              <a:lnSpc>
                <a:spcPct val="100000"/>
              </a:lnSpc>
              <a:buNone/>
              <a:defRPr sz="2400" baseline="0">
                <a:solidFill>
                  <a:schemeClr val="bg1"/>
                </a:solidFill>
                <a:latin typeface="Segoe UI Light" panose="020B0502040204020203" pitchFamily="34" charset="0"/>
              </a:defRPr>
            </a:lvl1pPr>
            <a:lvl2pPr>
              <a:lnSpc>
                <a:spcPct val="100000"/>
              </a:lnSpc>
              <a:defRPr sz="1600">
                <a:solidFill>
                  <a:schemeClr val="bg1"/>
                </a:solidFill>
                <a:latin typeface="+mn-lt"/>
              </a:defRPr>
            </a:lvl2pPr>
            <a:lvl3pPr>
              <a:lnSpc>
                <a:spcPct val="100000"/>
              </a:lnSpc>
              <a:defRPr sz="1600">
                <a:solidFill>
                  <a:schemeClr val="bg1"/>
                </a:solidFill>
                <a:latin typeface="+mn-lt"/>
              </a:defRPr>
            </a:lvl3pPr>
            <a:lvl4pPr>
              <a:lnSpc>
                <a:spcPct val="100000"/>
              </a:lnSpc>
              <a:defRPr sz="1600">
                <a:solidFill>
                  <a:schemeClr val="bg1"/>
                </a:solidFill>
                <a:latin typeface="+mn-lt"/>
              </a:defRPr>
            </a:lvl4pPr>
            <a:lvl5pPr>
              <a:lnSpc>
                <a:spcPct val="100000"/>
              </a:lnSpc>
              <a:defRPr sz="1600">
                <a:solidFill>
                  <a:schemeClr val="bg1"/>
                </a:solidFill>
                <a:latin typeface="+mn-lt"/>
              </a:defRPr>
            </a:lvl5pPr>
          </a:lstStyle>
          <a:p>
            <a:pPr lvl="0"/>
            <a:r>
              <a:rPr lang="en-US" dirty="0" smtClean="0"/>
              <a:t>Lesson: Lesson Title</a:t>
            </a:r>
          </a:p>
        </p:txBody>
      </p:sp>
    </p:spTree>
    <p:extLst>
      <p:ext uri="{BB962C8B-B14F-4D97-AF65-F5344CB8AC3E}">
        <p14:creationId xmlns:p14="http://schemas.microsoft.com/office/powerpoint/2010/main" val="2279646472"/>
      </p:ext>
    </p:extLst>
  </p:cSld>
  <p:clrMapOvr>
    <a:masterClrMapping/>
  </p:clrMapOvr>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1_Table of Contents dark or with image">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8" name="Text Placeholder 9"/>
          <p:cNvSpPr>
            <a:spLocks noGrp="1"/>
          </p:cNvSpPr>
          <p:nvPr>
            <p:ph type="body" sz="quarter" idx="13" hasCustomPrompt="1"/>
          </p:nvPr>
        </p:nvSpPr>
        <p:spPr>
          <a:xfrm>
            <a:off x="4572000" y="1143001"/>
            <a:ext cx="7620000" cy="4246563"/>
          </a:xfrm>
          <a:prstGeom prst="rect">
            <a:avLst/>
          </a:prstGeom>
        </p:spPr>
        <p:txBody>
          <a:bodyPr vert="horz" lIns="91440" tIns="45720">
            <a:normAutofit/>
          </a:bodyPr>
          <a:lstStyle>
            <a:lvl1pPr marL="0" indent="0">
              <a:spcBef>
                <a:spcPts val="600"/>
              </a:spcBef>
              <a:buFontTx/>
              <a:buNone/>
              <a:tabLst>
                <a:tab pos="630238" algn="l"/>
              </a:tabLst>
              <a:defRPr sz="1800" baseline="0">
                <a:solidFill>
                  <a:schemeClr val="tx1"/>
                </a:solidFill>
                <a:latin typeface="Segoe UI" panose="020B0502040204020203" pitchFamily="34" charset="0"/>
                <a:cs typeface="Segoe UI" panose="020B0502040204020203" pitchFamily="34" charset="0"/>
              </a:defRPr>
            </a:lvl1pPr>
            <a:lvl2pPr marL="0" indent="0">
              <a:spcBef>
                <a:spcPts val="600"/>
              </a:spcBef>
              <a:buFontTx/>
              <a:buNone/>
              <a:defRPr sz="3000">
                <a:latin typeface="Segoe Pro Light"/>
                <a:cs typeface="Segoe Pro Light"/>
              </a:defRPr>
            </a:lvl2pPr>
            <a:lvl3pPr marL="0" indent="0">
              <a:spcBef>
                <a:spcPts val="600"/>
              </a:spcBef>
              <a:buFontTx/>
              <a:buNone/>
              <a:defRPr sz="3000">
                <a:latin typeface="Segoe Pro Light"/>
                <a:cs typeface="Segoe Pro Light"/>
              </a:defRPr>
            </a:lvl3pPr>
            <a:lvl4pPr marL="0" indent="0">
              <a:spcBef>
                <a:spcPts val="600"/>
              </a:spcBef>
              <a:buFontTx/>
              <a:buNone/>
              <a:defRPr sz="3000">
                <a:latin typeface="Segoe Pro Light"/>
                <a:cs typeface="Segoe Pro Light"/>
              </a:defRPr>
            </a:lvl4pPr>
            <a:lvl5pPr marL="0" indent="0">
              <a:spcBef>
                <a:spcPts val="600"/>
              </a:spcBef>
              <a:buFontTx/>
              <a:buNone/>
              <a:defRPr sz="3000">
                <a:latin typeface="Segoe Pro Light"/>
                <a:cs typeface="Segoe Pro Light"/>
              </a:defRPr>
            </a:lvl5pPr>
          </a:lstStyle>
          <a:p>
            <a:pPr lvl="0"/>
            <a:r>
              <a:rPr lang="en-US" dirty="0" smtClean="0"/>
              <a:t>Section Title</a:t>
            </a:r>
            <a:endParaRPr lang="en-US" dirty="0"/>
          </a:p>
        </p:txBody>
      </p:sp>
      <p:sp>
        <p:nvSpPr>
          <p:cNvPr id="9" name="Text Placeholder 12"/>
          <p:cNvSpPr>
            <a:spLocks noGrp="1"/>
          </p:cNvSpPr>
          <p:nvPr>
            <p:ph type="body" sz="quarter" idx="14" hasCustomPrompt="1"/>
          </p:nvPr>
        </p:nvSpPr>
        <p:spPr>
          <a:xfrm>
            <a:off x="0" y="1152525"/>
            <a:ext cx="3048000" cy="4237038"/>
          </a:xfrm>
          <a:prstGeom prst="rect">
            <a:avLst/>
          </a:prstGeom>
        </p:spPr>
        <p:txBody>
          <a:bodyPr vert="horz">
            <a:noAutofit/>
          </a:bodyPr>
          <a:lstStyle>
            <a:lvl1pPr marL="0" indent="0">
              <a:spcBef>
                <a:spcPts val="600"/>
              </a:spcBef>
              <a:buFontTx/>
              <a:buNone/>
              <a:defRPr sz="1600" baseline="0">
                <a:solidFill>
                  <a:srgbClr val="FFFFFF"/>
                </a:solidFill>
                <a:latin typeface="+mn-lt"/>
                <a:cs typeface="Segoe Pro Semibold"/>
              </a:defRPr>
            </a:lvl1pPr>
          </a:lstStyle>
          <a:p>
            <a:pPr lvl="0"/>
            <a:r>
              <a:rPr lang="en-US" dirty="0" smtClean="0"/>
              <a:t>Enter header here.</a:t>
            </a:r>
            <a:endParaRPr lang="en-US" dirty="0"/>
          </a:p>
        </p:txBody>
      </p:sp>
    </p:spTree>
    <p:extLst>
      <p:ext uri="{BB962C8B-B14F-4D97-AF65-F5344CB8AC3E}">
        <p14:creationId xmlns:p14="http://schemas.microsoft.com/office/powerpoint/2010/main" val="1270963614"/>
      </p:ext>
    </p:extLst>
  </p:cSld>
  <p:clrMapOvr>
    <a:masterClrMapping/>
  </p:clrMapOvr>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userDrawn="1">
  <p:cSld name="EULA">
    <p:bg>
      <p:bgPr>
        <a:solidFill>
          <a:schemeClr val="bg1"/>
        </a:solidFill>
        <a:effectLst/>
      </p:bgPr>
    </p:bg>
    <p:spTree>
      <p:nvGrpSpPr>
        <p:cNvPr id="1" name=""/>
        <p:cNvGrpSpPr/>
        <p:nvPr/>
      </p:nvGrpSpPr>
      <p:grpSpPr>
        <a:xfrm>
          <a:off x="0" y="0"/>
          <a:ext cx="0" cy="0"/>
          <a:chOff x="0" y="0"/>
          <a:chExt cx="0" cy="0"/>
        </a:xfrm>
      </p:grpSpPr>
      <p:sp>
        <p:nvSpPr>
          <p:cNvPr id="12" name="TextBox 11"/>
          <p:cNvSpPr txBox="1"/>
          <p:nvPr userDrawn="1"/>
        </p:nvSpPr>
        <p:spPr>
          <a:xfrm>
            <a:off x="304800" y="3376960"/>
            <a:ext cx="11438467" cy="1499840"/>
          </a:xfrm>
          <a:prstGeom prst="rect">
            <a:avLst/>
          </a:prstGeom>
          <a:noFill/>
          <a:ln>
            <a:noFill/>
          </a:ln>
        </p:spPr>
        <p:txBody>
          <a:bodyPr vert="horz" wrap="square" lIns="243840" tIns="182880" rIns="121920" bIns="60960" rtlCol="0" anchor="t" anchorCtr="0">
            <a:noAutofit/>
          </a:bodyPr>
          <a:lstStyle/>
          <a:p>
            <a:pPr>
              <a:lnSpc>
                <a:spcPct val="90000"/>
              </a:lnSpc>
              <a:spcAft>
                <a:spcPts val="800"/>
              </a:spcAft>
            </a:pPr>
            <a:r>
              <a:rPr lang="en-US" sz="1200" dirty="0" smtClean="0">
                <a:solidFill>
                  <a:srgbClr val="3F3F3F">
                    <a:alpha val="87000"/>
                  </a:srgbClr>
                </a:solidFill>
                <a:latin typeface="Segoe UI" panose="020B0502040204020203" pitchFamily="34" charset="0"/>
                <a:cs typeface="Segoe UI" panose="020B0502040204020203" pitchFamily="34" charset="0"/>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pPr>
              <a:lnSpc>
                <a:spcPct val="90000"/>
              </a:lnSpc>
              <a:spcAft>
                <a:spcPts val="800"/>
              </a:spcAft>
            </a:pPr>
            <a:r>
              <a:rPr lang="en-US" sz="1200" dirty="0" smtClean="0">
                <a:solidFill>
                  <a:srgbClr val="3F3F3F">
                    <a:alpha val="87000"/>
                  </a:srgbClr>
                </a:solidFill>
                <a:latin typeface="Segoe UI" panose="020B0502040204020203" pitchFamily="34" charset="0"/>
                <a:cs typeface="Segoe UI" panose="020B0502040204020203" pitchFamily="34" charset="0"/>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a:lnSpc>
                <a:spcPct val="90000"/>
              </a:lnSpc>
              <a:spcAft>
                <a:spcPts val="800"/>
              </a:spcAft>
            </a:pPr>
            <a:endParaRPr lang="en-US" sz="1100" dirty="0" smtClean="0">
              <a:solidFill>
                <a:srgbClr val="3F3F3F">
                  <a:alpha val="87000"/>
                </a:srgbClr>
              </a:solidFill>
              <a:latin typeface="Segoe UI" panose="020B0502040204020203" pitchFamily="34" charset="0"/>
              <a:cs typeface="Segoe UI" panose="020B0502040204020203" pitchFamily="34" charset="0"/>
            </a:endParaRPr>
          </a:p>
        </p:txBody>
      </p:sp>
      <p:sp>
        <p:nvSpPr>
          <p:cNvPr id="2" name="TextBox 1"/>
          <p:cNvSpPr txBox="1"/>
          <p:nvPr userDrawn="1"/>
        </p:nvSpPr>
        <p:spPr>
          <a:xfrm>
            <a:off x="310777" y="103985"/>
            <a:ext cx="3149600" cy="406400"/>
          </a:xfrm>
          <a:prstGeom prst="rect">
            <a:avLst/>
          </a:prstGeom>
          <a:noFill/>
          <a:ln>
            <a:noFill/>
          </a:ln>
        </p:spPr>
        <p:txBody>
          <a:bodyPr vert="horz" wrap="none" lIns="243840" tIns="182880" rIns="121920" bIns="60960" rtlCol="0" anchor="ctr" anchorCtr="0">
            <a:noAutofit/>
          </a:bodyPr>
          <a:lstStyle/>
          <a:p>
            <a:r>
              <a:rPr lang="en-US" sz="1467" b="1" dirty="0" smtClean="0">
                <a:solidFill>
                  <a:prstClr val="black"/>
                </a:solidFill>
              </a:rPr>
              <a:t>Conditions and Terms of Use</a:t>
            </a:r>
            <a:endParaRPr lang="en-US" sz="1467" dirty="0">
              <a:solidFill>
                <a:prstClr val="black"/>
              </a:solidFill>
            </a:endParaRPr>
          </a:p>
        </p:txBody>
      </p:sp>
      <p:sp>
        <p:nvSpPr>
          <p:cNvPr id="6" name="TextBox 5"/>
          <p:cNvSpPr txBox="1"/>
          <p:nvPr userDrawn="1"/>
        </p:nvSpPr>
        <p:spPr>
          <a:xfrm>
            <a:off x="307789" y="2868961"/>
            <a:ext cx="3149600" cy="370545"/>
          </a:xfrm>
          <a:prstGeom prst="rect">
            <a:avLst/>
          </a:prstGeom>
          <a:noFill/>
          <a:ln>
            <a:noFill/>
          </a:ln>
        </p:spPr>
        <p:txBody>
          <a:bodyPr vert="horz" wrap="none" lIns="243840" tIns="182880" rIns="121920" bIns="60960" rtlCol="0" anchor="ctr" anchorCtr="0">
            <a:noAutofit/>
          </a:bodyPr>
          <a:lstStyle/>
          <a:p>
            <a:r>
              <a:rPr lang="en-US" sz="1467" b="1" dirty="0" smtClean="0">
                <a:solidFill>
                  <a:prstClr val="black"/>
                </a:solidFill>
              </a:rPr>
              <a:t>Copyright and Trademarks</a:t>
            </a:r>
          </a:p>
        </p:txBody>
      </p:sp>
      <p:sp>
        <p:nvSpPr>
          <p:cNvPr id="7" name="TextBox 6"/>
          <p:cNvSpPr txBox="1"/>
          <p:nvPr userDrawn="1"/>
        </p:nvSpPr>
        <p:spPr>
          <a:xfrm>
            <a:off x="304800" y="378527"/>
            <a:ext cx="3149600" cy="406400"/>
          </a:xfrm>
          <a:prstGeom prst="rect">
            <a:avLst/>
          </a:prstGeom>
          <a:noFill/>
          <a:ln>
            <a:noFill/>
          </a:ln>
        </p:spPr>
        <p:txBody>
          <a:bodyPr vert="horz" wrap="none" lIns="243840" tIns="182880" rIns="121920" bIns="60960" rtlCol="0" anchor="ctr" anchorCtr="0">
            <a:noAutofit/>
          </a:bodyPr>
          <a:lstStyle/>
          <a:p>
            <a:r>
              <a:rPr lang="en-US" sz="1067" dirty="0" smtClean="0">
                <a:solidFill>
                  <a:srgbClr val="277EB5"/>
                </a:solidFill>
              </a:rPr>
              <a:t>Microsoft Confidential</a:t>
            </a:r>
          </a:p>
        </p:txBody>
      </p:sp>
      <p:sp>
        <p:nvSpPr>
          <p:cNvPr id="8" name="TextBox 7"/>
          <p:cNvSpPr txBox="1"/>
          <p:nvPr userDrawn="1"/>
        </p:nvSpPr>
        <p:spPr>
          <a:xfrm>
            <a:off x="304800" y="3114288"/>
            <a:ext cx="3149600" cy="406400"/>
          </a:xfrm>
          <a:prstGeom prst="rect">
            <a:avLst/>
          </a:prstGeom>
          <a:noFill/>
          <a:ln>
            <a:noFill/>
          </a:ln>
        </p:spPr>
        <p:txBody>
          <a:bodyPr vert="horz" wrap="none" lIns="243840" tIns="182880" rIns="121920" bIns="60960" rtlCol="0" anchor="ctr" anchorCtr="0">
            <a:noAutofit/>
          </a:bodyPr>
          <a:lstStyle/>
          <a:p>
            <a:r>
              <a:rPr lang="en-US" sz="1067" smtClean="0">
                <a:solidFill>
                  <a:srgbClr val="277EB5"/>
                </a:solidFill>
              </a:rPr>
              <a:t>© 2015 </a:t>
            </a:r>
            <a:r>
              <a:rPr lang="en-US" sz="1067" dirty="0" smtClean="0">
                <a:solidFill>
                  <a:srgbClr val="277EB5"/>
                </a:solidFill>
              </a:rPr>
              <a:t>Microsoft Corporation. All rights reserved.</a:t>
            </a:r>
          </a:p>
        </p:txBody>
      </p:sp>
      <p:sp>
        <p:nvSpPr>
          <p:cNvPr id="10" name="TextBox 9"/>
          <p:cNvSpPr txBox="1"/>
          <p:nvPr userDrawn="1"/>
        </p:nvSpPr>
        <p:spPr>
          <a:xfrm>
            <a:off x="304800" y="707073"/>
            <a:ext cx="11438467" cy="2438400"/>
          </a:xfrm>
          <a:prstGeom prst="rect">
            <a:avLst/>
          </a:prstGeom>
          <a:noFill/>
          <a:ln>
            <a:noFill/>
          </a:ln>
        </p:spPr>
        <p:txBody>
          <a:bodyPr vert="horz" wrap="square" lIns="243840" tIns="182880" rIns="121920" bIns="60960" rtlCol="0" anchor="t" anchorCtr="0">
            <a:normAutofit/>
          </a:bodyPr>
          <a:lstStyle/>
          <a:p>
            <a:pPr>
              <a:spcAft>
                <a:spcPts val="800"/>
              </a:spcAft>
            </a:pPr>
            <a:r>
              <a:rPr lang="en-US" sz="1200" dirty="0" smtClean="0">
                <a:solidFill>
                  <a:srgbClr val="3F3F3F">
                    <a:alpha val="87000"/>
                  </a:srgbClr>
                </a:solidFill>
                <a:latin typeface="Segoe UI" panose="020B0502040204020203" pitchFamily="34" charset="0"/>
                <a:cs typeface="Segoe UI" panose="020B0502040204020203" pitchFamily="34" charset="0"/>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pPr>
              <a:spcAft>
                <a:spcPts val="800"/>
              </a:spcAft>
            </a:pPr>
            <a:r>
              <a:rPr lang="en-US" sz="1200" dirty="0" smtClean="0">
                <a:solidFill>
                  <a:srgbClr val="3F3F3F">
                    <a:alpha val="87000"/>
                  </a:srgbClr>
                </a:solidFill>
                <a:latin typeface="Segoe UI" panose="020B0502040204020203" pitchFamily="34" charset="0"/>
                <a:cs typeface="Segoe UI" panose="020B0502040204020203" pitchFamily="34" charset="0"/>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pPr>
              <a:spcAft>
                <a:spcPts val="800"/>
              </a:spcAft>
            </a:pPr>
            <a:r>
              <a:rPr lang="en-US" sz="1200" dirty="0" smtClean="0">
                <a:solidFill>
                  <a:srgbClr val="3F3F3F">
                    <a:alpha val="87000"/>
                  </a:srgbClr>
                </a:solidFill>
                <a:latin typeface="Segoe UI" panose="020B0502040204020203" pitchFamily="34" charset="0"/>
                <a:cs typeface="Segoe UI" panose="020B0502040204020203" pitchFamily="34" charset="0"/>
              </a:rPr>
              <a:t>Training package content, including URLs and other Internet Web 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a:t>
            </a:r>
            <a:endParaRPr lang="en-US" sz="1200" dirty="0">
              <a:solidFill>
                <a:srgbClr val="3F3F3F">
                  <a:alpha val="87000"/>
                </a:srgbClr>
              </a:solidFill>
              <a:latin typeface="Segoe UI" panose="020B0502040204020203" pitchFamily="34" charset="0"/>
              <a:cs typeface="Segoe UI" panose="020B0502040204020203" pitchFamily="34" charset="0"/>
            </a:endParaRPr>
          </a:p>
          <a:p>
            <a:pPr>
              <a:spcAft>
                <a:spcPts val="800"/>
              </a:spcAft>
            </a:pPr>
            <a:endParaRPr lang="en-US" sz="1100" dirty="0" smtClean="0">
              <a:solidFill>
                <a:srgbClr val="3F3F3F">
                  <a:alpha val="87000"/>
                </a:srgb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177151371"/>
      </p:ext>
    </p:extLst>
  </p:cSld>
  <p:clrMapOvr>
    <a:masterClrMapping/>
  </p:clrMapOvr>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stretch>
            <a:fillRect/>
          </a:stretch>
        </p:blipFill>
        <p:spPr>
          <a:xfrm>
            <a:off x="4358418" y="2895601"/>
            <a:ext cx="3566382" cy="842963"/>
          </a:xfrm>
          <a:prstGeom prst="rect">
            <a:avLst/>
          </a:prstGeom>
        </p:spPr>
      </p:pic>
    </p:spTree>
    <p:extLst>
      <p:ext uri="{BB962C8B-B14F-4D97-AF65-F5344CB8AC3E}">
        <p14:creationId xmlns:p14="http://schemas.microsoft.com/office/powerpoint/2010/main" val="1848104906"/>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ingle Point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2819400"/>
            <a:ext cx="11277600" cy="685800"/>
          </a:xfrm>
          <a:noFill/>
        </p:spPr>
        <p:txBody>
          <a:bodyPr rIns="91440">
            <a:noAutofit/>
          </a:bodyPr>
          <a:lstStyle>
            <a:lvl1pPr algn="ctr">
              <a:defRPr sz="3600" baseline="0">
                <a:solidFill>
                  <a:srgbClr val="3F3F3F"/>
                </a:solidFill>
                <a:latin typeface="Segoe UI Light" panose="020B0502040204020203" pitchFamily="34" charset="0"/>
                <a:cs typeface="Segoe UI Light" panose="020B0502040204020203" pitchFamily="34" charset="0"/>
              </a:defRPr>
            </a:lvl1pPr>
          </a:lstStyle>
          <a:p>
            <a:r>
              <a:rPr lang="en-US" dirty="0" smtClean="0"/>
              <a:t>Add single point here</a:t>
            </a:r>
            <a:endParaRPr lang="en-US" dirty="0"/>
          </a:p>
        </p:txBody>
      </p:sp>
      <p:sp>
        <p:nvSpPr>
          <p:cNvPr id="8"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dirty="0" smtClean="0">
                <a:latin typeface="Segoe UI" panose="020B0502040204020203" pitchFamily="34" charset="0"/>
                <a:cs typeface="Segoe UI" panose="020B0502040204020203" pitchFamily="34" charset="0"/>
              </a:rPr>
              <a:t>Microsoft Confidential</a:t>
            </a:r>
            <a:endParaRPr lang="en-US" sz="1000" dirty="0">
              <a:latin typeface="Segoe UI" panose="020B0502040204020203" pitchFamily="34" charset="0"/>
              <a:cs typeface="Segoe UI" panose="020B0502040204020203" pitchFamily="34" charset="0"/>
            </a:endParaRPr>
          </a:p>
        </p:txBody>
      </p:sp>
      <p:sp>
        <p:nvSpPr>
          <p:cNvPr id="5" name="Slide Number Placeholder 4"/>
          <p:cNvSpPr>
            <a:spLocks noGrp="1"/>
          </p:cNvSpPr>
          <p:nvPr>
            <p:ph type="sldNum" sz="quarter" idx="12"/>
          </p:nvPr>
        </p:nvSpPr>
        <p:spPr>
          <a:xfrm>
            <a:off x="8850630" y="6356350"/>
            <a:ext cx="2743200" cy="365125"/>
          </a:xfrm>
        </p:spPr>
        <p:txBody>
          <a:bodyPr/>
          <a:lstStyle/>
          <a:p>
            <a:fld id="{AFFF257A-30C5-4AFB-911B-BE4CEEA1EA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78959651"/>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emo">
    <p:bg>
      <p:bgPr>
        <a:solidFill>
          <a:schemeClr val="bg1"/>
        </a:solidFill>
        <a:effectLst/>
      </p:bgPr>
    </p:bg>
    <p:spTree>
      <p:nvGrpSpPr>
        <p:cNvPr id="1" name=""/>
        <p:cNvGrpSpPr/>
        <p:nvPr/>
      </p:nvGrpSpPr>
      <p:grpSpPr>
        <a:xfrm>
          <a:off x="0" y="0"/>
          <a:ext cx="0" cy="0"/>
          <a:chOff x="0" y="0"/>
          <a:chExt cx="0" cy="0"/>
        </a:xfrm>
      </p:grpSpPr>
      <p:sp>
        <p:nvSpPr>
          <p:cNvPr id="13" name="TextBox 12"/>
          <p:cNvSpPr txBox="1"/>
          <p:nvPr userDrawn="1"/>
        </p:nvSpPr>
        <p:spPr>
          <a:xfrm>
            <a:off x="0" y="1143000"/>
            <a:ext cx="6096000" cy="369332"/>
          </a:xfrm>
          <a:prstGeom prst="rect">
            <a:avLst/>
          </a:prstGeom>
          <a:noFill/>
        </p:spPr>
        <p:txBody>
          <a:bodyPr wrap="square" rtlCol="0">
            <a:spAutoFit/>
          </a:bodyPr>
          <a:lstStyle/>
          <a:p>
            <a:endParaRPr lang="en-US" dirty="0">
              <a:solidFill>
                <a:prstClr val="black"/>
              </a:solidFill>
            </a:endParaRPr>
          </a:p>
        </p:txBody>
      </p:sp>
      <p:sp>
        <p:nvSpPr>
          <p:cNvPr id="16" name="Text Placeholder 9"/>
          <p:cNvSpPr>
            <a:spLocks noGrp="1"/>
          </p:cNvSpPr>
          <p:nvPr>
            <p:ph type="body" sz="quarter" idx="13" hasCustomPrompt="1"/>
          </p:nvPr>
        </p:nvSpPr>
        <p:spPr>
          <a:xfrm>
            <a:off x="0" y="1143000"/>
            <a:ext cx="6035040" cy="2286000"/>
          </a:xfrm>
          <a:solidFill>
            <a:srgbClr val="0A5BBA">
              <a:alpha val="90000"/>
            </a:srgbClr>
          </a:solidFill>
        </p:spPr>
        <p:txBody>
          <a:bodyPr lIns="182880" tIns="137160">
            <a:noAutofit/>
          </a:bodyPr>
          <a:lstStyle>
            <a:lvl1pPr marL="57150" indent="0">
              <a:lnSpc>
                <a:spcPct val="100000"/>
              </a:lnSpc>
              <a:buNone/>
              <a:defRPr sz="3600" baseline="0">
                <a:solidFill>
                  <a:schemeClr val="bg1"/>
                </a:solidFill>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dirty="0" smtClean="0"/>
              <a:t>Demonstration: Title of Demo</a:t>
            </a:r>
          </a:p>
        </p:txBody>
      </p:sp>
    </p:spTree>
    <p:extLst>
      <p:ext uri="{BB962C8B-B14F-4D97-AF65-F5344CB8AC3E}">
        <p14:creationId xmlns:p14="http://schemas.microsoft.com/office/powerpoint/2010/main" val="3868499813"/>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ab">
    <p:bg>
      <p:bgPr>
        <a:solidFill>
          <a:schemeClr val="bg1"/>
        </a:solidFill>
        <a:effectLst/>
      </p:bgPr>
    </p:bg>
    <p:spTree>
      <p:nvGrpSpPr>
        <p:cNvPr id="1" name=""/>
        <p:cNvGrpSpPr/>
        <p:nvPr/>
      </p:nvGrpSpPr>
      <p:grpSpPr>
        <a:xfrm>
          <a:off x="0" y="0"/>
          <a:ext cx="0" cy="0"/>
          <a:chOff x="0" y="0"/>
          <a:chExt cx="0" cy="0"/>
        </a:xfrm>
      </p:grpSpPr>
      <p:sp>
        <p:nvSpPr>
          <p:cNvPr id="13" name="TextBox 12"/>
          <p:cNvSpPr txBox="1"/>
          <p:nvPr userDrawn="1"/>
        </p:nvSpPr>
        <p:spPr>
          <a:xfrm>
            <a:off x="0" y="1143000"/>
            <a:ext cx="6096000" cy="369332"/>
          </a:xfrm>
          <a:prstGeom prst="rect">
            <a:avLst/>
          </a:prstGeom>
          <a:noFill/>
        </p:spPr>
        <p:txBody>
          <a:bodyPr wrap="square" rtlCol="0">
            <a:spAutoFit/>
          </a:bodyPr>
          <a:lstStyle/>
          <a:p>
            <a:endParaRPr lang="en-US" dirty="0">
              <a:solidFill>
                <a:prstClr val="black"/>
              </a:solidFill>
            </a:endParaRPr>
          </a:p>
        </p:txBody>
      </p:sp>
      <p:sp>
        <p:nvSpPr>
          <p:cNvPr id="16" name="Text Placeholder 9"/>
          <p:cNvSpPr>
            <a:spLocks noGrp="1"/>
          </p:cNvSpPr>
          <p:nvPr>
            <p:ph type="body" sz="quarter" idx="13" hasCustomPrompt="1"/>
          </p:nvPr>
        </p:nvSpPr>
        <p:spPr>
          <a:xfrm>
            <a:off x="0" y="1143000"/>
            <a:ext cx="6035040" cy="2286000"/>
          </a:xfrm>
          <a:solidFill>
            <a:srgbClr val="0A5BBA">
              <a:alpha val="90000"/>
            </a:srgbClr>
          </a:solidFill>
        </p:spPr>
        <p:txBody>
          <a:bodyPr lIns="182880" tIns="137160">
            <a:noAutofit/>
          </a:bodyPr>
          <a:lstStyle>
            <a:lvl1pPr marL="57150" indent="0">
              <a:lnSpc>
                <a:spcPct val="100000"/>
              </a:lnSpc>
              <a:buNone/>
              <a:defRPr sz="3600" baseline="0">
                <a:solidFill>
                  <a:schemeClr val="bg1"/>
                </a:solidFill>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dirty="0" smtClean="0"/>
              <a:t>Lab: Title of Lab</a:t>
            </a:r>
          </a:p>
        </p:txBody>
      </p:sp>
    </p:spTree>
    <p:extLst>
      <p:ext uri="{BB962C8B-B14F-4D97-AF65-F5344CB8AC3E}">
        <p14:creationId xmlns:p14="http://schemas.microsoft.com/office/powerpoint/2010/main" val="217253018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9.xml"/><Relationship Id="rId13" Type="http://schemas.openxmlformats.org/officeDocument/2006/relationships/slideLayout" Target="../slideLayouts/slideLayout44.xml"/><Relationship Id="rId18" Type="http://schemas.openxmlformats.org/officeDocument/2006/relationships/slideLayout" Target="../slideLayouts/slideLayout49.xml"/><Relationship Id="rId26" Type="http://schemas.openxmlformats.org/officeDocument/2006/relationships/slideLayout" Target="../slideLayouts/slideLayout57.xml"/><Relationship Id="rId3" Type="http://schemas.openxmlformats.org/officeDocument/2006/relationships/slideLayout" Target="../slideLayouts/slideLayout34.xml"/><Relationship Id="rId21" Type="http://schemas.openxmlformats.org/officeDocument/2006/relationships/slideLayout" Target="../slideLayouts/slideLayout52.xml"/><Relationship Id="rId7" Type="http://schemas.openxmlformats.org/officeDocument/2006/relationships/slideLayout" Target="../slideLayouts/slideLayout38.xml"/><Relationship Id="rId12" Type="http://schemas.openxmlformats.org/officeDocument/2006/relationships/slideLayout" Target="../slideLayouts/slideLayout43.xml"/><Relationship Id="rId17" Type="http://schemas.openxmlformats.org/officeDocument/2006/relationships/slideLayout" Target="../slideLayouts/slideLayout48.xml"/><Relationship Id="rId25" Type="http://schemas.openxmlformats.org/officeDocument/2006/relationships/slideLayout" Target="../slideLayouts/slideLayout56.xml"/><Relationship Id="rId2" Type="http://schemas.openxmlformats.org/officeDocument/2006/relationships/slideLayout" Target="../slideLayouts/slideLayout33.xml"/><Relationship Id="rId16" Type="http://schemas.openxmlformats.org/officeDocument/2006/relationships/slideLayout" Target="../slideLayouts/slideLayout47.xml"/><Relationship Id="rId20" Type="http://schemas.openxmlformats.org/officeDocument/2006/relationships/slideLayout" Target="../slideLayouts/slideLayout51.xml"/><Relationship Id="rId29" Type="http://schemas.openxmlformats.org/officeDocument/2006/relationships/slideLayout" Target="../slideLayouts/slideLayout60.xml"/><Relationship Id="rId1" Type="http://schemas.openxmlformats.org/officeDocument/2006/relationships/slideLayout" Target="../slideLayouts/slideLayout32.xml"/><Relationship Id="rId6" Type="http://schemas.openxmlformats.org/officeDocument/2006/relationships/slideLayout" Target="../slideLayouts/slideLayout37.xml"/><Relationship Id="rId11" Type="http://schemas.openxmlformats.org/officeDocument/2006/relationships/slideLayout" Target="../slideLayouts/slideLayout42.xml"/><Relationship Id="rId24" Type="http://schemas.openxmlformats.org/officeDocument/2006/relationships/slideLayout" Target="../slideLayouts/slideLayout55.xml"/><Relationship Id="rId32" Type="http://schemas.openxmlformats.org/officeDocument/2006/relationships/theme" Target="../theme/theme2.xml"/><Relationship Id="rId5" Type="http://schemas.openxmlformats.org/officeDocument/2006/relationships/slideLayout" Target="../slideLayouts/slideLayout36.xml"/><Relationship Id="rId15" Type="http://schemas.openxmlformats.org/officeDocument/2006/relationships/slideLayout" Target="../slideLayouts/slideLayout46.xml"/><Relationship Id="rId23" Type="http://schemas.openxmlformats.org/officeDocument/2006/relationships/slideLayout" Target="../slideLayouts/slideLayout54.xml"/><Relationship Id="rId28" Type="http://schemas.openxmlformats.org/officeDocument/2006/relationships/slideLayout" Target="../slideLayouts/slideLayout59.xml"/><Relationship Id="rId10" Type="http://schemas.openxmlformats.org/officeDocument/2006/relationships/slideLayout" Target="../slideLayouts/slideLayout41.xml"/><Relationship Id="rId19" Type="http://schemas.openxmlformats.org/officeDocument/2006/relationships/slideLayout" Target="../slideLayouts/slideLayout50.xml"/><Relationship Id="rId31" Type="http://schemas.openxmlformats.org/officeDocument/2006/relationships/slideLayout" Target="../slideLayouts/slideLayout62.xml"/><Relationship Id="rId4" Type="http://schemas.openxmlformats.org/officeDocument/2006/relationships/slideLayout" Target="../slideLayouts/slideLayout35.xml"/><Relationship Id="rId9" Type="http://schemas.openxmlformats.org/officeDocument/2006/relationships/slideLayout" Target="../slideLayouts/slideLayout40.xml"/><Relationship Id="rId14" Type="http://schemas.openxmlformats.org/officeDocument/2006/relationships/slideLayout" Target="../slideLayouts/slideLayout45.xml"/><Relationship Id="rId22" Type="http://schemas.openxmlformats.org/officeDocument/2006/relationships/slideLayout" Target="../slideLayouts/slideLayout53.xml"/><Relationship Id="rId27" Type="http://schemas.openxmlformats.org/officeDocument/2006/relationships/slideLayout" Target="../slideLayouts/slideLayout58.xml"/><Relationship Id="rId30" Type="http://schemas.openxmlformats.org/officeDocument/2006/relationships/slideLayout" Target="../slideLayouts/slideLayout6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2C3A81-EE8C-4651-A036-ADBA7316F1C8}" type="datetime1">
              <a:rPr lang="en-US" smtClean="0">
                <a:solidFill>
                  <a:prstClr val="black">
                    <a:tint val="75000"/>
                  </a:prstClr>
                </a:solidFill>
              </a:rPr>
              <a:t>7/23/2015</a:t>
            </a:fld>
            <a:endParaRPr 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solidFill>
                  <a:prstClr val="black">
                    <a:tint val="75000"/>
                  </a:prstClr>
                </a:solidFill>
              </a:rPr>
              <a:t>Microsoft Confidential</a:t>
            </a:r>
            <a:endParaRPr 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FF257A-30C5-4AFB-911B-BE4CEEA1EA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980173375"/>
      </p:ext>
    </p:extLst>
  </p:cSld>
  <p:clrMap bg1="lt1" tx1="dk1" bg2="lt2" tx2="dk2" accent1="accent1" accent2="accent2" accent3="accent3" accent4="accent4" accent5="accent5" accent6="accent6" hlink="hlink" folHlink="folHlink"/>
  <p:sldLayoutIdLst>
    <p:sldLayoutId id="2147483755" r:id="rId1"/>
    <p:sldLayoutId id="2147483756" r:id="rId2"/>
    <p:sldLayoutId id="2147483757" r:id="rId3"/>
    <p:sldLayoutId id="2147483758" r:id="rId4"/>
    <p:sldLayoutId id="2147483759" r:id="rId5"/>
    <p:sldLayoutId id="2147483760" r:id="rId6"/>
    <p:sldLayoutId id="2147483761" r:id="rId7"/>
    <p:sldLayoutId id="2147483762" r:id="rId8"/>
    <p:sldLayoutId id="2147483763" r:id="rId9"/>
    <p:sldLayoutId id="2147483764" r:id="rId10"/>
    <p:sldLayoutId id="2147483765" r:id="rId11"/>
    <p:sldLayoutId id="2147483766" r:id="rId12"/>
    <p:sldLayoutId id="2147483767" r:id="rId13"/>
    <p:sldLayoutId id="2147483768" r:id="rId14"/>
    <p:sldLayoutId id="2147483769" r:id="rId15"/>
    <p:sldLayoutId id="2147483770" r:id="rId16"/>
    <p:sldLayoutId id="2147483771" r:id="rId17"/>
    <p:sldLayoutId id="2147483772" r:id="rId18"/>
    <p:sldLayoutId id="2147483773" r:id="rId19"/>
    <p:sldLayoutId id="2147483774" r:id="rId20"/>
    <p:sldLayoutId id="2147483775" r:id="rId21"/>
    <p:sldLayoutId id="2147483776" r:id="rId22"/>
    <p:sldLayoutId id="2147483777" r:id="rId23"/>
    <p:sldLayoutId id="2147483778" r:id="rId24"/>
    <p:sldLayoutId id="2147483779" r:id="rId25"/>
    <p:sldLayoutId id="2147483780" r:id="rId26"/>
    <p:sldLayoutId id="2147483781" r:id="rId27"/>
    <p:sldLayoutId id="2147483782" r:id="rId28"/>
    <p:sldLayoutId id="2147483783" r:id="rId29"/>
    <p:sldLayoutId id="2147483784" r:id="rId30"/>
    <p:sldLayoutId id="2147483785" r:id="rId31"/>
  </p:sldLayoutIdLst>
  <p:hf hdr="0" dt="0"/>
  <p:txStyles>
    <p:titleStyle>
      <a:lvl1pPr algn="l" defTabSz="914400" rtl="0" eaLnBrk="1" latinLnBrk="0" hangingPunct="1">
        <a:lnSpc>
          <a:spcPct val="90000"/>
        </a:lnSpc>
        <a:spcBef>
          <a:spcPct val="0"/>
        </a:spcBef>
        <a:buNone/>
        <a:defRPr sz="3600" kern="1200">
          <a:solidFill>
            <a:srgbClr val="0A5BBA"/>
          </a:solidFill>
          <a:latin typeface="Segoe UI Light" panose="020B0502040204020203" pitchFamily="34" charset="0"/>
          <a:ea typeface="+mj-ea"/>
          <a:cs typeface="Segoe UI Light" panose="020B0502040204020203" pitchFamily="34" charset="0"/>
        </a:defRPr>
      </a:lvl1pPr>
    </p:titleStyle>
    <p:bodyStyle>
      <a:lvl1pPr marL="228600" indent="-228600" algn="l" defTabSz="914400" rtl="0" eaLnBrk="1" latinLnBrk="0" hangingPunct="1">
        <a:lnSpc>
          <a:spcPct val="90000"/>
        </a:lnSpc>
        <a:spcBef>
          <a:spcPts val="1000"/>
        </a:spcBef>
        <a:spcAft>
          <a:spcPts val="300"/>
        </a:spcAft>
        <a:buFont typeface="Arial" panose="020B0604020202020204" pitchFamily="34" charset="0"/>
        <a:buChar char="•"/>
        <a:defRPr sz="1800" kern="1200">
          <a:solidFill>
            <a:srgbClr val="3F3F3F"/>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spcAft>
          <a:spcPts val="300"/>
        </a:spcAft>
        <a:buFont typeface="Courier New" panose="02070309020205020404" pitchFamily="49" charset="0"/>
        <a:buChar char="o"/>
        <a:defRPr sz="1600" kern="1200">
          <a:solidFill>
            <a:srgbClr val="3F3F3F"/>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spcAft>
          <a:spcPts val="300"/>
        </a:spcAft>
        <a:buFont typeface="Wingdings" panose="05000000000000000000" pitchFamily="2" charset="2"/>
        <a:buChar char="§"/>
        <a:defRPr sz="1400" kern="1200">
          <a:solidFill>
            <a:srgbClr val="3F3F3F"/>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spcAft>
          <a:spcPts val="300"/>
        </a:spcAft>
        <a:buFont typeface="Arial" panose="020B0604020202020204" pitchFamily="34" charset="0"/>
        <a:buChar char="•"/>
        <a:defRPr sz="1400" kern="1200">
          <a:solidFill>
            <a:srgbClr val="3F3F3F"/>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spcAft>
          <a:spcPts val="300"/>
        </a:spcAft>
        <a:buFont typeface="Courier New" panose="02070309020205020404" pitchFamily="49" charset="0"/>
        <a:buChar char="o"/>
        <a:defRPr sz="1400" kern="1200">
          <a:solidFill>
            <a:srgbClr val="3F3F3F"/>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903F50-555B-4489-AB86-49ABD23DB69B}" type="datetime1">
              <a:rPr lang="en-US" smtClean="0">
                <a:solidFill>
                  <a:prstClr val="black">
                    <a:tint val="75000"/>
                  </a:prstClr>
                </a:solidFill>
              </a:rPr>
              <a:t>7/23/2015</a:t>
            </a:fld>
            <a:endParaRPr 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solidFill>
                  <a:prstClr val="black">
                    <a:tint val="75000"/>
                  </a:prstClr>
                </a:solidFill>
              </a:rPr>
              <a:t>Microsoft Confidential</a:t>
            </a:r>
            <a:endParaRPr 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FF257A-30C5-4AFB-911B-BE4CEEA1EA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628027538"/>
      </p:ext>
    </p:extLst>
  </p:cSld>
  <p:clrMap bg1="lt1" tx1="dk1" bg2="lt2" tx2="dk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 id="2147483798" r:id="rId12"/>
    <p:sldLayoutId id="2147483799" r:id="rId13"/>
    <p:sldLayoutId id="2147483800" r:id="rId14"/>
    <p:sldLayoutId id="2147483801" r:id="rId15"/>
    <p:sldLayoutId id="2147483802" r:id="rId16"/>
    <p:sldLayoutId id="2147483803" r:id="rId17"/>
    <p:sldLayoutId id="2147483804" r:id="rId18"/>
    <p:sldLayoutId id="2147483805" r:id="rId19"/>
    <p:sldLayoutId id="2147483806" r:id="rId20"/>
    <p:sldLayoutId id="2147483807" r:id="rId21"/>
    <p:sldLayoutId id="2147483808" r:id="rId22"/>
    <p:sldLayoutId id="2147483809" r:id="rId23"/>
    <p:sldLayoutId id="2147483810" r:id="rId24"/>
    <p:sldLayoutId id="2147483811" r:id="rId25"/>
    <p:sldLayoutId id="2147483812" r:id="rId26"/>
    <p:sldLayoutId id="2147483813" r:id="rId27"/>
    <p:sldLayoutId id="2147483814" r:id="rId28"/>
    <p:sldLayoutId id="2147483815" r:id="rId29"/>
    <p:sldLayoutId id="2147483816" r:id="rId30"/>
    <p:sldLayoutId id="2147483817" r:id="rId31"/>
  </p:sldLayoutIdLst>
  <p:hf hdr="0" dt="0"/>
  <p:txStyles>
    <p:titleStyle>
      <a:lvl1pPr algn="l" defTabSz="914400" rtl="0" eaLnBrk="1" latinLnBrk="0" hangingPunct="1">
        <a:lnSpc>
          <a:spcPct val="90000"/>
        </a:lnSpc>
        <a:spcBef>
          <a:spcPct val="0"/>
        </a:spcBef>
        <a:buNone/>
        <a:defRPr sz="3600" kern="1200">
          <a:solidFill>
            <a:srgbClr val="0A5BBA"/>
          </a:solidFill>
          <a:latin typeface="Segoe UI Light" panose="020B0502040204020203" pitchFamily="34" charset="0"/>
          <a:ea typeface="+mj-ea"/>
          <a:cs typeface="Segoe UI Light" panose="020B0502040204020203" pitchFamily="34" charset="0"/>
        </a:defRPr>
      </a:lvl1pPr>
    </p:titleStyle>
    <p:bodyStyle>
      <a:lvl1pPr marL="228600" indent="-228600" algn="l" defTabSz="914400" rtl="0" eaLnBrk="1" latinLnBrk="0" hangingPunct="1">
        <a:lnSpc>
          <a:spcPct val="90000"/>
        </a:lnSpc>
        <a:spcBef>
          <a:spcPts val="1000"/>
        </a:spcBef>
        <a:spcAft>
          <a:spcPts val="300"/>
        </a:spcAft>
        <a:buFont typeface="Arial" panose="020B0604020202020204" pitchFamily="34" charset="0"/>
        <a:buChar char="•"/>
        <a:defRPr sz="1800" kern="1200">
          <a:solidFill>
            <a:srgbClr val="3F3F3F"/>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spcAft>
          <a:spcPts val="300"/>
        </a:spcAft>
        <a:buFont typeface="Courier New" panose="02070309020205020404" pitchFamily="49" charset="0"/>
        <a:buChar char="o"/>
        <a:defRPr sz="1600" kern="1200">
          <a:solidFill>
            <a:srgbClr val="3F3F3F"/>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spcAft>
          <a:spcPts val="300"/>
        </a:spcAft>
        <a:buFont typeface="Wingdings" panose="05000000000000000000" pitchFamily="2" charset="2"/>
        <a:buChar char="§"/>
        <a:defRPr sz="1400" kern="1200">
          <a:solidFill>
            <a:srgbClr val="3F3F3F"/>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spcAft>
          <a:spcPts val="300"/>
        </a:spcAft>
        <a:buFont typeface="Arial" panose="020B0604020202020204" pitchFamily="34" charset="0"/>
        <a:buChar char="•"/>
        <a:defRPr sz="1400" kern="1200">
          <a:solidFill>
            <a:srgbClr val="3F3F3F"/>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spcAft>
          <a:spcPts val="300"/>
        </a:spcAft>
        <a:buFont typeface="Courier New" panose="02070309020205020404" pitchFamily="49" charset="0"/>
        <a:buChar char="o"/>
        <a:defRPr sz="1400" kern="1200">
          <a:solidFill>
            <a:srgbClr val="3F3F3F"/>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hyperlink" Target="http://www.lizard-labs.net/" TargetMode="External"/><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hyperlink" Target="http://gallery.technet.microsoft.com/Log-Parser-Studio-cd458765"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31.xml"/></Relationships>
</file>

<file path=ppt/slides/_rels/slide2.xml.rels><?xml version="1.0" encoding="UTF-8" standalone="yes"?>
<Relationships xmlns="http://schemas.openxmlformats.org/package/2006/relationships"><Relationship Id="rId3" Type="http://schemas.openxmlformats.org/officeDocument/2006/relationships/hyperlink" Target="http://www.microsoft.com/en-us/legal/intellectualproperty/Permissions/default.aspx" TargetMode="External"/><Relationship Id="rId2" Type="http://schemas.openxmlformats.org/officeDocument/2006/relationships/notesSlide" Target="../notesSlides/notesSlide2.xml"/><Relationship Id="rId1" Type="http://schemas.openxmlformats.org/officeDocument/2006/relationships/slideLayout" Target="../slideLayouts/slideLayout6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emf"/><Relationship Id="rId7" Type="http://schemas.openxmlformats.org/officeDocument/2006/relationships/image" Target="../media/image6.emf"/><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5.emf"/><Relationship Id="rId5" Type="http://schemas.openxmlformats.org/officeDocument/2006/relationships/image" Target="../media/image4.emf"/><Relationship Id="rId4" Type="http://schemas.openxmlformats.org/officeDocument/2006/relationships/image" Target="../media/image3.emf"/></Relationships>
</file>

<file path=ppt/slides/_rels/slide7.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p:txBody>
          <a:bodyPr/>
          <a:lstStyle/>
          <a:p>
            <a:r>
              <a:rPr lang="en-US" dirty="0" smtClean="0"/>
              <a:t>SharePoint Customizations</a:t>
            </a:r>
            <a:br>
              <a:rPr lang="en-US" dirty="0" smtClean="0"/>
            </a:br>
            <a:r>
              <a:rPr lang="en-US" dirty="0" smtClean="0"/>
              <a:t>Hands-on Troubleshooting</a:t>
            </a:r>
            <a:endParaRPr lang="en-US" dirty="0"/>
          </a:p>
        </p:txBody>
      </p:sp>
    </p:spTree>
    <p:extLst>
      <p:ext uri="{BB962C8B-B14F-4D97-AF65-F5344CB8AC3E}">
        <p14:creationId xmlns:p14="http://schemas.microsoft.com/office/powerpoint/2010/main" val="13193638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Slide Number Placeholder 2"/>
          <p:cNvSpPr>
            <a:spLocks noGrp="1"/>
          </p:cNvSpPr>
          <p:nvPr>
            <p:ph type="sldNum" sz="quarter" idx="12"/>
          </p:nvPr>
        </p:nvSpPr>
        <p:spPr/>
        <p:txBody>
          <a:bodyPr/>
          <a:lstStyle/>
          <a:p>
            <a:fld id="{AFFF257A-30C5-4AFB-911B-BE4CEEA1EA82}" type="slidenum">
              <a:rPr lang="en-US" smtClean="0">
                <a:solidFill>
                  <a:prstClr val="black">
                    <a:tint val="75000"/>
                  </a:prstClr>
                </a:solidFill>
              </a:rPr>
              <a:pPr/>
              <a:t>10</a:t>
            </a:fld>
            <a:endParaRPr lang="en-US">
              <a:solidFill>
                <a:prstClr val="black">
                  <a:tint val="75000"/>
                </a:prstClr>
              </a:solidFill>
            </a:endParaRPr>
          </a:p>
        </p:txBody>
      </p:sp>
      <p:sp>
        <p:nvSpPr>
          <p:cNvPr id="4" name="Text Placeholder 3"/>
          <p:cNvSpPr>
            <a:spLocks noGrp="1"/>
          </p:cNvSpPr>
          <p:nvPr>
            <p:ph type="body" sz="quarter" idx="13"/>
          </p:nvPr>
        </p:nvSpPr>
        <p:spPr/>
        <p:txBody>
          <a:bodyPr/>
          <a:lstStyle/>
          <a:p>
            <a:r>
              <a:rPr lang="en-US" dirty="0">
                <a:latin typeface="Segoe UI Light" panose="020B0502040204020203" pitchFamily="34" charset="0"/>
                <a:cs typeface="Segoe UI Light" panose="020B0502040204020203" pitchFamily="34" charset="0"/>
              </a:rPr>
              <a:t>SC means Server to Client</a:t>
            </a:r>
          </a:p>
          <a:p>
            <a:r>
              <a:rPr lang="en-US" dirty="0">
                <a:latin typeface="Segoe UI Light" panose="020B0502040204020203" pitchFamily="34" charset="0"/>
                <a:cs typeface="Segoe UI Light" panose="020B0502040204020203" pitchFamily="34" charset="0"/>
              </a:rPr>
              <a:t>CS means Client to </a:t>
            </a:r>
            <a:r>
              <a:rPr lang="en-US" dirty="0" smtClean="0">
                <a:latin typeface="Segoe UI Light" panose="020B0502040204020203" pitchFamily="34" charset="0"/>
                <a:cs typeface="Segoe UI Light" panose="020B0502040204020203" pitchFamily="34" charset="0"/>
              </a:rPr>
              <a:t>Server</a:t>
            </a:r>
            <a:endParaRPr lang="en-US" dirty="0" smtClean="0"/>
          </a:p>
          <a:p>
            <a:r>
              <a:rPr lang="da-DK" dirty="0" smtClean="0">
                <a:latin typeface="Segoe UI Light" panose="020B0502040204020203" pitchFamily="34" charset="0"/>
                <a:cs typeface="Segoe UI Light" panose="020B0502040204020203" pitchFamily="34" charset="0"/>
              </a:rPr>
              <a:t>Bytes Sent/Received not enabled by default</a:t>
            </a:r>
          </a:p>
          <a:p>
            <a:r>
              <a:rPr lang="da-DK" dirty="0" smtClean="0">
                <a:latin typeface="Segoe UI Light" panose="020B0502040204020203" pitchFamily="34" charset="0"/>
                <a:cs typeface="Segoe UI Light" panose="020B0502040204020203" pitchFamily="34" charset="0"/>
              </a:rPr>
              <a:t>Windows Server 2012R2 give option to add</a:t>
            </a:r>
            <a:br>
              <a:rPr lang="da-DK" dirty="0" smtClean="0">
                <a:latin typeface="Segoe UI Light" panose="020B0502040204020203" pitchFamily="34" charset="0"/>
                <a:cs typeface="Segoe UI Light" panose="020B0502040204020203" pitchFamily="34" charset="0"/>
              </a:rPr>
            </a:br>
            <a:r>
              <a:rPr lang="da-DK" dirty="0" smtClean="0">
                <a:latin typeface="Segoe UI Light" panose="020B0502040204020203" pitchFamily="34" charset="0"/>
                <a:cs typeface="Segoe UI Light" panose="020B0502040204020203" pitchFamily="34" charset="0"/>
              </a:rPr>
              <a:t>Custom Fields e.g. Request/Response Headers</a:t>
            </a:r>
          </a:p>
          <a:p>
            <a:pPr lvl="1"/>
            <a:r>
              <a:rPr lang="da-DK" dirty="0" smtClean="0">
                <a:latin typeface="Segoe UI Light" panose="020B0502040204020203" pitchFamily="34" charset="0"/>
                <a:cs typeface="Segoe UI Light" panose="020B0502040204020203" pitchFamily="34" charset="0"/>
              </a:rPr>
              <a:t>SPRequestGuid</a:t>
            </a:r>
          </a:p>
          <a:p>
            <a:pPr lvl="1"/>
            <a:r>
              <a:rPr lang="da-DK" dirty="0" smtClean="0">
                <a:latin typeface="Segoe UI Light" panose="020B0502040204020203" pitchFamily="34" charset="0"/>
                <a:cs typeface="Segoe UI Light" panose="020B0502040204020203" pitchFamily="34" charset="0"/>
              </a:rPr>
              <a:t>Client IP from Load Balancer</a:t>
            </a:r>
          </a:p>
          <a:p>
            <a:pPr lvl="1"/>
            <a:r>
              <a:rPr lang="da-DK" dirty="0" smtClean="0">
                <a:latin typeface="Segoe UI Light" panose="020B0502040204020203" pitchFamily="34" charset="0"/>
                <a:cs typeface="Segoe UI Light" panose="020B0502040204020203" pitchFamily="34" charset="0"/>
              </a:rPr>
              <a:t>Etc.</a:t>
            </a:r>
            <a:endParaRPr lang="da-DK" dirty="0">
              <a:latin typeface="Segoe UI Light" panose="020B0502040204020203" pitchFamily="34" charset="0"/>
              <a:cs typeface="Segoe UI Light" panose="020B0502040204020203" pitchFamily="34" charset="0"/>
            </a:endParaRPr>
          </a:p>
        </p:txBody>
      </p:sp>
      <p:pic>
        <p:nvPicPr>
          <p:cNvPr id="5" name="Picture 4"/>
          <p:cNvPicPr>
            <a:picLocks noChangeAspect="1"/>
          </p:cNvPicPr>
          <p:nvPr/>
        </p:nvPicPr>
        <p:blipFill>
          <a:blip r:embed="rId3"/>
          <a:stretch>
            <a:fillRect/>
          </a:stretch>
        </p:blipFill>
        <p:spPr>
          <a:xfrm>
            <a:off x="5508057" y="1143000"/>
            <a:ext cx="3816424" cy="4571322"/>
          </a:xfrm>
          <a:prstGeom prst="rect">
            <a:avLst/>
          </a:prstGeom>
        </p:spPr>
      </p:pic>
    </p:spTree>
    <p:extLst>
      <p:ext uri="{BB962C8B-B14F-4D97-AF65-F5344CB8AC3E}">
        <p14:creationId xmlns:p14="http://schemas.microsoft.com/office/powerpoint/2010/main" val="1624171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smtClean="0"/>
              <a:t>IIS Log Folder Names</a:t>
            </a:r>
            <a:endParaRPr lang="en-US" dirty="0"/>
          </a:p>
        </p:txBody>
      </p:sp>
      <p:sp>
        <p:nvSpPr>
          <p:cNvPr id="3" name="Slide Number Placeholder 2"/>
          <p:cNvSpPr>
            <a:spLocks noGrp="1"/>
          </p:cNvSpPr>
          <p:nvPr>
            <p:ph type="sldNum" sz="quarter" idx="12"/>
          </p:nvPr>
        </p:nvSpPr>
        <p:spPr/>
        <p:txBody>
          <a:bodyPr/>
          <a:lstStyle/>
          <a:p>
            <a:fld id="{AFFF257A-30C5-4AFB-911B-BE4CEEA1EA82}" type="slidenum">
              <a:rPr lang="en-US" smtClean="0">
                <a:solidFill>
                  <a:prstClr val="black">
                    <a:tint val="75000"/>
                  </a:prstClr>
                </a:solidFill>
              </a:rPr>
              <a:pPr/>
              <a:t>11</a:t>
            </a:fld>
            <a:endParaRPr lang="en-US">
              <a:solidFill>
                <a:prstClr val="black">
                  <a:tint val="75000"/>
                </a:prstClr>
              </a:solidFill>
            </a:endParaRPr>
          </a:p>
        </p:txBody>
      </p:sp>
      <p:sp>
        <p:nvSpPr>
          <p:cNvPr id="4" name="Text Placeholder 3"/>
          <p:cNvSpPr>
            <a:spLocks noGrp="1"/>
          </p:cNvSpPr>
          <p:nvPr>
            <p:ph type="body" sz="quarter" idx="13"/>
          </p:nvPr>
        </p:nvSpPr>
        <p:spPr/>
        <p:txBody>
          <a:bodyPr/>
          <a:lstStyle/>
          <a:p>
            <a:r>
              <a:rPr lang="en-US" dirty="0">
                <a:latin typeface="Segoe UI Light" panose="020B0502040204020203" pitchFamily="34" charset="0"/>
                <a:cs typeface="Segoe UI Light" panose="020B0502040204020203" pitchFamily="34" charset="0"/>
              </a:rPr>
              <a:t>The folder names represent the ID of the IIS Web Application</a:t>
            </a:r>
            <a:endParaRPr lang="da-DK" dirty="0">
              <a:latin typeface="Segoe UI Light" panose="020B0502040204020203" pitchFamily="34" charset="0"/>
              <a:cs typeface="Segoe UI Light" panose="020B0502040204020203" pitchFamily="34" charset="0"/>
            </a:endParaRPr>
          </a:p>
          <a:p>
            <a:endParaRPr lang="en-US" dirty="0"/>
          </a:p>
        </p:txBody>
      </p:sp>
      <p:pic>
        <p:nvPicPr>
          <p:cNvPr id="5" name="Picture 4"/>
          <p:cNvPicPr>
            <a:picLocks noChangeAspect="1"/>
          </p:cNvPicPr>
          <p:nvPr/>
        </p:nvPicPr>
        <p:blipFill>
          <a:blip r:embed="rId3"/>
          <a:stretch>
            <a:fillRect/>
          </a:stretch>
        </p:blipFill>
        <p:spPr>
          <a:xfrm>
            <a:off x="411940" y="1604355"/>
            <a:ext cx="5192232" cy="2354034"/>
          </a:xfrm>
          <a:prstGeom prst="rect">
            <a:avLst/>
          </a:prstGeom>
        </p:spPr>
      </p:pic>
      <p:pic>
        <p:nvPicPr>
          <p:cNvPr id="6" name="Picture 5"/>
          <p:cNvPicPr>
            <a:picLocks noChangeAspect="1"/>
          </p:cNvPicPr>
          <p:nvPr/>
        </p:nvPicPr>
        <p:blipFill>
          <a:blip r:embed="rId4"/>
          <a:stretch>
            <a:fillRect/>
          </a:stretch>
        </p:blipFill>
        <p:spPr>
          <a:xfrm>
            <a:off x="402335" y="4113837"/>
            <a:ext cx="4549751" cy="1865858"/>
          </a:xfrm>
          <a:prstGeom prst="rect">
            <a:avLst/>
          </a:prstGeom>
        </p:spPr>
      </p:pic>
      <p:sp>
        <p:nvSpPr>
          <p:cNvPr id="8" name="Rounded Rectangle 7"/>
          <p:cNvSpPr/>
          <p:nvPr/>
        </p:nvSpPr>
        <p:spPr>
          <a:xfrm>
            <a:off x="3332747" y="3308685"/>
            <a:ext cx="577516" cy="180473"/>
          </a:xfrm>
          <a:prstGeom prst="round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9" name="Rounded Rectangle 8"/>
          <p:cNvSpPr/>
          <p:nvPr/>
        </p:nvSpPr>
        <p:spPr>
          <a:xfrm>
            <a:off x="2582781" y="5422232"/>
            <a:ext cx="577516" cy="180473"/>
          </a:xfrm>
          <a:prstGeom prst="round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053683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smtClean="0"/>
              <a:t>Log Parser Syntax</a:t>
            </a:r>
            <a:endParaRPr lang="en-US" dirty="0"/>
          </a:p>
        </p:txBody>
      </p:sp>
      <p:sp>
        <p:nvSpPr>
          <p:cNvPr id="3" name="Slide Number Placeholder 2"/>
          <p:cNvSpPr>
            <a:spLocks noGrp="1"/>
          </p:cNvSpPr>
          <p:nvPr>
            <p:ph type="sldNum" sz="quarter" idx="12"/>
          </p:nvPr>
        </p:nvSpPr>
        <p:spPr/>
        <p:txBody>
          <a:bodyPr/>
          <a:lstStyle/>
          <a:p>
            <a:fld id="{AFFF257A-30C5-4AFB-911B-BE4CEEA1EA82}" type="slidenum">
              <a:rPr lang="en-US" smtClean="0">
                <a:solidFill>
                  <a:prstClr val="black">
                    <a:tint val="75000"/>
                  </a:prstClr>
                </a:solidFill>
              </a:rPr>
              <a:pPr/>
              <a:t>12</a:t>
            </a:fld>
            <a:endParaRPr lang="en-US">
              <a:solidFill>
                <a:prstClr val="black">
                  <a:tint val="75000"/>
                </a:prstClr>
              </a:solidFill>
            </a:endParaRPr>
          </a:p>
        </p:txBody>
      </p:sp>
      <p:sp>
        <p:nvSpPr>
          <p:cNvPr id="4" name="Text Placeholder 3"/>
          <p:cNvSpPr>
            <a:spLocks noGrp="1"/>
          </p:cNvSpPr>
          <p:nvPr>
            <p:ph type="body" sz="quarter" idx="13"/>
          </p:nvPr>
        </p:nvSpPr>
        <p:spPr/>
        <p:txBody>
          <a:bodyPr/>
          <a:lstStyle/>
          <a:p>
            <a:r>
              <a:rPr lang="en-US" dirty="0">
                <a:latin typeface="Segoe UI Light" panose="020B0502040204020203" pitchFamily="34" charset="0"/>
                <a:cs typeface="Segoe UI Light" panose="020B0502040204020203" pitchFamily="34" charset="0"/>
              </a:rPr>
              <a:t>Input from: IISW3C, CSV, XML, EVT, ETW, NETMON, TSV (ULS) etc.</a:t>
            </a:r>
          </a:p>
          <a:p>
            <a:endParaRPr lang="en-US" dirty="0">
              <a:latin typeface="Segoe UI Light" panose="020B0502040204020203" pitchFamily="34" charset="0"/>
              <a:cs typeface="Segoe UI Light" panose="020B0502040204020203" pitchFamily="34" charset="0"/>
            </a:endParaRPr>
          </a:p>
          <a:p>
            <a:r>
              <a:rPr lang="en-US" dirty="0">
                <a:latin typeface="Segoe UI Light" panose="020B0502040204020203" pitchFamily="34" charset="0"/>
                <a:cs typeface="Segoe UI Light" panose="020B0502040204020203" pitchFamily="34" charset="0"/>
              </a:rPr>
              <a:t>Output to:  CSV, XML, </a:t>
            </a:r>
            <a:r>
              <a:rPr lang="en-US" dirty="0" err="1">
                <a:latin typeface="Segoe UI Light" panose="020B0502040204020203" pitchFamily="34" charset="0"/>
                <a:cs typeface="Segoe UI Light" panose="020B0502040204020203" pitchFamily="34" charset="0"/>
              </a:rPr>
              <a:t>DataGrid</a:t>
            </a:r>
            <a:r>
              <a:rPr lang="en-US" dirty="0">
                <a:latin typeface="Segoe UI Light" panose="020B0502040204020203" pitchFamily="34" charset="0"/>
                <a:cs typeface="Segoe UI Light" panose="020B0502040204020203" pitchFamily="34" charset="0"/>
              </a:rPr>
              <a:t>, Chart, etc.</a:t>
            </a:r>
          </a:p>
          <a:p>
            <a:endParaRPr lang="en-US" dirty="0">
              <a:latin typeface="Segoe UI Light" panose="020B0502040204020203" pitchFamily="34" charset="0"/>
              <a:cs typeface="Segoe UI Light" panose="020B0502040204020203" pitchFamily="34" charset="0"/>
            </a:endParaRPr>
          </a:p>
          <a:p>
            <a:r>
              <a:rPr lang="en-US" dirty="0">
                <a:latin typeface="Segoe UI Light" panose="020B0502040204020203" pitchFamily="34" charset="0"/>
                <a:cs typeface="Segoe UI Light" panose="020B0502040204020203" pitchFamily="34" charset="0"/>
              </a:rPr>
              <a:t>SQL Like Syntax</a:t>
            </a:r>
          </a:p>
          <a:p>
            <a:pPr marL="0" indent="0">
              <a:buNone/>
            </a:pPr>
            <a:r>
              <a:rPr lang="en-US" dirty="0" smtClean="0">
                <a:latin typeface="Segoe UI Light" panose="020B0502040204020203" pitchFamily="34" charset="0"/>
                <a:cs typeface="Segoe UI Light" panose="020B0502040204020203" pitchFamily="34" charset="0"/>
              </a:rPr>
              <a:t>	&lt;</a:t>
            </a:r>
            <a:r>
              <a:rPr lang="en-US" dirty="0" err="1">
                <a:latin typeface="Segoe UI Light" panose="020B0502040204020203" pitchFamily="34" charset="0"/>
                <a:cs typeface="Segoe UI Light" panose="020B0502040204020203" pitchFamily="34" charset="0"/>
              </a:rPr>
              <a:t>select_clause</a:t>
            </a:r>
            <a:r>
              <a:rPr lang="en-US" dirty="0">
                <a:latin typeface="Segoe UI Light" panose="020B0502040204020203" pitchFamily="34" charset="0"/>
                <a:cs typeface="Segoe UI Light" panose="020B0502040204020203" pitchFamily="34" charset="0"/>
              </a:rPr>
              <a:t>&gt; [ &lt;</a:t>
            </a:r>
            <a:r>
              <a:rPr lang="en-US" dirty="0" err="1">
                <a:latin typeface="Segoe UI Light" panose="020B0502040204020203" pitchFamily="34" charset="0"/>
                <a:cs typeface="Segoe UI Light" panose="020B0502040204020203" pitchFamily="34" charset="0"/>
              </a:rPr>
              <a:t>using_clause</a:t>
            </a:r>
            <a:r>
              <a:rPr lang="en-US" dirty="0">
                <a:latin typeface="Segoe UI Light" panose="020B0502040204020203" pitchFamily="34" charset="0"/>
                <a:cs typeface="Segoe UI Light" panose="020B0502040204020203" pitchFamily="34" charset="0"/>
              </a:rPr>
              <a:t>&gt;] [ &lt;</a:t>
            </a:r>
            <a:r>
              <a:rPr lang="en-US" dirty="0" err="1">
                <a:latin typeface="Segoe UI Light" panose="020B0502040204020203" pitchFamily="34" charset="0"/>
                <a:cs typeface="Segoe UI Light" panose="020B0502040204020203" pitchFamily="34" charset="0"/>
              </a:rPr>
              <a:t>into_clause</a:t>
            </a:r>
            <a:r>
              <a:rPr lang="en-US" dirty="0">
                <a:latin typeface="Segoe UI Light" panose="020B0502040204020203" pitchFamily="34" charset="0"/>
                <a:cs typeface="Segoe UI Light" panose="020B0502040204020203" pitchFamily="34" charset="0"/>
              </a:rPr>
              <a:t>&gt; ]</a:t>
            </a:r>
          </a:p>
          <a:p>
            <a:pPr marL="0" indent="0">
              <a:buNone/>
            </a:pPr>
            <a:r>
              <a:rPr lang="en-US" dirty="0" smtClean="0">
                <a:latin typeface="Segoe UI Light" panose="020B0502040204020203" pitchFamily="34" charset="0"/>
                <a:cs typeface="Segoe UI Light" panose="020B0502040204020203" pitchFamily="34" charset="0"/>
              </a:rPr>
              <a:t>	&lt;</a:t>
            </a:r>
            <a:r>
              <a:rPr lang="en-US" dirty="0" err="1">
                <a:latin typeface="Segoe UI Light" panose="020B0502040204020203" pitchFamily="34" charset="0"/>
                <a:cs typeface="Segoe UI Light" panose="020B0502040204020203" pitchFamily="34" charset="0"/>
              </a:rPr>
              <a:t>from_clause</a:t>
            </a:r>
            <a:r>
              <a:rPr lang="en-US" dirty="0">
                <a:latin typeface="Segoe UI Light" panose="020B0502040204020203" pitchFamily="34" charset="0"/>
                <a:cs typeface="Segoe UI Light" panose="020B0502040204020203" pitchFamily="34" charset="0"/>
              </a:rPr>
              <a:t>&gt; [ &lt;</a:t>
            </a:r>
            <a:r>
              <a:rPr lang="en-US" dirty="0" err="1">
                <a:latin typeface="Segoe UI Light" panose="020B0502040204020203" pitchFamily="34" charset="0"/>
                <a:cs typeface="Segoe UI Light" panose="020B0502040204020203" pitchFamily="34" charset="0"/>
              </a:rPr>
              <a:t>where_clause</a:t>
            </a:r>
            <a:r>
              <a:rPr lang="en-US" dirty="0">
                <a:latin typeface="Segoe UI Light" panose="020B0502040204020203" pitchFamily="34" charset="0"/>
                <a:cs typeface="Segoe UI Light" panose="020B0502040204020203" pitchFamily="34" charset="0"/>
              </a:rPr>
              <a:t>&gt; ] [ &lt;</a:t>
            </a:r>
            <a:r>
              <a:rPr lang="en-US" dirty="0" err="1">
                <a:latin typeface="Segoe UI Light" panose="020B0502040204020203" pitchFamily="34" charset="0"/>
                <a:cs typeface="Segoe UI Light" panose="020B0502040204020203" pitchFamily="34" charset="0"/>
              </a:rPr>
              <a:t>group_by_clause</a:t>
            </a:r>
            <a:r>
              <a:rPr lang="en-US" dirty="0">
                <a:latin typeface="Segoe UI Light" panose="020B0502040204020203" pitchFamily="34" charset="0"/>
                <a:cs typeface="Segoe UI Light" panose="020B0502040204020203" pitchFamily="34" charset="0"/>
              </a:rPr>
              <a:t>&gt; ]</a:t>
            </a:r>
          </a:p>
          <a:p>
            <a:pPr marL="0" indent="0">
              <a:buNone/>
            </a:pPr>
            <a:r>
              <a:rPr lang="en-US" dirty="0" smtClean="0">
                <a:latin typeface="Segoe UI Light" panose="020B0502040204020203" pitchFamily="34" charset="0"/>
                <a:cs typeface="Segoe UI Light" panose="020B0502040204020203" pitchFamily="34" charset="0"/>
              </a:rPr>
              <a:t>	[ &lt;</a:t>
            </a:r>
            <a:r>
              <a:rPr lang="en-US" dirty="0" err="1" smtClean="0">
                <a:latin typeface="Segoe UI Light" panose="020B0502040204020203" pitchFamily="34" charset="0"/>
                <a:cs typeface="Segoe UI Light" panose="020B0502040204020203" pitchFamily="34" charset="0"/>
              </a:rPr>
              <a:t>having_clause</a:t>
            </a:r>
            <a:r>
              <a:rPr lang="en-US" dirty="0" smtClean="0">
                <a:latin typeface="Segoe UI Light" panose="020B0502040204020203" pitchFamily="34" charset="0"/>
                <a:cs typeface="Segoe UI Light" panose="020B0502040204020203" pitchFamily="34" charset="0"/>
              </a:rPr>
              <a:t>&gt; ] [ &lt;</a:t>
            </a:r>
            <a:r>
              <a:rPr lang="en-US" dirty="0" err="1" smtClean="0">
                <a:latin typeface="Segoe UI Light" panose="020B0502040204020203" pitchFamily="34" charset="0"/>
                <a:cs typeface="Segoe UI Light" panose="020B0502040204020203" pitchFamily="34" charset="0"/>
              </a:rPr>
              <a:t>order_by_clause</a:t>
            </a:r>
            <a:r>
              <a:rPr lang="en-US" dirty="0" smtClean="0">
                <a:latin typeface="Segoe UI Light" panose="020B0502040204020203" pitchFamily="34" charset="0"/>
                <a:cs typeface="Segoe UI Light" panose="020B0502040204020203" pitchFamily="34" charset="0"/>
              </a:rPr>
              <a:t>&gt; ]</a:t>
            </a:r>
          </a:p>
          <a:p>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135647654"/>
              </p:ext>
            </p:extLst>
          </p:nvPr>
        </p:nvGraphicFramePr>
        <p:xfrm>
          <a:off x="1342945" y="4777270"/>
          <a:ext cx="4515082" cy="966953"/>
        </p:xfrm>
        <a:graphic>
          <a:graphicData uri="http://schemas.openxmlformats.org/drawingml/2006/table">
            <a:tbl>
              <a:tblPr firstRow="1" bandRow="1"/>
              <a:tblGrid>
                <a:gridCol w="4515082">
                  <a:extLst>
                    <a:ext uri="{9D8B030D-6E8A-4147-A177-3AD203B41FA5}">
                      <a16:colId xmlns:a16="http://schemas.microsoft.com/office/drawing/2014/main" val="20000"/>
                    </a:ext>
                  </a:extLst>
                </a:gridCol>
              </a:tblGrid>
              <a:tr h="183506">
                <a:tc>
                  <a:txBody>
                    <a:bodyPr/>
                    <a:lstStyle>
                      <a:lvl1pPr marL="0" algn="l" defTabSz="914400" rtl="0" eaLnBrk="1" latinLnBrk="0" hangingPunct="1">
                        <a:defRPr sz="1800" b="1" kern="1200">
                          <a:solidFill>
                            <a:schemeClr val="bg1"/>
                          </a:solidFill>
                          <a:latin typeface="Segoe UI"/>
                        </a:defRPr>
                      </a:lvl1pPr>
                      <a:lvl2pPr marL="457200" algn="l" defTabSz="914400" rtl="0" eaLnBrk="1" latinLnBrk="0" hangingPunct="1">
                        <a:defRPr sz="1800" b="1" kern="1200">
                          <a:solidFill>
                            <a:schemeClr val="bg1"/>
                          </a:solidFill>
                          <a:latin typeface="Segoe UI"/>
                        </a:defRPr>
                      </a:lvl2pPr>
                      <a:lvl3pPr marL="914400" algn="l" defTabSz="914400" rtl="0" eaLnBrk="1" latinLnBrk="0" hangingPunct="1">
                        <a:defRPr sz="1800" b="1" kern="1200">
                          <a:solidFill>
                            <a:schemeClr val="bg1"/>
                          </a:solidFill>
                          <a:latin typeface="Segoe UI"/>
                        </a:defRPr>
                      </a:lvl3pPr>
                      <a:lvl4pPr marL="1371600" algn="l" defTabSz="914400" rtl="0" eaLnBrk="1" latinLnBrk="0" hangingPunct="1">
                        <a:defRPr sz="1800" b="1" kern="1200">
                          <a:solidFill>
                            <a:schemeClr val="bg1"/>
                          </a:solidFill>
                          <a:latin typeface="Segoe UI"/>
                        </a:defRPr>
                      </a:lvl4pPr>
                      <a:lvl5pPr marL="1828800" algn="l" defTabSz="914400" rtl="0" eaLnBrk="1" latinLnBrk="0" hangingPunct="1">
                        <a:defRPr sz="1800" b="1" kern="1200">
                          <a:solidFill>
                            <a:schemeClr val="bg1"/>
                          </a:solidFill>
                          <a:latin typeface="Segoe UI"/>
                        </a:defRPr>
                      </a:lvl5pPr>
                      <a:lvl6pPr marL="2286000" algn="l" defTabSz="914400" rtl="0" eaLnBrk="1" latinLnBrk="0" hangingPunct="1">
                        <a:defRPr sz="1800" b="1" kern="1200">
                          <a:solidFill>
                            <a:schemeClr val="bg1"/>
                          </a:solidFill>
                          <a:latin typeface="Segoe UI"/>
                        </a:defRPr>
                      </a:lvl6pPr>
                      <a:lvl7pPr marL="2743200" algn="l" defTabSz="914400" rtl="0" eaLnBrk="1" latinLnBrk="0" hangingPunct="1">
                        <a:defRPr sz="1800" b="1" kern="1200">
                          <a:solidFill>
                            <a:schemeClr val="bg1"/>
                          </a:solidFill>
                          <a:latin typeface="Segoe UI"/>
                        </a:defRPr>
                      </a:lvl7pPr>
                      <a:lvl8pPr marL="3200400" algn="l" defTabSz="914400" rtl="0" eaLnBrk="1" latinLnBrk="0" hangingPunct="1">
                        <a:defRPr sz="1800" b="1" kern="1200">
                          <a:solidFill>
                            <a:schemeClr val="bg1"/>
                          </a:solidFill>
                          <a:latin typeface="Segoe UI"/>
                        </a:defRPr>
                      </a:lvl8pPr>
                      <a:lvl9pPr marL="3657600" algn="l" defTabSz="914400" rtl="0" eaLnBrk="1" latinLnBrk="0" hangingPunct="1">
                        <a:defRPr sz="1800" b="1" kern="1200">
                          <a:solidFill>
                            <a:schemeClr val="bg1"/>
                          </a:solidFill>
                          <a:latin typeface="Segoe UI"/>
                        </a:defRPr>
                      </a:lvl9pPr>
                    </a:lstStyle>
                    <a:p>
                      <a:r>
                        <a:rPr lang="en-US" sz="1200" dirty="0" smtClean="0"/>
                        <a:t>Log Parser Query Example</a:t>
                      </a:r>
                      <a:endParaRPr lang="en-US" sz="1200" dirty="0"/>
                    </a:p>
                  </a:txBody>
                  <a:tcPr marT="34290" marB="34290">
                    <a:lnL w="9525" cap="flat" cmpd="sng" algn="ctr">
                      <a:solidFill>
                        <a:srgbClr val="00B294">
                          <a:shade val="95000"/>
                          <a:satMod val="105000"/>
                        </a:srgbClr>
                      </a:solidFill>
                      <a:prstDash val="solid"/>
                    </a:lnL>
                    <a:lnR w="9525" cap="flat" cmpd="sng" algn="ctr">
                      <a:solidFill>
                        <a:srgbClr val="00B294">
                          <a:shade val="95000"/>
                          <a:satMod val="105000"/>
                        </a:srgbClr>
                      </a:solidFill>
                      <a:prstDash val="solid"/>
                    </a:lnR>
                    <a:lnT w="9525" cap="flat" cmpd="sng" algn="ctr">
                      <a:solidFill>
                        <a:srgbClr val="00B294">
                          <a:shade val="95000"/>
                          <a:satMod val="105000"/>
                        </a:srgbClr>
                      </a:solidFill>
                      <a:prstDash val="solid"/>
                    </a:lnT>
                    <a:lnB w="9525" cap="flat" cmpd="sng" algn="ctr">
                      <a:solidFill>
                        <a:srgbClr val="00B294">
                          <a:shade val="95000"/>
                          <a:satMod val="105000"/>
                        </a:srgbClr>
                      </a:solidFill>
                      <a:prstDash val="solid"/>
                    </a:lnB>
                    <a:lnTlToBr w="12700" cmpd="sng">
                      <a:noFill/>
                      <a:prstDash val="solid"/>
                    </a:lnTlToBr>
                    <a:lnBlToTr w="12700" cmpd="sng">
                      <a:noFill/>
                      <a:prstDash val="solid"/>
                    </a:lnBlToTr>
                    <a:solidFill>
                      <a:srgbClr val="00B294"/>
                    </a:solidFill>
                  </a:tcPr>
                </a:tc>
                <a:extLst>
                  <a:ext uri="{0D108BD9-81ED-4DB2-BD59-A6C34878D82A}">
                    <a16:rowId xmlns:a16="http://schemas.microsoft.com/office/drawing/2014/main" val="10000"/>
                  </a:ext>
                </a:extLst>
              </a:tr>
              <a:tr h="715493">
                <a:tc>
                  <a:txBody>
                    <a:bodyPr/>
                    <a:lstStyle>
                      <a:lvl1pPr marL="0" algn="l" defTabSz="914400" rtl="0" eaLnBrk="1" latinLnBrk="0" hangingPunct="1">
                        <a:defRPr sz="1800" kern="1200">
                          <a:solidFill>
                            <a:schemeClr val="tx1"/>
                          </a:solidFill>
                          <a:latin typeface="Segoe UI"/>
                        </a:defRPr>
                      </a:lvl1pPr>
                      <a:lvl2pPr marL="457200" algn="l" defTabSz="914400" rtl="0" eaLnBrk="1" latinLnBrk="0" hangingPunct="1">
                        <a:defRPr sz="1800" kern="1200">
                          <a:solidFill>
                            <a:schemeClr val="tx1"/>
                          </a:solidFill>
                          <a:latin typeface="Segoe UI"/>
                        </a:defRPr>
                      </a:lvl2pPr>
                      <a:lvl3pPr marL="914400" algn="l" defTabSz="914400" rtl="0" eaLnBrk="1" latinLnBrk="0" hangingPunct="1">
                        <a:defRPr sz="1800" kern="1200">
                          <a:solidFill>
                            <a:schemeClr val="tx1"/>
                          </a:solidFill>
                          <a:latin typeface="Segoe UI"/>
                        </a:defRPr>
                      </a:lvl3pPr>
                      <a:lvl4pPr marL="1371600" algn="l" defTabSz="914400" rtl="0" eaLnBrk="1" latinLnBrk="0" hangingPunct="1">
                        <a:defRPr sz="1800" kern="1200">
                          <a:solidFill>
                            <a:schemeClr val="tx1"/>
                          </a:solidFill>
                          <a:latin typeface="Segoe UI"/>
                        </a:defRPr>
                      </a:lvl4pPr>
                      <a:lvl5pPr marL="1828800" algn="l" defTabSz="914400" rtl="0" eaLnBrk="1" latinLnBrk="0" hangingPunct="1">
                        <a:defRPr sz="1800" kern="1200">
                          <a:solidFill>
                            <a:schemeClr val="tx1"/>
                          </a:solidFill>
                          <a:latin typeface="Segoe UI"/>
                        </a:defRPr>
                      </a:lvl5pPr>
                      <a:lvl6pPr marL="2286000" algn="l" defTabSz="914400" rtl="0" eaLnBrk="1" latinLnBrk="0" hangingPunct="1">
                        <a:defRPr sz="1800" kern="1200">
                          <a:solidFill>
                            <a:schemeClr val="tx1"/>
                          </a:solidFill>
                          <a:latin typeface="Segoe UI"/>
                        </a:defRPr>
                      </a:lvl6pPr>
                      <a:lvl7pPr marL="2743200" algn="l" defTabSz="914400" rtl="0" eaLnBrk="1" latinLnBrk="0" hangingPunct="1">
                        <a:defRPr sz="1800" kern="1200">
                          <a:solidFill>
                            <a:schemeClr val="tx1"/>
                          </a:solidFill>
                          <a:latin typeface="Segoe UI"/>
                        </a:defRPr>
                      </a:lvl7pPr>
                      <a:lvl8pPr marL="3200400" algn="l" defTabSz="914400" rtl="0" eaLnBrk="1" latinLnBrk="0" hangingPunct="1">
                        <a:defRPr sz="1800" kern="1200">
                          <a:solidFill>
                            <a:schemeClr val="tx1"/>
                          </a:solidFill>
                          <a:latin typeface="Segoe UI"/>
                        </a:defRPr>
                      </a:lvl8pPr>
                      <a:lvl9pPr marL="3657600" algn="l" defTabSz="914400" rtl="0" eaLnBrk="1" latinLnBrk="0" hangingPunct="1">
                        <a:defRPr sz="1800" kern="1200">
                          <a:solidFill>
                            <a:schemeClr val="tx1"/>
                          </a:solidFill>
                          <a:latin typeface="Segoe UI"/>
                        </a:defRPr>
                      </a:lvl9pPr>
                    </a:lstStyle>
                    <a:p>
                      <a:endParaRPr lang="en-US" sz="1400" dirty="0"/>
                    </a:p>
                  </a:txBody>
                  <a:tcPr marT="34290" marB="34290">
                    <a:lnL w="9525" cap="flat" cmpd="sng" algn="ctr">
                      <a:solidFill>
                        <a:srgbClr val="00B294">
                          <a:shade val="95000"/>
                          <a:satMod val="105000"/>
                        </a:srgbClr>
                      </a:solidFill>
                      <a:prstDash val="solid"/>
                    </a:lnL>
                    <a:lnR w="9525" cap="flat" cmpd="sng" algn="ctr">
                      <a:solidFill>
                        <a:srgbClr val="00B294">
                          <a:shade val="95000"/>
                          <a:satMod val="105000"/>
                        </a:srgbClr>
                      </a:solidFill>
                      <a:prstDash val="solid"/>
                    </a:lnR>
                    <a:lnT w="9525" cap="flat" cmpd="sng" algn="ctr">
                      <a:solidFill>
                        <a:srgbClr val="00B294">
                          <a:shade val="95000"/>
                          <a:satMod val="105000"/>
                        </a:srgbClr>
                      </a:solidFill>
                      <a:prstDash val="solid"/>
                    </a:lnT>
                    <a:lnB w="9525" cap="flat" cmpd="sng" algn="ctr">
                      <a:solidFill>
                        <a:srgbClr val="00B294">
                          <a:shade val="95000"/>
                          <a:satMod val="105000"/>
                        </a:srgbClr>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sp>
        <p:nvSpPr>
          <p:cNvPr id="9" name="Rectangle 8"/>
          <p:cNvSpPr/>
          <p:nvPr/>
        </p:nvSpPr>
        <p:spPr>
          <a:xfrm>
            <a:off x="1342945" y="5028197"/>
            <a:ext cx="4515082" cy="716026"/>
          </a:xfrm>
          <a:prstGeom prst="rect">
            <a:avLst/>
          </a:prstGeom>
          <a:solidFill>
            <a:srgbClr val="FFFFFF"/>
          </a:solidFill>
          <a:ln w="9525" cap="flat" cmpd="sng" algn="ctr">
            <a:solidFill>
              <a:srgbClr val="0072C6">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da-DK" sz="1800" b="0" i="0" u="none" strike="noStrike" kern="0" cap="none" spc="0" normalizeH="0" baseline="0" noProof="0" smtClean="0">
              <a:ln>
                <a:noFill/>
              </a:ln>
              <a:solidFill>
                <a:srgbClr val="FFFFFF"/>
              </a:solidFill>
              <a:effectLst/>
              <a:uLnTx/>
              <a:uFillTx/>
              <a:latin typeface="Segoe UI"/>
              <a:ea typeface="+mn-ea"/>
              <a:cs typeface="+mn-cs"/>
            </a:endParaRPr>
          </a:p>
        </p:txBody>
      </p:sp>
      <p:sp>
        <p:nvSpPr>
          <p:cNvPr id="10" name="Rectangle 9"/>
          <p:cNvSpPr/>
          <p:nvPr/>
        </p:nvSpPr>
        <p:spPr>
          <a:xfrm>
            <a:off x="1447420" y="5100204"/>
            <a:ext cx="4572000" cy="461665"/>
          </a:xfrm>
          <a:prstGeom prst="rect">
            <a:avLst/>
          </a:prstGeom>
        </p:spPr>
        <p:txBody>
          <a:bodyPr>
            <a:spAutoFit/>
          </a:bodyPr>
          <a:lstStyle/>
          <a:p>
            <a:pPr defTabSz="457200"/>
            <a:r>
              <a:rPr lang="en-US" sz="1200" dirty="0">
                <a:solidFill>
                  <a:srgbClr val="0000FF"/>
                </a:solidFill>
                <a:latin typeface="Consolas" panose="020B0609020204030204" pitchFamily="49" charset="0"/>
              </a:rPr>
              <a:t>SELECT</a:t>
            </a:r>
            <a:r>
              <a:rPr lang="en-US" sz="1200" dirty="0">
                <a:solidFill>
                  <a:prstClr val="black"/>
                </a:solidFill>
                <a:latin typeface="Consolas" panose="020B0609020204030204" pitchFamily="49" charset="0"/>
              </a:rPr>
              <a:t> </a:t>
            </a:r>
            <a:r>
              <a:rPr lang="en-US" sz="1200" dirty="0">
                <a:solidFill>
                  <a:srgbClr val="FF00FF"/>
                </a:solidFill>
                <a:latin typeface="Consolas" panose="020B0609020204030204" pitchFamily="49" charset="0"/>
              </a:rPr>
              <a:t>Count</a:t>
            </a:r>
            <a:r>
              <a:rPr lang="en-US" sz="1200" dirty="0">
                <a:solidFill>
                  <a:srgbClr val="808080"/>
                </a:solidFill>
                <a:latin typeface="Consolas" panose="020B0609020204030204" pitchFamily="49" charset="0"/>
              </a:rPr>
              <a:t>(*)</a:t>
            </a:r>
            <a:r>
              <a:rPr lang="en-US" sz="1200" dirty="0">
                <a:solidFill>
                  <a:prstClr val="black"/>
                </a:solidFill>
                <a:latin typeface="Consolas" panose="020B0609020204030204" pitchFamily="49" charset="0"/>
              </a:rPr>
              <a:t> </a:t>
            </a:r>
            <a:r>
              <a:rPr lang="en-US" sz="1200" dirty="0">
                <a:solidFill>
                  <a:srgbClr val="0000FF"/>
                </a:solidFill>
                <a:latin typeface="Consolas" panose="020B0609020204030204" pitchFamily="49" charset="0"/>
              </a:rPr>
              <a:t>AS</a:t>
            </a:r>
            <a:r>
              <a:rPr lang="en-US" sz="1200" dirty="0">
                <a:solidFill>
                  <a:prstClr val="black"/>
                </a:solidFill>
                <a:latin typeface="Consolas" panose="020B0609020204030204" pitchFamily="49" charset="0"/>
              </a:rPr>
              <a:t> </a:t>
            </a:r>
            <a:r>
              <a:rPr lang="en-US" sz="1200" dirty="0">
                <a:solidFill>
                  <a:srgbClr val="008080"/>
                </a:solidFill>
                <a:latin typeface="Consolas" panose="020B0609020204030204" pitchFamily="49" charset="0"/>
              </a:rPr>
              <a:t>Hits</a:t>
            </a:r>
            <a:r>
              <a:rPr lang="en-US" sz="1200" dirty="0">
                <a:solidFill>
                  <a:prstClr val="black"/>
                </a:solidFill>
                <a:latin typeface="Consolas" panose="020B0609020204030204" pitchFamily="49" charset="0"/>
              </a:rPr>
              <a:t> </a:t>
            </a:r>
            <a:r>
              <a:rPr lang="en-US" sz="1200" dirty="0">
                <a:solidFill>
                  <a:srgbClr val="0000FF"/>
                </a:solidFill>
                <a:latin typeface="Consolas" panose="020B0609020204030204" pitchFamily="49" charset="0"/>
              </a:rPr>
              <a:t>FROM</a:t>
            </a:r>
            <a:r>
              <a:rPr lang="en-US" sz="1200" dirty="0">
                <a:solidFill>
                  <a:prstClr val="black"/>
                </a:solidFill>
                <a:latin typeface="Consolas" panose="020B0609020204030204" pitchFamily="49" charset="0"/>
              </a:rPr>
              <a:t> </a:t>
            </a:r>
            <a:r>
              <a:rPr lang="en-US" sz="1200" dirty="0">
                <a:solidFill>
                  <a:srgbClr val="FF0000"/>
                </a:solidFill>
                <a:latin typeface="Consolas" panose="020B0609020204030204" pitchFamily="49" charset="0"/>
              </a:rPr>
              <a:t>'C:\</a:t>
            </a:r>
            <a:r>
              <a:rPr lang="en-US" sz="1200" dirty="0" err="1">
                <a:solidFill>
                  <a:srgbClr val="FF0000"/>
                </a:solidFill>
                <a:latin typeface="Consolas" panose="020B0609020204030204" pitchFamily="49" charset="0"/>
              </a:rPr>
              <a:t>inetpub</a:t>
            </a:r>
            <a:r>
              <a:rPr lang="en-US" sz="1200" dirty="0">
                <a:solidFill>
                  <a:srgbClr val="FF0000"/>
                </a:solidFill>
                <a:latin typeface="Consolas" panose="020B0609020204030204" pitchFamily="49" charset="0"/>
              </a:rPr>
              <a:t>\logs\</a:t>
            </a:r>
            <a:r>
              <a:rPr lang="en-US" sz="1200" dirty="0" err="1">
                <a:solidFill>
                  <a:srgbClr val="FF0000"/>
                </a:solidFill>
                <a:latin typeface="Consolas" panose="020B0609020204030204" pitchFamily="49" charset="0"/>
              </a:rPr>
              <a:t>LogFiles</a:t>
            </a:r>
            <a:r>
              <a:rPr lang="en-US" sz="1200" dirty="0">
                <a:solidFill>
                  <a:srgbClr val="FF0000"/>
                </a:solidFill>
                <a:latin typeface="Consolas" panose="020B0609020204030204" pitchFamily="49" charset="0"/>
              </a:rPr>
              <a:t>\W3SVC1243666468\*.log'</a:t>
            </a:r>
          </a:p>
        </p:txBody>
      </p:sp>
    </p:spTree>
    <p:extLst>
      <p:ext uri="{BB962C8B-B14F-4D97-AF65-F5344CB8AC3E}">
        <p14:creationId xmlns:p14="http://schemas.microsoft.com/office/powerpoint/2010/main" val="2514483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smtClean="0"/>
              <a:t>Log Parser Syntax: Functions</a:t>
            </a:r>
            <a:endParaRPr lang="en-US" dirty="0"/>
          </a:p>
        </p:txBody>
      </p:sp>
      <p:sp>
        <p:nvSpPr>
          <p:cNvPr id="3" name="Slide Number Placeholder 2"/>
          <p:cNvSpPr>
            <a:spLocks noGrp="1"/>
          </p:cNvSpPr>
          <p:nvPr>
            <p:ph type="sldNum" sz="quarter" idx="12"/>
          </p:nvPr>
        </p:nvSpPr>
        <p:spPr/>
        <p:txBody>
          <a:bodyPr/>
          <a:lstStyle/>
          <a:p>
            <a:fld id="{AFFF257A-30C5-4AFB-911B-BE4CEEA1EA82}" type="slidenum">
              <a:rPr lang="en-US" smtClean="0">
                <a:solidFill>
                  <a:prstClr val="black">
                    <a:tint val="75000"/>
                  </a:prstClr>
                </a:solidFill>
              </a:rPr>
              <a:pPr/>
              <a:t>13</a:t>
            </a:fld>
            <a:endParaRPr lang="en-US">
              <a:solidFill>
                <a:prstClr val="black">
                  <a:tint val="75000"/>
                </a:prstClr>
              </a:solidFill>
            </a:endParaRPr>
          </a:p>
        </p:txBody>
      </p:sp>
      <p:sp>
        <p:nvSpPr>
          <p:cNvPr id="4" name="Text Placeholder 3"/>
          <p:cNvSpPr>
            <a:spLocks noGrp="1"/>
          </p:cNvSpPr>
          <p:nvPr>
            <p:ph type="body" sz="quarter" idx="13"/>
          </p:nvPr>
        </p:nvSpPr>
        <p:spPr/>
        <p:txBody>
          <a:bodyPr/>
          <a:lstStyle/>
          <a:p>
            <a:r>
              <a:rPr lang="en-US" dirty="0">
                <a:latin typeface="Segoe UI Light" panose="020B0502040204020203" pitchFamily="34" charset="0"/>
                <a:cs typeface="Segoe UI Light" panose="020B0502040204020203" pitchFamily="34" charset="0"/>
              </a:rPr>
              <a:t>Various helper functions (LogParser.exe –h </a:t>
            </a:r>
            <a:r>
              <a:rPr lang="en-US" dirty="0" smtClean="0">
                <a:latin typeface="Segoe UI Light" panose="020B0502040204020203" pitchFamily="34" charset="0"/>
                <a:cs typeface="Segoe UI Light" panose="020B0502040204020203" pitchFamily="34" charset="0"/>
              </a:rPr>
              <a:t>FUNCTIONS)</a:t>
            </a:r>
          </a:p>
          <a:p>
            <a:pPr lvl="1"/>
            <a:r>
              <a:rPr lang="en-US" dirty="0" smtClean="0">
                <a:latin typeface="Segoe UI Light" panose="020B0502040204020203" pitchFamily="34" charset="0"/>
                <a:cs typeface="Segoe UI Light" panose="020B0502040204020203" pitchFamily="34" charset="0"/>
              </a:rPr>
              <a:t>EXTRACT_EXTENSION</a:t>
            </a:r>
            <a:r>
              <a:rPr lang="en-US" dirty="0">
                <a:latin typeface="Segoe UI Light" panose="020B0502040204020203" pitchFamily="34" charset="0"/>
                <a:cs typeface="Segoe UI Light" panose="020B0502040204020203" pitchFamily="34" charset="0"/>
              </a:rPr>
              <a:t>(&lt;</a:t>
            </a:r>
            <a:r>
              <a:rPr lang="en-US" dirty="0" err="1">
                <a:latin typeface="Segoe UI Light" panose="020B0502040204020203" pitchFamily="34" charset="0"/>
                <a:cs typeface="Segoe UI Light" panose="020B0502040204020203" pitchFamily="34" charset="0"/>
              </a:rPr>
              <a:t>filepath</a:t>
            </a:r>
            <a:r>
              <a:rPr lang="en-US" dirty="0" smtClean="0">
                <a:latin typeface="Segoe UI Light" panose="020B0502040204020203" pitchFamily="34" charset="0"/>
                <a:cs typeface="Segoe UI Light" panose="020B0502040204020203" pitchFamily="34" charset="0"/>
              </a:rPr>
              <a:t>&gt;)</a:t>
            </a:r>
          </a:p>
          <a:p>
            <a:pPr lvl="1"/>
            <a:r>
              <a:rPr lang="en-US" dirty="0" smtClean="0">
                <a:latin typeface="Segoe UI Light" panose="020B0502040204020203" pitchFamily="34" charset="0"/>
                <a:cs typeface="Segoe UI Light" panose="020B0502040204020203" pitchFamily="34" charset="0"/>
              </a:rPr>
              <a:t>EXTRACT_FILENAME</a:t>
            </a:r>
            <a:r>
              <a:rPr lang="en-US" dirty="0">
                <a:latin typeface="Segoe UI Light" panose="020B0502040204020203" pitchFamily="34" charset="0"/>
                <a:cs typeface="Segoe UI Light" panose="020B0502040204020203" pitchFamily="34" charset="0"/>
              </a:rPr>
              <a:t>(&lt;</a:t>
            </a:r>
            <a:r>
              <a:rPr lang="en-US" dirty="0" err="1">
                <a:latin typeface="Segoe UI Light" panose="020B0502040204020203" pitchFamily="34" charset="0"/>
                <a:cs typeface="Segoe UI Light" panose="020B0502040204020203" pitchFamily="34" charset="0"/>
              </a:rPr>
              <a:t>filepath</a:t>
            </a:r>
            <a:r>
              <a:rPr lang="en-US" dirty="0" smtClean="0">
                <a:latin typeface="Segoe UI Light" panose="020B0502040204020203" pitchFamily="34" charset="0"/>
                <a:cs typeface="Segoe UI Light" panose="020B0502040204020203" pitchFamily="34" charset="0"/>
              </a:rPr>
              <a:t>&gt;)</a:t>
            </a:r>
          </a:p>
          <a:p>
            <a:pPr lvl="1"/>
            <a:r>
              <a:rPr lang="en-US" dirty="0" smtClean="0">
                <a:latin typeface="Segoe UI Light" panose="020B0502040204020203" pitchFamily="34" charset="0"/>
                <a:cs typeface="Segoe UI Light" panose="020B0502040204020203" pitchFamily="34" charset="0"/>
              </a:rPr>
              <a:t>FLOOR</a:t>
            </a:r>
            <a:r>
              <a:rPr lang="en-US" dirty="0">
                <a:latin typeface="Segoe UI Light" panose="020B0502040204020203" pitchFamily="34" charset="0"/>
                <a:cs typeface="Segoe UI Light" panose="020B0502040204020203" pitchFamily="34" charset="0"/>
              </a:rPr>
              <a:t>(&lt;value</a:t>
            </a:r>
            <a:r>
              <a:rPr lang="en-US" dirty="0" smtClean="0">
                <a:latin typeface="Segoe UI Light" panose="020B0502040204020203" pitchFamily="34" charset="0"/>
                <a:cs typeface="Segoe UI Light" panose="020B0502040204020203" pitchFamily="34" charset="0"/>
              </a:rPr>
              <a:t>&gt;)</a:t>
            </a:r>
          </a:p>
          <a:p>
            <a:pPr lvl="1"/>
            <a:r>
              <a:rPr lang="en-US" dirty="0" smtClean="0">
                <a:latin typeface="Segoe UI Light" panose="020B0502040204020203" pitchFamily="34" charset="0"/>
                <a:cs typeface="Segoe UI Light" panose="020B0502040204020203" pitchFamily="34" charset="0"/>
              </a:rPr>
              <a:t>STRCAT</a:t>
            </a:r>
            <a:r>
              <a:rPr lang="en-US" dirty="0">
                <a:latin typeface="Segoe UI Light" panose="020B0502040204020203" pitchFamily="34" charset="0"/>
                <a:cs typeface="Segoe UI Light" panose="020B0502040204020203" pitchFamily="34" charset="0"/>
              </a:rPr>
              <a:t>(&lt;string&gt;, &lt;string</a:t>
            </a:r>
            <a:r>
              <a:rPr lang="en-US" dirty="0" smtClean="0">
                <a:latin typeface="Segoe UI Light" panose="020B0502040204020203" pitchFamily="34" charset="0"/>
                <a:cs typeface="Segoe UI Light" panose="020B0502040204020203" pitchFamily="34" charset="0"/>
              </a:rPr>
              <a:t>&gt;)</a:t>
            </a:r>
          </a:p>
          <a:p>
            <a:pPr lvl="1"/>
            <a:r>
              <a:rPr lang="en-US" dirty="0" smtClean="0">
                <a:latin typeface="Segoe UI Light" panose="020B0502040204020203" pitchFamily="34" charset="0"/>
                <a:cs typeface="Segoe UI Light" panose="020B0502040204020203" pitchFamily="34" charset="0"/>
              </a:rPr>
              <a:t>SUBSTR</a:t>
            </a:r>
            <a:r>
              <a:rPr lang="en-US" dirty="0">
                <a:latin typeface="Segoe UI Light" panose="020B0502040204020203" pitchFamily="34" charset="0"/>
                <a:cs typeface="Segoe UI Light" panose="020B0502040204020203" pitchFamily="34" charset="0"/>
              </a:rPr>
              <a:t>(&lt;string&gt;, &lt;start&gt;[, &lt;length</a:t>
            </a:r>
            <a:r>
              <a:rPr lang="en-US" dirty="0" smtClean="0">
                <a:latin typeface="Segoe UI Light" panose="020B0502040204020203" pitchFamily="34" charset="0"/>
                <a:cs typeface="Segoe UI Light" panose="020B0502040204020203" pitchFamily="34" charset="0"/>
              </a:rPr>
              <a:t>&gt;])</a:t>
            </a:r>
          </a:p>
          <a:p>
            <a:pPr lvl="1"/>
            <a:r>
              <a:rPr lang="en-US" dirty="0" smtClean="0">
                <a:latin typeface="Segoe UI Light" panose="020B0502040204020203" pitchFamily="34" charset="0"/>
                <a:cs typeface="Segoe UI Light" panose="020B0502040204020203" pitchFamily="34" charset="0"/>
              </a:rPr>
              <a:t>URL(UN)ESCAPE</a:t>
            </a:r>
            <a:r>
              <a:rPr lang="en-US" dirty="0">
                <a:latin typeface="Segoe UI Light" panose="020B0502040204020203" pitchFamily="34" charset="0"/>
                <a:cs typeface="Segoe UI Light" panose="020B0502040204020203" pitchFamily="34" charset="0"/>
              </a:rPr>
              <a:t>(&lt;string</a:t>
            </a:r>
            <a:r>
              <a:rPr lang="en-US" dirty="0" smtClean="0">
                <a:latin typeface="Segoe UI Light" panose="020B0502040204020203" pitchFamily="34" charset="0"/>
                <a:cs typeface="Segoe UI Light" panose="020B0502040204020203" pitchFamily="34" charset="0"/>
              </a:rPr>
              <a:t>&gt;)</a:t>
            </a:r>
          </a:p>
          <a:p>
            <a:pPr lvl="1"/>
            <a:r>
              <a:rPr lang="en-US" dirty="0" smtClean="0">
                <a:latin typeface="Segoe UI Light" panose="020B0502040204020203" pitchFamily="34" charset="0"/>
                <a:cs typeface="Segoe UI Light" panose="020B0502040204020203" pitchFamily="34" charset="0"/>
              </a:rPr>
              <a:t>…</a:t>
            </a:r>
          </a:p>
          <a:p>
            <a:pPr lvl="1"/>
            <a:endParaRPr lang="da-DK" dirty="0">
              <a:latin typeface="Segoe UI Light" panose="020B0502040204020203" pitchFamily="34" charset="0"/>
              <a:cs typeface="Segoe UI Light" panose="020B0502040204020203" pitchFamily="34" charset="0"/>
            </a:endParaRPr>
          </a:p>
          <a:p>
            <a:r>
              <a:rPr lang="da-DK" dirty="0" smtClean="0">
                <a:latin typeface="Segoe UI Light" panose="020B0502040204020203" pitchFamily="34" charset="0"/>
                <a:cs typeface="Segoe UI Light" panose="020B0502040204020203" pitchFamily="34" charset="0"/>
              </a:rPr>
              <a:t>Some not in the documentation, e.g. AVG</a:t>
            </a:r>
            <a:endParaRPr lang="en-US" dirty="0">
              <a:latin typeface="Segoe UI Light" panose="020B0502040204020203" pitchFamily="34" charset="0"/>
              <a:cs typeface="Segoe UI Light" panose="020B0502040204020203" pitchFamily="34" charset="0"/>
            </a:endParaRPr>
          </a:p>
          <a:p>
            <a:endParaRPr lang="en-US" dirty="0">
              <a:latin typeface="Segoe UI Light" panose="020B0502040204020203" pitchFamily="34" charset="0"/>
              <a:cs typeface="Segoe UI Light" panose="020B0502040204020203" pitchFamily="34" charset="0"/>
            </a:endParaRPr>
          </a:p>
          <a:p>
            <a:r>
              <a:rPr lang="da-DK" dirty="0" smtClean="0">
                <a:latin typeface="Segoe UI Light" panose="020B0502040204020203" pitchFamily="34" charset="0"/>
                <a:cs typeface="Segoe UI Light" panose="020B0502040204020203" pitchFamily="34" charset="0"/>
              </a:rPr>
              <a:t>Parameters</a:t>
            </a:r>
          </a:p>
          <a:p>
            <a:pPr lvl="1"/>
            <a:r>
              <a:rPr lang="da-DK" dirty="0" smtClean="0">
                <a:latin typeface="Segoe UI Light" panose="020B0502040204020203" pitchFamily="34" charset="0"/>
                <a:cs typeface="Segoe UI Light" panose="020B0502040204020203" pitchFamily="34" charset="0"/>
              </a:rPr>
              <a:t>dQuotes:ON (advanced logging)</a:t>
            </a:r>
          </a:p>
          <a:p>
            <a:endParaRPr lang="en-US" dirty="0"/>
          </a:p>
        </p:txBody>
      </p:sp>
    </p:spTree>
    <p:extLst>
      <p:ext uri="{BB962C8B-B14F-4D97-AF65-F5344CB8AC3E}">
        <p14:creationId xmlns:p14="http://schemas.microsoft.com/office/powerpoint/2010/main" val="23472031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smtClean="0"/>
              <a:t>SQL Syntax Primer (1 of 2)</a:t>
            </a:r>
            <a:endParaRPr lang="en-US" dirty="0"/>
          </a:p>
        </p:txBody>
      </p:sp>
      <p:sp>
        <p:nvSpPr>
          <p:cNvPr id="3" name="Slide Number Placeholder 2"/>
          <p:cNvSpPr>
            <a:spLocks noGrp="1"/>
          </p:cNvSpPr>
          <p:nvPr>
            <p:ph type="sldNum" sz="quarter" idx="12"/>
          </p:nvPr>
        </p:nvSpPr>
        <p:spPr/>
        <p:txBody>
          <a:bodyPr/>
          <a:lstStyle/>
          <a:p>
            <a:fld id="{AFFF257A-30C5-4AFB-911B-BE4CEEA1EA82}" type="slidenum">
              <a:rPr lang="en-US" smtClean="0">
                <a:solidFill>
                  <a:prstClr val="black">
                    <a:tint val="75000"/>
                  </a:prstClr>
                </a:solidFill>
              </a:rPr>
              <a:pPr/>
              <a:t>14</a:t>
            </a:fld>
            <a:endParaRPr lang="en-US">
              <a:solidFill>
                <a:prstClr val="black">
                  <a:tint val="75000"/>
                </a:prstClr>
              </a:solidFill>
            </a:endParaRPr>
          </a:p>
        </p:txBody>
      </p:sp>
      <p:sp>
        <p:nvSpPr>
          <p:cNvPr id="4" name="Text Placeholder 3"/>
          <p:cNvSpPr>
            <a:spLocks noGrp="1"/>
          </p:cNvSpPr>
          <p:nvPr>
            <p:ph type="body" sz="quarter" idx="13"/>
          </p:nvPr>
        </p:nvSpPr>
        <p:spPr/>
        <p:txBody>
          <a:bodyPr/>
          <a:lstStyle/>
          <a:p>
            <a:r>
              <a:rPr lang="en-US" dirty="0">
                <a:latin typeface="Segoe UI Light" panose="020B0502040204020203" pitchFamily="34" charset="0"/>
                <a:cs typeface="Segoe UI Light" panose="020B0502040204020203" pitchFamily="34" charset="0"/>
              </a:rPr>
              <a:t>SELECT … </a:t>
            </a:r>
            <a:r>
              <a:rPr lang="en-US" dirty="0" smtClean="0">
                <a:latin typeface="Segoe UI Light" panose="020B0502040204020203" pitchFamily="34" charset="0"/>
                <a:cs typeface="Segoe UI Light" panose="020B0502040204020203" pitchFamily="34" charset="0"/>
              </a:rPr>
              <a:t>FROM</a:t>
            </a:r>
          </a:p>
          <a:p>
            <a:pPr lvl="1"/>
            <a:r>
              <a:rPr lang="en-US" dirty="0" smtClean="0">
                <a:latin typeface="Segoe UI Light" panose="020B0502040204020203" pitchFamily="34" charset="0"/>
                <a:cs typeface="Segoe UI Light" panose="020B0502040204020203" pitchFamily="34" charset="0"/>
              </a:rPr>
              <a:t>SELECT </a:t>
            </a:r>
            <a:r>
              <a:rPr lang="en-US" dirty="0" err="1">
                <a:latin typeface="Segoe UI Light" panose="020B0502040204020203" pitchFamily="34" charset="0"/>
                <a:cs typeface="Segoe UI Light" panose="020B0502040204020203" pitchFamily="34" charset="0"/>
              </a:rPr>
              <a:t>cs</a:t>
            </a:r>
            <a:r>
              <a:rPr lang="en-US" dirty="0">
                <a:latin typeface="Segoe UI Light" panose="020B0502040204020203" pitchFamily="34" charset="0"/>
                <a:cs typeface="Segoe UI Light" panose="020B0502040204020203" pitchFamily="34" charset="0"/>
              </a:rPr>
              <a:t>-</a:t>
            </a:r>
            <a:r>
              <a:rPr lang="en-US" dirty="0" err="1">
                <a:latin typeface="Segoe UI Light" panose="020B0502040204020203" pitchFamily="34" charset="0"/>
                <a:cs typeface="Segoe UI Light" panose="020B0502040204020203" pitchFamily="34" charset="0"/>
              </a:rPr>
              <a:t>uri</a:t>
            </a:r>
            <a:r>
              <a:rPr lang="en-US" dirty="0">
                <a:latin typeface="Segoe UI Light" panose="020B0502040204020203" pitchFamily="34" charset="0"/>
                <a:cs typeface="Segoe UI Light" panose="020B0502040204020203" pitchFamily="34" charset="0"/>
              </a:rPr>
              <a:t>-stem, </a:t>
            </a:r>
            <a:r>
              <a:rPr lang="en-US" dirty="0" err="1">
                <a:latin typeface="Segoe UI Light" panose="020B0502040204020203" pitchFamily="34" charset="0"/>
                <a:cs typeface="Segoe UI Light" panose="020B0502040204020203" pitchFamily="34" charset="0"/>
              </a:rPr>
              <a:t>cs</a:t>
            </a:r>
            <a:r>
              <a:rPr lang="en-US" dirty="0">
                <a:latin typeface="Segoe UI Light" panose="020B0502040204020203" pitchFamily="34" charset="0"/>
                <a:cs typeface="Segoe UI Light" panose="020B0502040204020203" pitchFamily="34" charset="0"/>
              </a:rPr>
              <a:t>-method FROM source</a:t>
            </a:r>
          </a:p>
          <a:p>
            <a:endParaRPr lang="en-US" dirty="0">
              <a:latin typeface="Segoe UI Light" panose="020B0502040204020203" pitchFamily="34" charset="0"/>
              <a:cs typeface="Segoe UI Light" panose="020B0502040204020203" pitchFamily="34" charset="0"/>
            </a:endParaRPr>
          </a:p>
          <a:p>
            <a:r>
              <a:rPr lang="en-US" dirty="0" smtClean="0">
                <a:latin typeface="Segoe UI Light" panose="020B0502040204020203" pitchFamily="34" charset="0"/>
                <a:cs typeface="Segoe UI Light" panose="020B0502040204020203" pitchFamily="34" charset="0"/>
              </a:rPr>
              <a:t>TOP</a:t>
            </a:r>
          </a:p>
          <a:p>
            <a:pPr lvl="1"/>
            <a:r>
              <a:rPr lang="en-US" dirty="0" smtClean="0">
                <a:latin typeface="Segoe UI Light" panose="020B0502040204020203" pitchFamily="34" charset="0"/>
                <a:cs typeface="Segoe UI Light" panose="020B0502040204020203" pitchFamily="34" charset="0"/>
              </a:rPr>
              <a:t>SELECT </a:t>
            </a:r>
            <a:r>
              <a:rPr lang="en-US" dirty="0">
                <a:latin typeface="Segoe UI Light" panose="020B0502040204020203" pitchFamily="34" charset="0"/>
                <a:cs typeface="Segoe UI Light" panose="020B0502040204020203" pitchFamily="34" charset="0"/>
              </a:rPr>
              <a:t>TOP 50 </a:t>
            </a:r>
            <a:r>
              <a:rPr lang="en-US" dirty="0" err="1">
                <a:latin typeface="Segoe UI Light" panose="020B0502040204020203" pitchFamily="34" charset="0"/>
                <a:cs typeface="Segoe UI Light" panose="020B0502040204020203" pitchFamily="34" charset="0"/>
              </a:rPr>
              <a:t>cs</a:t>
            </a:r>
            <a:r>
              <a:rPr lang="en-US" dirty="0">
                <a:latin typeface="Segoe UI Light" panose="020B0502040204020203" pitchFamily="34" charset="0"/>
                <a:cs typeface="Segoe UI Light" panose="020B0502040204020203" pitchFamily="34" charset="0"/>
              </a:rPr>
              <a:t>-</a:t>
            </a:r>
            <a:r>
              <a:rPr lang="en-US" dirty="0" err="1">
                <a:latin typeface="Segoe UI Light" panose="020B0502040204020203" pitchFamily="34" charset="0"/>
                <a:cs typeface="Segoe UI Light" panose="020B0502040204020203" pitchFamily="34" charset="0"/>
              </a:rPr>
              <a:t>uri</a:t>
            </a:r>
            <a:r>
              <a:rPr lang="en-US" dirty="0">
                <a:latin typeface="Segoe UI Light" panose="020B0502040204020203" pitchFamily="34" charset="0"/>
                <a:cs typeface="Segoe UI Light" panose="020B0502040204020203" pitchFamily="34" charset="0"/>
              </a:rPr>
              <a:t>-stem FROM source</a:t>
            </a:r>
          </a:p>
          <a:p>
            <a:endParaRPr lang="en-US" dirty="0">
              <a:latin typeface="Segoe UI Light" panose="020B0502040204020203" pitchFamily="34" charset="0"/>
              <a:cs typeface="Segoe UI Light" panose="020B0502040204020203" pitchFamily="34" charset="0"/>
            </a:endParaRPr>
          </a:p>
          <a:p>
            <a:r>
              <a:rPr lang="en-US" dirty="0">
                <a:latin typeface="Segoe UI Light" panose="020B0502040204020203" pitchFamily="34" charset="0"/>
                <a:cs typeface="Segoe UI Light" panose="020B0502040204020203" pitchFamily="34" charset="0"/>
              </a:rPr>
              <a:t>Aggregate Functions (COUNT, SUM, </a:t>
            </a:r>
            <a:r>
              <a:rPr lang="en-US" dirty="0" smtClean="0">
                <a:latin typeface="Segoe UI Light" panose="020B0502040204020203" pitchFamily="34" charset="0"/>
                <a:cs typeface="Segoe UI Light" panose="020B0502040204020203" pitchFamily="34" charset="0"/>
              </a:rPr>
              <a:t>AVG)</a:t>
            </a:r>
          </a:p>
          <a:p>
            <a:pPr lvl="1"/>
            <a:r>
              <a:rPr lang="en-US" dirty="0" smtClean="0">
                <a:latin typeface="Segoe UI Light" panose="020B0502040204020203" pitchFamily="34" charset="0"/>
                <a:cs typeface="Segoe UI Light" panose="020B0502040204020203" pitchFamily="34" charset="0"/>
              </a:rPr>
              <a:t>SELECT </a:t>
            </a:r>
            <a:r>
              <a:rPr lang="en-US" dirty="0">
                <a:latin typeface="Segoe UI Light" panose="020B0502040204020203" pitchFamily="34" charset="0"/>
                <a:cs typeface="Segoe UI Light" panose="020B0502040204020203" pitchFamily="34" charset="0"/>
              </a:rPr>
              <a:t>COUNT(</a:t>
            </a:r>
            <a:r>
              <a:rPr lang="en-US" dirty="0" err="1">
                <a:latin typeface="Segoe UI Light" panose="020B0502040204020203" pitchFamily="34" charset="0"/>
                <a:cs typeface="Segoe UI Light" panose="020B0502040204020203" pitchFamily="34" charset="0"/>
              </a:rPr>
              <a:t>cs</a:t>
            </a:r>
            <a:r>
              <a:rPr lang="en-US" dirty="0">
                <a:latin typeface="Segoe UI Light" panose="020B0502040204020203" pitchFamily="34" charset="0"/>
                <a:cs typeface="Segoe UI Light" panose="020B0502040204020203" pitchFamily="34" charset="0"/>
              </a:rPr>
              <a:t>-</a:t>
            </a:r>
            <a:r>
              <a:rPr lang="en-US" dirty="0" err="1">
                <a:latin typeface="Segoe UI Light" panose="020B0502040204020203" pitchFamily="34" charset="0"/>
                <a:cs typeface="Segoe UI Light" panose="020B0502040204020203" pitchFamily="34" charset="0"/>
              </a:rPr>
              <a:t>uri</a:t>
            </a:r>
            <a:r>
              <a:rPr lang="en-US" dirty="0">
                <a:latin typeface="Segoe UI Light" panose="020B0502040204020203" pitchFamily="34" charset="0"/>
                <a:cs typeface="Segoe UI Light" panose="020B0502040204020203" pitchFamily="34" charset="0"/>
              </a:rPr>
              <a:t>-stem), AVG(time-taken) FROM source</a:t>
            </a:r>
          </a:p>
          <a:p>
            <a:endParaRPr lang="en-US" dirty="0">
              <a:latin typeface="Segoe UI Light" panose="020B0502040204020203" pitchFamily="34" charset="0"/>
              <a:cs typeface="Segoe UI Light" panose="020B0502040204020203" pitchFamily="34" charset="0"/>
            </a:endParaRPr>
          </a:p>
          <a:p>
            <a:r>
              <a:rPr lang="en-US" dirty="0" smtClean="0">
                <a:latin typeface="Segoe UI Light" panose="020B0502040204020203" pitchFamily="34" charset="0"/>
                <a:cs typeface="Segoe UI Light" panose="020B0502040204020203" pitchFamily="34" charset="0"/>
              </a:rPr>
              <a:t>AS</a:t>
            </a:r>
          </a:p>
          <a:p>
            <a:pPr lvl="1"/>
            <a:r>
              <a:rPr lang="en-US" dirty="0" smtClean="0">
                <a:latin typeface="Segoe UI Light" panose="020B0502040204020203" pitchFamily="34" charset="0"/>
                <a:cs typeface="Segoe UI Light" panose="020B0502040204020203" pitchFamily="34" charset="0"/>
              </a:rPr>
              <a:t>SELECT </a:t>
            </a:r>
            <a:r>
              <a:rPr lang="en-US" dirty="0">
                <a:latin typeface="Segoe UI Light" panose="020B0502040204020203" pitchFamily="34" charset="0"/>
                <a:cs typeface="Segoe UI Light" panose="020B0502040204020203" pitchFamily="34" charset="0"/>
              </a:rPr>
              <a:t>COUNT(*) AS Hits FROM Source</a:t>
            </a:r>
          </a:p>
          <a:p>
            <a:endParaRPr lang="en-US" dirty="0"/>
          </a:p>
        </p:txBody>
      </p:sp>
    </p:spTree>
    <p:extLst>
      <p:ext uri="{BB962C8B-B14F-4D97-AF65-F5344CB8AC3E}">
        <p14:creationId xmlns:p14="http://schemas.microsoft.com/office/powerpoint/2010/main" val="3296136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t>SQL Syntax Primer </a:t>
            </a:r>
            <a:r>
              <a:rPr lang="da-DK" dirty="0" smtClean="0"/>
              <a:t>(2 </a:t>
            </a:r>
            <a:r>
              <a:rPr lang="da-DK" dirty="0"/>
              <a:t>of 2)</a:t>
            </a:r>
            <a:endParaRPr lang="en-US" dirty="0"/>
          </a:p>
        </p:txBody>
      </p:sp>
      <p:sp>
        <p:nvSpPr>
          <p:cNvPr id="3" name="Slide Number Placeholder 2"/>
          <p:cNvSpPr>
            <a:spLocks noGrp="1"/>
          </p:cNvSpPr>
          <p:nvPr>
            <p:ph type="sldNum" sz="quarter" idx="12"/>
          </p:nvPr>
        </p:nvSpPr>
        <p:spPr/>
        <p:txBody>
          <a:bodyPr/>
          <a:lstStyle/>
          <a:p>
            <a:fld id="{AFFF257A-30C5-4AFB-911B-BE4CEEA1EA82}" type="slidenum">
              <a:rPr lang="en-US" smtClean="0">
                <a:solidFill>
                  <a:prstClr val="black">
                    <a:tint val="75000"/>
                  </a:prstClr>
                </a:solidFill>
              </a:rPr>
              <a:pPr/>
              <a:t>15</a:t>
            </a:fld>
            <a:endParaRPr lang="en-US">
              <a:solidFill>
                <a:prstClr val="black">
                  <a:tint val="75000"/>
                </a:prstClr>
              </a:solidFill>
            </a:endParaRPr>
          </a:p>
        </p:txBody>
      </p:sp>
      <p:sp>
        <p:nvSpPr>
          <p:cNvPr id="4" name="Text Placeholder 3"/>
          <p:cNvSpPr>
            <a:spLocks noGrp="1"/>
          </p:cNvSpPr>
          <p:nvPr>
            <p:ph type="body" sz="quarter" idx="13"/>
          </p:nvPr>
        </p:nvSpPr>
        <p:spPr/>
        <p:txBody>
          <a:bodyPr>
            <a:normAutofit/>
          </a:bodyPr>
          <a:lstStyle/>
          <a:p>
            <a:r>
              <a:rPr lang="en-US" dirty="0" smtClean="0">
                <a:latin typeface="Segoe UI Light" panose="020B0502040204020203" pitchFamily="34" charset="0"/>
                <a:cs typeface="Segoe UI Light" panose="020B0502040204020203" pitchFamily="34" charset="0"/>
              </a:rPr>
              <a:t>WHERE</a:t>
            </a:r>
          </a:p>
          <a:p>
            <a:pPr lvl="1"/>
            <a:r>
              <a:rPr lang="en-US" dirty="0" smtClean="0">
                <a:latin typeface="Segoe UI Light" panose="020B0502040204020203" pitchFamily="34" charset="0"/>
                <a:cs typeface="Segoe UI Light" panose="020B0502040204020203" pitchFamily="34" charset="0"/>
              </a:rPr>
              <a:t>SELECT </a:t>
            </a:r>
            <a:r>
              <a:rPr lang="en-US" dirty="0" err="1">
                <a:latin typeface="Segoe UI Light" panose="020B0502040204020203" pitchFamily="34" charset="0"/>
                <a:cs typeface="Segoe UI Light" panose="020B0502040204020203" pitchFamily="34" charset="0"/>
              </a:rPr>
              <a:t>cs</a:t>
            </a:r>
            <a:r>
              <a:rPr lang="en-US" dirty="0">
                <a:latin typeface="Segoe UI Light" panose="020B0502040204020203" pitchFamily="34" charset="0"/>
                <a:cs typeface="Segoe UI Light" panose="020B0502040204020203" pitchFamily="34" charset="0"/>
              </a:rPr>
              <a:t>-</a:t>
            </a:r>
            <a:r>
              <a:rPr lang="en-US" dirty="0" err="1">
                <a:latin typeface="Segoe UI Light" panose="020B0502040204020203" pitchFamily="34" charset="0"/>
                <a:cs typeface="Segoe UI Light" panose="020B0502040204020203" pitchFamily="34" charset="0"/>
              </a:rPr>
              <a:t>uri</a:t>
            </a:r>
            <a:r>
              <a:rPr lang="en-US" dirty="0">
                <a:latin typeface="Segoe UI Light" panose="020B0502040204020203" pitchFamily="34" charset="0"/>
                <a:cs typeface="Segoe UI Light" panose="020B0502040204020203" pitchFamily="34" charset="0"/>
              </a:rPr>
              <a:t>-stem WHERE </a:t>
            </a:r>
            <a:r>
              <a:rPr lang="en-US" dirty="0" err="1">
                <a:latin typeface="Segoe UI Light" panose="020B0502040204020203" pitchFamily="34" charset="0"/>
                <a:cs typeface="Segoe UI Light" panose="020B0502040204020203" pitchFamily="34" charset="0"/>
              </a:rPr>
              <a:t>Extract_Extension</a:t>
            </a:r>
            <a:r>
              <a:rPr lang="en-US" dirty="0">
                <a:latin typeface="Segoe UI Light" panose="020B0502040204020203" pitchFamily="34" charset="0"/>
                <a:cs typeface="Segoe UI Light" panose="020B0502040204020203" pitchFamily="34" charset="0"/>
              </a:rPr>
              <a:t>(</a:t>
            </a:r>
            <a:r>
              <a:rPr lang="en-US" dirty="0" err="1">
                <a:latin typeface="Segoe UI Light" panose="020B0502040204020203" pitchFamily="34" charset="0"/>
                <a:cs typeface="Segoe UI Light" panose="020B0502040204020203" pitchFamily="34" charset="0"/>
              </a:rPr>
              <a:t>cs</a:t>
            </a:r>
            <a:r>
              <a:rPr lang="en-US" dirty="0">
                <a:latin typeface="Segoe UI Light" panose="020B0502040204020203" pitchFamily="34" charset="0"/>
                <a:cs typeface="Segoe UI Light" panose="020B0502040204020203" pitchFamily="34" charset="0"/>
              </a:rPr>
              <a:t>-</a:t>
            </a:r>
            <a:r>
              <a:rPr lang="en-US" dirty="0" err="1">
                <a:latin typeface="Segoe UI Light" panose="020B0502040204020203" pitchFamily="34" charset="0"/>
                <a:cs typeface="Segoe UI Light" panose="020B0502040204020203" pitchFamily="34" charset="0"/>
              </a:rPr>
              <a:t>uri</a:t>
            </a:r>
            <a:r>
              <a:rPr lang="en-US" dirty="0">
                <a:latin typeface="Segoe UI Light" panose="020B0502040204020203" pitchFamily="34" charset="0"/>
                <a:cs typeface="Segoe UI Light" panose="020B0502040204020203" pitchFamily="34" charset="0"/>
              </a:rPr>
              <a:t>-stem) = ‘</a:t>
            </a:r>
            <a:r>
              <a:rPr lang="en-US" dirty="0" err="1">
                <a:latin typeface="Segoe UI Light" panose="020B0502040204020203" pitchFamily="34" charset="0"/>
                <a:cs typeface="Segoe UI Light" panose="020B0502040204020203" pitchFamily="34" charset="0"/>
              </a:rPr>
              <a:t>aspx</a:t>
            </a:r>
            <a:r>
              <a:rPr lang="en-US" dirty="0">
                <a:latin typeface="Segoe UI Light" panose="020B0502040204020203" pitchFamily="34" charset="0"/>
                <a:cs typeface="Segoe UI Light" panose="020B0502040204020203" pitchFamily="34" charset="0"/>
              </a:rPr>
              <a:t>’</a:t>
            </a:r>
          </a:p>
          <a:p>
            <a:pPr marL="285750" indent="-285750">
              <a:buFontTx/>
              <a:buChar char="-"/>
            </a:pPr>
            <a:endParaRPr lang="en-US" dirty="0">
              <a:latin typeface="Segoe UI Light" panose="020B0502040204020203" pitchFamily="34" charset="0"/>
              <a:cs typeface="Segoe UI Light" panose="020B0502040204020203" pitchFamily="34" charset="0"/>
            </a:endParaRPr>
          </a:p>
          <a:p>
            <a:r>
              <a:rPr lang="en-US" dirty="0">
                <a:latin typeface="Segoe UI Light" panose="020B0502040204020203" pitchFamily="34" charset="0"/>
                <a:cs typeface="Segoe UI Light" panose="020B0502040204020203" pitchFamily="34" charset="0"/>
              </a:rPr>
              <a:t>ORDER </a:t>
            </a:r>
            <a:r>
              <a:rPr lang="en-US" dirty="0" smtClean="0">
                <a:latin typeface="Segoe UI Light" panose="020B0502040204020203" pitchFamily="34" charset="0"/>
                <a:cs typeface="Segoe UI Light" panose="020B0502040204020203" pitchFamily="34" charset="0"/>
              </a:rPr>
              <a:t>BY</a:t>
            </a:r>
          </a:p>
          <a:p>
            <a:pPr lvl="1"/>
            <a:r>
              <a:rPr lang="en-US" dirty="0" smtClean="0">
                <a:latin typeface="Segoe UI Light" panose="020B0502040204020203" pitchFamily="34" charset="0"/>
                <a:cs typeface="Segoe UI Light" panose="020B0502040204020203" pitchFamily="34" charset="0"/>
              </a:rPr>
              <a:t>SELECT </a:t>
            </a:r>
            <a:r>
              <a:rPr lang="en-US" dirty="0">
                <a:latin typeface="Segoe UI Light" panose="020B0502040204020203" pitchFamily="34" charset="0"/>
                <a:cs typeface="Segoe UI Light" panose="020B0502040204020203" pitchFamily="34" charset="0"/>
              </a:rPr>
              <a:t>TOP 10 </a:t>
            </a:r>
            <a:r>
              <a:rPr lang="en-US" dirty="0" err="1">
                <a:latin typeface="Segoe UI Light" panose="020B0502040204020203" pitchFamily="34" charset="0"/>
                <a:cs typeface="Segoe UI Light" panose="020B0502040204020203" pitchFamily="34" charset="0"/>
              </a:rPr>
              <a:t>cs</a:t>
            </a:r>
            <a:r>
              <a:rPr lang="en-US" dirty="0">
                <a:latin typeface="Segoe UI Light" panose="020B0502040204020203" pitchFamily="34" charset="0"/>
                <a:cs typeface="Segoe UI Light" panose="020B0502040204020203" pitchFamily="34" charset="0"/>
              </a:rPr>
              <a:t>-</a:t>
            </a:r>
            <a:r>
              <a:rPr lang="en-US" dirty="0" err="1">
                <a:latin typeface="Segoe UI Light" panose="020B0502040204020203" pitchFamily="34" charset="0"/>
                <a:cs typeface="Segoe UI Light" panose="020B0502040204020203" pitchFamily="34" charset="0"/>
              </a:rPr>
              <a:t>uri</a:t>
            </a:r>
            <a:r>
              <a:rPr lang="en-US" dirty="0">
                <a:latin typeface="Segoe UI Light" panose="020B0502040204020203" pitchFamily="34" charset="0"/>
                <a:cs typeface="Segoe UI Light" panose="020B0502040204020203" pitchFamily="34" charset="0"/>
              </a:rPr>
              <a:t>-stem, time-taken FROM source ORDER BY time-taken DESC</a:t>
            </a:r>
          </a:p>
          <a:p>
            <a:pPr marL="285750" indent="-285750">
              <a:buFontTx/>
              <a:buChar char="-"/>
            </a:pPr>
            <a:endParaRPr lang="en-US" dirty="0">
              <a:latin typeface="Segoe UI Light" panose="020B0502040204020203" pitchFamily="34" charset="0"/>
              <a:cs typeface="Segoe UI Light" panose="020B0502040204020203" pitchFamily="34" charset="0"/>
            </a:endParaRPr>
          </a:p>
          <a:p>
            <a:r>
              <a:rPr lang="en-US" dirty="0">
                <a:latin typeface="Segoe UI Light" panose="020B0502040204020203" pitchFamily="34" charset="0"/>
                <a:cs typeface="Segoe UI Light" panose="020B0502040204020203" pitchFamily="34" charset="0"/>
              </a:rPr>
              <a:t>GROUP </a:t>
            </a:r>
            <a:r>
              <a:rPr lang="en-US" dirty="0" smtClean="0">
                <a:latin typeface="Segoe UI Light" panose="020B0502040204020203" pitchFamily="34" charset="0"/>
                <a:cs typeface="Segoe UI Light" panose="020B0502040204020203" pitchFamily="34" charset="0"/>
              </a:rPr>
              <a:t>BY</a:t>
            </a:r>
          </a:p>
          <a:p>
            <a:pPr lvl="1"/>
            <a:r>
              <a:rPr lang="en-US" dirty="0" smtClean="0">
                <a:latin typeface="Segoe UI Light" panose="020B0502040204020203" pitchFamily="34" charset="0"/>
                <a:cs typeface="Segoe UI Light" panose="020B0502040204020203" pitchFamily="34" charset="0"/>
              </a:rPr>
              <a:t>SELECT </a:t>
            </a:r>
            <a:r>
              <a:rPr lang="en-US" dirty="0">
                <a:latin typeface="Segoe UI Light" panose="020B0502040204020203" pitchFamily="34" charset="0"/>
                <a:cs typeface="Segoe UI Light" panose="020B0502040204020203" pitchFamily="34" charset="0"/>
              </a:rPr>
              <a:t>TOP 10 </a:t>
            </a:r>
            <a:r>
              <a:rPr lang="en-US" dirty="0" err="1">
                <a:latin typeface="Segoe UI Light" panose="020B0502040204020203" pitchFamily="34" charset="0"/>
                <a:cs typeface="Segoe UI Light" panose="020B0502040204020203" pitchFamily="34" charset="0"/>
              </a:rPr>
              <a:t>cs</a:t>
            </a:r>
            <a:r>
              <a:rPr lang="en-US" dirty="0">
                <a:latin typeface="Segoe UI Light" panose="020B0502040204020203" pitchFamily="34" charset="0"/>
                <a:cs typeface="Segoe UI Light" panose="020B0502040204020203" pitchFamily="34" charset="0"/>
              </a:rPr>
              <a:t>-</a:t>
            </a:r>
            <a:r>
              <a:rPr lang="en-US" dirty="0" err="1">
                <a:latin typeface="Segoe UI Light" panose="020B0502040204020203" pitchFamily="34" charset="0"/>
                <a:cs typeface="Segoe UI Light" panose="020B0502040204020203" pitchFamily="34" charset="0"/>
              </a:rPr>
              <a:t>uri</a:t>
            </a:r>
            <a:r>
              <a:rPr lang="en-US" dirty="0">
                <a:latin typeface="Segoe UI Light" panose="020B0502040204020203" pitchFamily="34" charset="0"/>
                <a:cs typeface="Segoe UI Light" panose="020B0502040204020203" pitchFamily="34" charset="0"/>
              </a:rPr>
              <a:t>-stem, AVG(time-taken) AS </a:t>
            </a:r>
            <a:r>
              <a:rPr lang="en-US" dirty="0" err="1">
                <a:latin typeface="Segoe UI Light" panose="020B0502040204020203" pitchFamily="34" charset="0"/>
                <a:cs typeface="Segoe UI Light" panose="020B0502040204020203" pitchFamily="34" charset="0"/>
              </a:rPr>
              <a:t>AvgTime</a:t>
            </a:r>
            <a:r>
              <a:rPr lang="en-US" dirty="0">
                <a:latin typeface="Segoe UI Light" panose="020B0502040204020203" pitchFamily="34" charset="0"/>
                <a:cs typeface="Segoe UI Light" panose="020B0502040204020203" pitchFamily="34" charset="0"/>
              </a:rPr>
              <a:t> FROM source GROUP BY </a:t>
            </a:r>
            <a:r>
              <a:rPr lang="en-US" dirty="0" err="1">
                <a:latin typeface="Segoe UI Light" panose="020B0502040204020203" pitchFamily="34" charset="0"/>
                <a:cs typeface="Segoe UI Light" panose="020B0502040204020203" pitchFamily="34" charset="0"/>
              </a:rPr>
              <a:t>cs</a:t>
            </a:r>
            <a:r>
              <a:rPr lang="en-US" dirty="0">
                <a:latin typeface="Segoe UI Light" panose="020B0502040204020203" pitchFamily="34" charset="0"/>
                <a:cs typeface="Segoe UI Light" panose="020B0502040204020203" pitchFamily="34" charset="0"/>
              </a:rPr>
              <a:t>-</a:t>
            </a:r>
            <a:r>
              <a:rPr lang="en-US" dirty="0" err="1">
                <a:latin typeface="Segoe UI Light" panose="020B0502040204020203" pitchFamily="34" charset="0"/>
                <a:cs typeface="Segoe UI Light" panose="020B0502040204020203" pitchFamily="34" charset="0"/>
              </a:rPr>
              <a:t>uri</a:t>
            </a:r>
            <a:r>
              <a:rPr lang="en-US" dirty="0">
                <a:latin typeface="Segoe UI Light" panose="020B0502040204020203" pitchFamily="34" charset="0"/>
                <a:cs typeface="Segoe UI Light" panose="020B0502040204020203" pitchFamily="34" charset="0"/>
              </a:rPr>
              <a:t>-stem ORDER BY </a:t>
            </a:r>
            <a:r>
              <a:rPr lang="en-US" dirty="0" err="1">
                <a:latin typeface="Segoe UI Light" panose="020B0502040204020203" pitchFamily="34" charset="0"/>
                <a:cs typeface="Segoe UI Light" panose="020B0502040204020203" pitchFamily="34" charset="0"/>
              </a:rPr>
              <a:t>AvgTime</a:t>
            </a:r>
            <a:r>
              <a:rPr lang="en-US" dirty="0">
                <a:latin typeface="Segoe UI Light" panose="020B0502040204020203" pitchFamily="34" charset="0"/>
                <a:cs typeface="Segoe UI Light" panose="020B0502040204020203" pitchFamily="34" charset="0"/>
              </a:rPr>
              <a:t> DESC</a:t>
            </a:r>
          </a:p>
          <a:p>
            <a:pPr marL="285750" indent="-285750">
              <a:buFontTx/>
              <a:buChar char="-"/>
            </a:pPr>
            <a:endParaRPr lang="en-US" dirty="0">
              <a:latin typeface="Segoe UI Light" panose="020B0502040204020203" pitchFamily="34" charset="0"/>
              <a:cs typeface="Segoe UI Light" panose="020B0502040204020203" pitchFamily="34" charset="0"/>
            </a:endParaRPr>
          </a:p>
          <a:p>
            <a:r>
              <a:rPr lang="en-US" dirty="0" smtClean="0">
                <a:latin typeface="Segoe UI Light" panose="020B0502040204020203" pitchFamily="34" charset="0"/>
                <a:cs typeface="Segoe UI Light" panose="020B0502040204020203" pitchFamily="34" charset="0"/>
              </a:rPr>
              <a:t>HAVING</a:t>
            </a:r>
          </a:p>
          <a:p>
            <a:pPr lvl="1"/>
            <a:r>
              <a:rPr lang="en-US" dirty="0" smtClean="0">
                <a:latin typeface="Segoe UI Light" panose="020B0502040204020203" pitchFamily="34" charset="0"/>
                <a:cs typeface="Segoe UI Light" panose="020B0502040204020203" pitchFamily="34" charset="0"/>
              </a:rPr>
              <a:t>SELECT </a:t>
            </a:r>
            <a:r>
              <a:rPr lang="en-US" dirty="0" err="1">
                <a:latin typeface="Segoe UI Light" panose="020B0502040204020203" pitchFamily="34" charset="0"/>
                <a:cs typeface="Segoe UI Light" panose="020B0502040204020203" pitchFamily="34" charset="0"/>
              </a:rPr>
              <a:t>cs</a:t>
            </a:r>
            <a:r>
              <a:rPr lang="en-US" dirty="0">
                <a:latin typeface="Segoe UI Light" panose="020B0502040204020203" pitchFamily="34" charset="0"/>
                <a:cs typeface="Segoe UI Light" panose="020B0502040204020203" pitchFamily="34" charset="0"/>
              </a:rPr>
              <a:t>-</a:t>
            </a:r>
            <a:r>
              <a:rPr lang="en-US" dirty="0" err="1">
                <a:latin typeface="Segoe UI Light" panose="020B0502040204020203" pitchFamily="34" charset="0"/>
                <a:cs typeface="Segoe UI Light" panose="020B0502040204020203" pitchFamily="34" charset="0"/>
              </a:rPr>
              <a:t>uri</a:t>
            </a:r>
            <a:r>
              <a:rPr lang="en-US" dirty="0">
                <a:latin typeface="Segoe UI Light" panose="020B0502040204020203" pitchFamily="34" charset="0"/>
                <a:cs typeface="Segoe UI Light" panose="020B0502040204020203" pitchFamily="34" charset="0"/>
              </a:rPr>
              <a:t>-stem, AVG(time-taken) AS </a:t>
            </a:r>
            <a:r>
              <a:rPr lang="en-US" dirty="0" err="1">
                <a:latin typeface="Segoe UI Light" panose="020B0502040204020203" pitchFamily="34" charset="0"/>
                <a:cs typeface="Segoe UI Light" panose="020B0502040204020203" pitchFamily="34" charset="0"/>
              </a:rPr>
              <a:t>AvgTime</a:t>
            </a:r>
            <a:r>
              <a:rPr lang="en-US" dirty="0">
                <a:latin typeface="Segoe UI Light" panose="020B0502040204020203" pitchFamily="34" charset="0"/>
                <a:cs typeface="Segoe UI Light" panose="020B0502040204020203" pitchFamily="34" charset="0"/>
              </a:rPr>
              <a:t> FROM source GROUP BY </a:t>
            </a:r>
            <a:r>
              <a:rPr lang="en-US" dirty="0" err="1">
                <a:latin typeface="Segoe UI Light" panose="020B0502040204020203" pitchFamily="34" charset="0"/>
                <a:cs typeface="Segoe UI Light" panose="020B0502040204020203" pitchFamily="34" charset="0"/>
              </a:rPr>
              <a:t>cs</a:t>
            </a:r>
            <a:r>
              <a:rPr lang="en-US" dirty="0">
                <a:latin typeface="Segoe UI Light" panose="020B0502040204020203" pitchFamily="34" charset="0"/>
                <a:cs typeface="Segoe UI Light" panose="020B0502040204020203" pitchFamily="34" charset="0"/>
              </a:rPr>
              <a:t>-</a:t>
            </a:r>
            <a:r>
              <a:rPr lang="en-US" dirty="0" err="1">
                <a:latin typeface="Segoe UI Light" panose="020B0502040204020203" pitchFamily="34" charset="0"/>
                <a:cs typeface="Segoe UI Light" panose="020B0502040204020203" pitchFamily="34" charset="0"/>
              </a:rPr>
              <a:t>uri</a:t>
            </a:r>
            <a:r>
              <a:rPr lang="en-US" dirty="0">
                <a:latin typeface="Segoe UI Light" panose="020B0502040204020203" pitchFamily="34" charset="0"/>
                <a:cs typeface="Segoe UI Light" panose="020B0502040204020203" pitchFamily="34" charset="0"/>
              </a:rPr>
              <a:t>-stem HAVING </a:t>
            </a:r>
            <a:r>
              <a:rPr lang="en-US" dirty="0" err="1">
                <a:latin typeface="Segoe UI Light" panose="020B0502040204020203" pitchFamily="34" charset="0"/>
                <a:cs typeface="Segoe UI Light" panose="020B0502040204020203" pitchFamily="34" charset="0"/>
              </a:rPr>
              <a:t>AvgTime</a:t>
            </a:r>
            <a:r>
              <a:rPr lang="en-US" dirty="0">
                <a:latin typeface="Segoe UI Light" panose="020B0502040204020203" pitchFamily="34" charset="0"/>
                <a:cs typeface="Segoe UI Light" panose="020B0502040204020203" pitchFamily="34" charset="0"/>
              </a:rPr>
              <a:t> &gt; 5000</a:t>
            </a:r>
          </a:p>
          <a:p>
            <a:pPr marL="0" indent="0">
              <a:buNone/>
            </a:pPr>
            <a:endParaRPr lang="en-US" dirty="0"/>
          </a:p>
        </p:txBody>
      </p:sp>
    </p:spTree>
    <p:extLst>
      <p:ext uri="{BB962C8B-B14F-4D97-AF65-F5344CB8AC3E}">
        <p14:creationId xmlns:p14="http://schemas.microsoft.com/office/powerpoint/2010/main" val="1631748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smtClean="0"/>
              <a:t>Graphical Interfaces</a:t>
            </a:r>
            <a:endParaRPr lang="en-US" dirty="0"/>
          </a:p>
        </p:txBody>
      </p:sp>
      <p:sp>
        <p:nvSpPr>
          <p:cNvPr id="3" name="Slide Number Placeholder 2"/>
          <p:cNvSpPr>
            <a:spLocks noGrp="1"/>
          </p:cNvSpPr>
          <p:nvPr>
            <p:ph type="sldNum" sz="quarter" idx="12"/>
          </p:nvPr>
        </p:nvSpPr>
        <p:spPr/>
        <p:txBody>
          <a:bodyPr/>
          <a:lstStyle/>
          <a:p>
            <a:fld id="{AFFF257A-30C5-4AFB-911B-BE4CEEA1EA82}" type="slidenum">
              <a:rPr lang="en-US" smtClean="0">
                <a:solidFill>
                  <a:prstClr val="black">
                    <a:tint val="75000"/>
                  </a:prstClr>
                </a:solidFill>
              </a:rPr>
              <a:pPr/>
              <a:t>16</a:t>
            </a:fld>
            <a:endParaRPr lang="en-US">
              <a:solidFill>
                <a:prstClr val="black">
                  <a:tint val="75000"/>
                </a:prstClr>
              </a:solidFill>
            </a:endParaRPr>
          </a:p>
        </p:txBody>
      </p:sp>
      <p:sp>
        <p:nvSpPr>
          <p:cNvPr id="4" name="Text Placeholder 3"/>
          <p:cNvSpPr>
            <a:spLocks noGrp="1"/>
          </p:cNvSpPr>
          <p:nvPr>
            <p:ph type="body" sz="quarter" idx="13"/>
          </p:nvPr>
        </p:nvSpPr>
        <p:spPr/>
        <p:txBody>
          <a:bodyPr/>
          <a:lstStyle/>
          <a:p>
            <a:pPr marL="0" indent="0">
              <a:buNone/>
            </a:pPr>
            <a:r>
              <a:rPr lang="en-US" dirty="0" smtClean="0">
                <a:latin typeface="Segoe UI Light" panose="020B0502040204020203" pitchFamily="34" charset="0"/>
                <a:cs typeface="Segoe UI Light" panose="020B0502040204020203" pitchFamily="34" charset="0"/>
              </a:rPr>
              <a:t>Several Free/Open </a:t>
            </a:r>
            <a:r>
              <a:rPr lang="en-US" dirty="0">
                <a:latin typeface="Segoe UI Light" panose="020B0502040204020203" pitchFamily="34" charset="0"/>
                <a:cs typeface="Segoe UI Light" panose="020B0502040204020203" pitchFamily="34" charset="0"/>
              </a:rPr>
              <a:t>Source projects adds a Graphical User Interface to Log Parser</a:t>
            </a:r>
          </a:p>
          <a:p>
            <a:endParaRPr lang="en-US" dirty="0">
              <a:latin typeface="Segoe UI Light" panose="020B0502040204020203" pitchFamily="34" charset="0"/>
              <a:cs typeface="Segoe UI Light" panose="020B0502040204020203" pitchFamily="34" charset="0"/>
            </a:endParaRPr>
          </a:p>
          <a:p>
            <a:r>
              <a:rPr lang="da-DK" dirty="0">
                <a:latin typeface="Segoe UI Light" panose="020B0502040204020203" pitchFamily="34" charset="0"/>
                <a:cs typeface="Segoe UI Light" panose="020B0502040204020203" pitchFamily="34" charset="0"/>
              </a:rPr>
              <a:t>Log Parser Lizard GUI tool: </a:t>
            </a:r>
            <a:r>
              <a:rPr lang="da-DK" dirty="0">
                <a:latin typeface="Segoe UI Light" panose="020B0502040204020203" pitchFamily="34" charset="0"/>
                <a:cs typeface="Segoe UI Light" panose="020B0502040204020203" pitchFamily="34" charset="0"/>
                <a:hlinkClick r:id="rId3"/>
              </a:rPr>
              <a:t>http://www.lizard-labs.net/</a:t>
            </a:r>
            <a:r>
              <a:rPr lang="da-DK" dirty="0">
                <a:latin typeface="Segoe UI Light" panose="020B0502040204020203" pitchFamily="34" charset="0"/>
                <a:cs typeface="Segoe UI Light" panose="020B0502040204020203" pitchFamily="34" charset="0"/>
              </a:rPr>
              <a:t> </a:t>
            </a:r>
          </a:p>
          <a:p>
            <a:endParaRPr lang="en-US" dirty="0">
              <a:latin typeface="Segoe UI Light" panose="020B0502040204020203" pitchFamily="34" charset="0"/>
              <a:cs typeface="Segoe UI Light" panose="020B0502040204020203" pitchFamily="34" charset="0"/>
            </a:endParaRPr>
          </a:p>
          <a:p>
            <a:r>
              <a:rPr lang="en-US" dirty="0">
                <a:latin typeface="Segoe UI Light" panose="020B0502040204020203" pitchFamily="34" charset="0"/>
                <a:cs typeface="Segoe UI Light" panose="020B0502040204020203" pitchFamily="34" charset="0"/>
              </a:rPr>
              <a:t>Log Parser Studio: </a:t>
            </a:r>
            <a:r>
              <a:rPr lang="en-US" dirty="0">
                <a:latin typeface="Segoe UI Light" panose="020B0502040204020203" pitchFamily="34" charset="0"/>
                <a:cs typeface="Segoe UI Light" panose="020B0502040204020203" pitchFamily="34" charset="0"/>
                <a:hlinkClick r:id="rId4"/>
              </a:rPr>
              <a:t>http://gallery.technet.microsoft.com/Log-Parser-Studio-cd458765</a:t>
            </a:r>
            <a:endParaRPr lang="en-US" dirty="0">
              <a:latin typeface="Segoe UI Light" panose="020B0502040204020203" pitchFamily="34" charset="0"/>
              <a:cs typeface="Segoe UI Light" panose="020B0502040204020203" pitchFamily="34" charset="0"/>
            </a:endParaRPr>
          </a:p>
          <a:p>
            <a:endParaRPr lang="en-US" dirty="0"/>
          </a:p>
        </p:txBody>
      </p:sp>
    </p:spTree>
    <p:extLst>
      <p:ext uri="{BB962C8B-B14F-4D97-AF65-F5344CB8AC3E}">
        <p14:creationId xmlns:p14="http://schemas.microsoft.com/office/powerpoint/2010/main" val="2605385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p:txBody>
          <a:bodyPr/>
          <a:lstStyle/>
          <a:p>
            <a:r>
              <a:rPr lang="da-DK" dirty="0" smtClean="0"/>
              <a:t>Demo: Log Parser 2.2 with Log Parser Studio</a:t>
            </a:r>
            <a:endParaRPr lang="en-US" dirty="0"/>
          </a:p>
        </p:txBody>
      </p:sp>
      <p:sp>
        <p:nvSpPr>
          <p:cNvPr id="3" name="Slide Number Placeholder 2"/>
          <p:cNvSpPr>
            <a:spLocks noGrp="1"/>
          </p:cNvSpPr>
          <p:nvPr>
            <p:ph type="sldNum" sz="quarter" idx="4294967295"/>
          </p:nvPr>
        </p:nvSpPr>
        <p:spPr>
          <a:xfrm>
            <a:off x="9448800" y="6356350"/>
            <a:ext cx="2743200" cy="365125"/>
          </a:xfrm>
        </p:spPr>
        <p:txBody>
          <a:bodyPr/>
          <a:lstStyle/>
          <a:p>
            <a:fld id="{AFFF257A-30C5-4AFB-911B-BE4CEEA1EA82}" type="slidenum">
              <a:rPr lang="en-US" smtClean="0">
                <a:solidFill>
                  <a:prstClr val="black">
                    <a:tint val="75000"/>
                  </a:prstClr>
                </a:solidFill>
              </a:rPr>
              <a:pPr/>
              <a:t>17</a:t>
            </a:fld>
            <a:endParaRPr lang="en-US">
              <a:solidFill>
                <a:prstClr val="black">
                  <a:tint val="75000"/>
                </a:prstClr>
              </a:solidFill>
            </a:endParaRPr>
          </a:p>
        </p:txBody>
      </p:sp>
    </p:spTree>
    <p:extLst>
      <p:ext uri="{BB962C8B-B14F-4D97-AF65-F5344CB8AC3E}">
        <p14:creationId xmlns:p14="http://schemas.microsoft.com/office/powerpoint/2010/main" val="35381412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smtClean="0"/>
              <a:t>Final Thoughts</a:t>
            </a:r>
            <a:endParaRPr lang="en-US" dirty="0"/>
          </a:p>
        </p:txBody>
      </p:sp>
      <p:sp>
        <p:nvSpPr>
          <p:cNvPr id="3" name="Slide Number Placeholder 2"/>
          <p:cNvSpPr>
            <a:spLocks noGrp="1"/>
          </p:cNvSpPr>
          <p:nvPr>
            <p:ph type="sldNum" sz="quarter" idx="12"/>
          </p:nvPr>
        </p:nvSpPr>
        <p:spPr/>
        <p:txBody>
          <a:bodyPr/>
          <a:lstStyle/>
          <a:p>
            <a:fld id="{AFFF257A-30C5-4AFB-911B-BE4CEEA1EA82}" type="slidenum">
              <a:rPr lang="en-US" smtClean="0">
                <a:solidFill>
                  <a:prstClr val="black">
                    <a:tint val="75000"/>
                  </a:prstClr>
                </a:solidFill>
              </a:rPr>
              <a:pPr/>
              <a:t>18</a:t>
            </a:fld>
            <a:endParaRPr lang="en-US">
              <a:solidFill>
                <a:prstClr val="black">
                  <a:tint val="75000"/>
                </a:prstClr>
              </a:solidFill>
            </a:endParaRPr>
          </a:p>
        </p:txBody>
      </p:sp>
      <p:sp>
        <p:nvSpPr>
          <p:cNvPr id="4" name="Text Placeholder 3"/>
          <p:cNvSpPr>
            <a:spLocks noGrp="1"/>
          </p:cNvSpPr>
          <p:nvPr>
            <p:ph type="body" sz="quarter" idx="13"/>
          </p:nvPr>
        </p:nvSpPr>
        <p:spPr>
          <a:xfrm>
            <a:off x="402336" y="1143000"/>
            <a:ext cx="6711897" cy="4956048"/>
          </a:xfrm>
        </p:spPr>
        <p:txBody>
          <a:bodyPr/>
          <a:lstStyle/>
          <a:p>
            <a:r>
              <a:rPr lang="en-US" dirty="0">
                <a:latin typeface="Segoe UI Light" panose="020B0502040204020203" pitchFamily="34" charset="0"/>
                <a:cs typeface="Segoe UI Light" panose="020B0502040204020203" pitchFamily="34" charset="0"/>
              </a:rPr>
              <a:t>Great tool for slicing and dicing logs</a:t>
            </a:r>
          </a:p>
          <a:p>
            <a:endParaRPr lang="en-US" dirty="0">
              <a:latin typeface="Segoe UI Light" panose="020B0502040204020203" pitchFamily="34" charset="0"/>
              <a:cs typeface="Segoe UI Light" panose="020B0502040204020203" pitchFamily="34" charset="0"/>
            </a:endParaRPr>
          </a:p>
          <a:p>
            <a:r>
              <a:rPr lang="en-US" dirty="0">
                <a:latin typeface="Segoe UI Light" panose="020B0502040204020203" pitchFamily="34" charset="0"/>
                <a:cs typeface="Segoe UI Light" panose="020B0502040204020203" pitchFamily="34" charset="0"/>
              </a:rPr>
              <a:t>Move files away from server before analyzing</a:t>
            </a:r>
          </a:p>
          <a:p>
            <a:endParaRPr lang="en-US" dirty="0">
              <a:latin typeface="Segoe UI Light" panose="020B0502040204020203" pitchFamily="34" charset="0"/>
              <a:cs typeface="Segoe UI Light" panose="020B0502040204020203" pitchFamily="34" charset="0"/>
            </a:endParaRPr>
          </a:p>
          <a:p>
            <a:r>
              <a:rPr lang="en-US" dirty="0">
                <a:latin typeface="Segoe UI Light" panose="020B0502040204020203" pitchFamily="34" charset="0"/>
                <a:cs typeface="Segoe UI Light" panose="020B0502040204020203" pitchFamily="34" charset="0"/>
              </a:rPr>
              <a:t>Get inspired for usage on the internet</a:t>
            </a:r>
          </a:p>
          <a:p>
            <a:endParaRPr lang="en-US" dirty="0">
              <a:latin typeface="Segoe UI Light" panose="020B0502040204020203" pitchFamily="34" charset="0"/>
              <a:cs typeface="Segoe UI Light" panose="020B0502040204020203" pitchFamily="34" charset="0"/>
            </a:endParaRPr>
          </a:p>
          <a:p>
            <a:r>
              <a:rPr lang="en-US" dirty="0">
                <a:latin typeface="Segoe UI Light" panose="020B0502040204020203" pitchFamily="34" charset="0"/>
                <a:cs typeface="Segoe UI Light" panose="020B0502040204020203" pitchFamily="34" charset="0"/>
              </a:rPr>
              <a:t>Can also be used for creating Usage/Statistics Reports</a:t>
            </a:r>
            <a:endParaRPr lang="da-DK" dirty="0">
              <a:latin typeface="Segoe UI Light" panose="020B0502040204020203" pitchFamily="34" charset="0"/>
              <a:cs typeface="Segoe UI Light" panose="020B0502040204020203" pitchFamily="34" charset="0"/>
            </a:endParaRPr>
          </a:p>
          <a:p>
            <a:pPr marL="0" indent="0">
              <a:buNone/>
            </a:pPr>
            <a:endParaRPr lang="en-US" dirty="0"/>
          </a:p>
        </p:txBody>
      </p:sp>
      <p:pic>
        <p:nvPicPr>
          <p:cNvPr id="5" name="Picture 4"/>
          <p:cNvPicPr>
            <a:picLocks noChangeAspect="1"/>
          </p:cNvPicPr>
          <p:nvPr/>
        </p:nvPicPr>
        <p:blipFill>
          <a:blip r:embed="rId3"/>
          <a:stretch>
            <a:fillRect/>
          </a:stretch>
        </p:blipFill>
        <p:spPr>
          <a:xfrm>
            <a:off x="8039177" y="987552"/>
            <a:ext cx="1622905" cy="3082030"/>
          </a:xfrm>
          <a:prstGeom prst="rect">
            <a:avLst/>
          </a:prstGeom>
        </p:spPr>
      </p:pic>
    </p:spTree>
    <p:extLst>
      <p:ext uri="{BB962C8B-B14F-4D97-AF65-F5344CB8AC3E}">
        <p14:creationId xmlns:p14="http://schemas.microsoft.com/office/powerpoint/2010/main" val="14509972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4358418" y="2895601"/>
            <a:ext cx="3566382" cy="842963"/>
          </a:xfrm>
          <a:prstGeom prst="rect">
            <a:avLst/>
          </a:prstGeom>
        </p:spPr>
      </p:pic>
    </p:spTree>
    <p:extLst>
      <p:ext uri="{BB962C8B-B14F-4D97-AF65-F5344CB8AC3E}">
        <p14:creationId xmlns:p14="http://schemas.microsoft.com/office/powerpoint/2010/main" val="34166025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45478" y="4804516"/>
            <a:ext cx="11039789" cy="1243417"/>
          </a:xfrm>
          <a:prstGeom prst="rect">
            <a:avLst/>
          </a:prstGeom>
        </p:spPr>
        <p:txBody>
          <a:bodyPr wrap="square">
            <a:spAutoFit/>
          </a:bodyPr>
          <a:lstStyle/>
          <a:p>
            <a:pPr algn="ctr">
              <a:lnSpc>
                <a:spcPct val="90000"/>
              </a:lnSpc>
              <a:spcAft>
                <a:spcPts val="400"/>
              </a:spcAft>
            </a:pPr>
            <a:r>
              <a:rPr lang="en-US" sz="1200" dirty="0">
                <a:solidFill>
                  <a:srgbClr val="3F3F3F">
                    <a:alpha val="87000"/>
                  </a:srgbClr>
                </a:solidFill>
                <a:latin typeface="Segoe UI" panose="020B0502040204020203" pitchFamily="34" charset="0"/>
                <a:cs typeface="Segoe UI" panose="020B0502040204020203" pitchFamily="34" charset="0"/>
              </a:rPr>
              <a:t>For more information, see Use of Microsoft Copyrighted Content at</a:t>
            </a:r>
          </a:p>
          <a:p>
            <a:pPr algn="ctr">
              <a:lnSpc>
                <a:spcPct val="90000"/>
              </a:lnSpc>
              <a:spcAft>
                <a:spcPts val="800"/>
              </a:spcAft>
            </a:pPr>
            <a:r>
              <a:rPr lang="en-US" sz="1200" dirty="0">
                <a:solidFill>
                  <a:srgbClr val="3F3F3F">
                    <a:alpha val="87000"/>
                  </a:srgbClr>
                </a:solidFill>
                <a:latin typeface="Segoe UI" panose="020B0502040204020203" pitchFamily="34" charset="0"/>
                <a:cs typeface="Segoe UI" panose="020B0502040204020203" pitchFamily="34" charset="0"/>
                <a:hlinkClick r:id="rId3"/>
              </a:rPr>
              <a:t>http://www.microsoft.com/en-us/legal/intellectualproperty/Permissions/default.aspx</a:t>
            </a:r>
            <a:endParaRPr lang="en-US" sz="1200" dirty="0">
              <a:solidFill>
                <a:srgbClr val="3F3F3F">
                  <a:alpha val="87000"/>
                </a:srgbClr>
              </a:solidFill>
              <a:latin typeface="Segoe UI" panose="020B0502040204020203" pitchFamily="34" charset="0"/>
              <a:cs typeface="Segoe UI" panose="020B0502040204020203" pitchFamily="34" charset="0"/>
            </a:endParaRPr>
          </a:p>
          <a:p>
            <a:pPr>
              <a:lnSpc>
                <a:spcPct val="90000"/>
              </a:lnSpc>
            </a:pPr>
            <a:r>
              <a:rPr lang="en-US" sz="1200" dirty="0" smtClean="0">
                <a:solidFill>
                  <a:srgbClr val="3F3F3F">
                    <a:alpha val="87000"/>
                  </a:srgbClr>
                </a:solidFill>
                <a:latin typeface="Segoe UI" panose="020B0502040204020203" pitchFamily="34" charset="0"/>
                <a:cs typeface="Segoe UI" panose="020B0502040204020203" pitchFamily="34" charset="0"/>
              </a:rPr>
              <a:t>Active Directory, Excel, Microsoft</a:t>
            </a:r>
            <a:r>
              <a:rPr lang="en-US" sz="1200" dirty="0">
                <a:solidFill>
                  <a:srgbClr val="3F3F3F">
                    <a:alpha val="87000"/>
                  </a:srgbClr>
                </a:solidFill>
                <a:latin typeface="Segoe UI" panose="020B0502040204020203" pitchFamily="34" charset="0"/>
                <a:cs typeface="Segoe UI" panose="020B0502040204020203" pitchFamily="34" charset="0"/>
              </a:rPr>
              <a:t>, </a:t>
            </a:r>
            <a:r>
              <a:rPr lang="en-US" sz="1200" dirty="0" smtClean="0">
                <a:solidFill>
                  <a:srgbClr val="3F3F3F">
                    <a:alpha val="87000"/>
                  </a:srgbClr>
                </a:solidFill>
                <a:latin typeface="Segoe UI" panose="020B0502040204020203" pitchFamily="34" charset="0"/>
                <a:cs typeface="Segoe UI" panose="020B0502040204020203" pitchFamily="34" charset="0"/>
              </a:rPr>
              <a:t>Microsoft Corporate Logo, Office 365, SharePoint, SQL Server, Visio, Windows</a:t>
            </a:r>
            <a:r>
              <a:rPr lang="en-US" sz="1200" dirty="0">
                <a:solidFill>
                  <a:srgbClr val="3F3F3F">
                    <a:alpha val="87000"/>
                  </a:srgbClr>
                </a:solidFill>
                <a:latin typeface="Segoe UI" panose="020B0502040204020203" pitchFamily="34" charset="0"/>
                <a:cs typeface="Segoe UI" panose="020B0502040204020203" pitchFamily="34" charset="0"/>
              </a:rPr>
              <a:t>, </a:t>
            </a:r>
            <a:r>
              <a:rPr lang="en-US" sz="1200" dirty="0" smtClean="0">
                <a:solidFill>
                  <a:srgbClr val="3F3F3F">
                    <a:alpha val="87000"/>
                  </a:srgbClr>
                </a:solidFill>
                <a:latin typeface="Segoe UI" panose="020B0502040204020203" pitchFamily="34" charset="0"/>
                <a:cs typeface="Segoe UI" panose="020B0502040204020203" pitchFamily="34" charset="0"/>
              </a:rPr>
              <a:t>Windows PowerShell and Windows Server are </a:t>
            </a:r>
            <a:r>
              <a:rPr lang="en-US" sz="1200" dirty="0">
                <a:solidFill>
                  <a:srgbClr val="3F3F3F">
                    <a:alpha val="87000"/>
                  </a:srgbClr>
                </a:solidFill>
                <a:latin typeface="Segoe UI" panose="020B0502040204020203" pitchFamily="34" charset="0"/>
                <a:cs typeface="Segoe UI" panose="020B0502040204020203" pitchFamily="34" charset="0"/>
              </a:rPr>
              <a:t>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p>
        </p:txBody>
      </p:sp>
    </p:spTree>
    <p:extLst>
      <p:ext uri="{BB962C8B-B14F-4D97-AF65-F5344CB8AC3E}">
        <p14:creationId xmlns:p14="http://schemas.microsoft.com/office/powerpoint/2010/main" val="21956213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View this Presentation</a:t>
            </a:r>
            <a:endParaRPr lang="en-US" dirty="0"/>
          </a:p>
        </p:txBody>
      </p:sp>
      <p:sp>
        <p:nvSpPr>
          <p:cNvPr id="5" name="Slide Number Placeholder 4"/>
          <p:cNvSpPr>
            <a:spLocks noGrp="1"/>
          </p:cNvSpPr>
          <p:nvPr>
            <p:ph type="sldNum" sz="quarter" idx="12"/>
          </p:nvPr>
        </p:nvSpPr>
        <p:spPr/>
        <p:txBody>
          <a:bodyPr/>
          <a:lstStyle/>
          <a:p>
            <a:fld id="{74A398B2-5A34-1A4A-811E-F4027282568C}" type="slidenum">
              <a:rPr lang="en-US" smtClean="0">
                <a:solidFill>
                  <a:prstClr val="black">
                    <a:tint val="75000"/>
                  </a:prstClr>
                </a:solidFill>
              </a:rPr>
              <a:pPr/>
              <a:t>3</a:t>
            </a:fld>
            <a:endParaRPr lang="en-US" dirty="0">
              <a:solidFill>
                <a:prstClr val="black">
                  <a:tint val="75000"/>
                </a:prstClr>
              </a:solidFill>
            </a:endParaRPr>
          </a:p>
        </p:txBody>
      </p:sp>
      <p:sp>
        <p:nvSpPr>
          <p:cNvPr id="3" name="Content Placeholder 2"/>
          <p:cNvSpPr>
            <a:spLocks noGrp="1"/>
          </p:cNvSpPr>
          <p:nvPr>
            <p:ph type="body" sz="quarter" idx="13"/>
          </p:nvPr>
        </p:nvSpPr>
        <p:spPr/>
        <p:txBody>
          <a:bodyPr/>
          <a:lstStyle/>
          <a:p>
            <a:r>
              <a:rPr lang="en-US" dirty="0"/>
              <a:t>To switch to </a:t>
            </a:r>
            <a:r>
              <a:rPr lang="en-US" b="1" dirty="0" smtClean="0"/>
              <a:t>Notes Page </a:t>
            </a:r>
            <a:r>
              <a:rPr lang="en-US" dirty="0" smtClean="0"/>
              <a:t>view:</a:t>
            </a:r>
          </a:p>
          <a:p>
            <a:pPr lvl="1"/>
            <a:r>
              <a:rPr lang="en-US" dirty="0" smtClean="0"/>
              <a:t>On </a:t>
            </a:r>
            <a:r>
              <a:rPr lang="en-US" dirty="0"/>
              <a:t>the ribbon, click the </a:t>
            </a:r>
            <a:r>
              <a:rPr lang="en-US" b="1" dirty="0"/>
              <a:t>View </a:t>
            </a:r>
            <a:r>
              <a:rPr lang="en-US" dirty="0"/>
              <a:t>tab, and then click </a:t>
            </a:r>
            <a:r>
              <a:rPr lang="en-US" b="1" dirty="0"/>
              <a:t>Notes </a:t>
            </a:r>
            <a:r>
              <a:rPr lang="en-US" b="1" dirty="0" smtClean="0"/>
              <a:t>Page</a:t>
            </a:r>
            <a:endParaRPr lang="en-US" dirty="0" smtClean="0"/>
          </a:p>
          <a:p>
            <a:r>
              <a:rPr lang="en-US" dirty="0"/>
              <a:t>To navigate through </a:t>
            </a:r>
            <a:r>
              <a:rPr lang="en-US" dirty="0" smtClean="0"/>
              <a:t>notes, </a:t>
            </a:r>
            <a:r>
              <a:rPr lang="en-US" dirty="0"/>
              <a:t>use the Page Up and Page Down </a:t>
            </a:r>
            <a:r>
              <a:rPr lang="en-US" dirty="0" smtClean="0"/>
              <a:t>keys</a:t>
            </a:r>
            <a:endParaRPr lang="en-US" dirty="0"/>
          </a:p>
          <a:p>
            <a:pPr lvl="1"/>
            <a:r>
              <a:rPr lang="en-US" dirty="0"/>
              <a:t>Zoom in or zoom out, if </a:t>
            </a:r>
            <a:r>
              <a:rPr lang="en-US" dirty="0" smtClean="0"/>
              <a:t>required</a:t>
            </a:r>
            <a:endParaRPr lang="en-US" dirty="0"/>
          </a:p>
          <a:p>
            <a:r>
              <a:rPr lang="en-US" dirty="0" smtClean="0"/>
              <a:t>In the </a:t>
            </a:r>
            <a:r>
              <a:rPr lang="en-US" b="1" dirty="0" smtClean="0"/>
              <a:t>Notes Page </a:t>
            </a:r>
            <a:r>
              <a:rPr lang="en-US" dirty="0" smtClean="0"/>
              <a:t>view, you can:</a:t>
            </a:r>
          </a:p>
          <a:p>
            <a:pPr lvl="1"/>
            <a:r>
              <a:rPr lang="en-US" dirty="0" smtClean="0"/>
              <a:t>Read any supporting </a:t>
            </a:r>
            <a:r>
              <a:rPr lang="en-US" dirty="0"/>
              <a:t>text—now or after the delivery</a:t>
            </a:r>
          </a:p>
          <a:p>
            <a:pPr lvl="1"/>
            <a:r>
              <a:rPr lang="en-US" dirty="0" smtClean="0"/>
              <a:t>Add </a:t>
            </a:r>
            <a:r>
              <a:rPr lang="en-US" dirty="0"/>
              <a:t>notes to your copy of the presentation, if </a:t>
            </a:r>
            <a:r>
              <a:rPr lang="en-US" dirty="0" smtClean="0"/>
              <a:t>required</a:t>
            </a:r>
          </a:p>
          <a:p>
            <a:r>
              <a:rPr lang="en-US" dirty="0" smtClean="0"/>
              <a:t>Take the presentation files home with you</a:t>
            </a:r>
          </a:p>
          <a:p>
            <a:endParaRPr lang="en-US" dirty="0"/>
          </a:p>
        </p:txBody>
      </p:sp>
    </p:spTree>
    <p:extLst>
      <p:ext uri="{BB962C8B-B14F-4D97-AF65-F5344CB8AC3E}">
        <p14:creationId xmlns:p14="http://schemas.microsoft.com/office/powerpoint/2010/main" val="1909166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da-DK" dirty="0" smtClean="0"/>
              <a:t>Log Parser</a:t>
            </a:r>
            <a:endParaRPr lang="en-US" dirty="0"/>
          </a:p>
        </p:txBody>
      </p:sp>
      <p:sp>
        <p:nvSpPr>
          <p:cNvPr id="8" name="Text Placeholder 7"/>
          <p:cNvSpPr>
            <a:spLocks noGrp="1"/>
          </p:cNvSpPr>
          <p:nvPr>
            <p:ph type="body" sz="quarter" idx="16"/>
          </p:nvPr>
        </p:nvSpPr>
        <p:spPr/>
        <p:txBody>
          <a:bodyPr/>
          <a:lstStyle/>
          <a:p>
            <a:endParaRPr lang="en-US" dirty="0"/>
          </a:p>
        </p:txBody>
      </p:sp>
    </p:spTree>
    <p:extLst>
      <p:ext uri="{BB962C8B-B14F-4D97-AF65-F5344CB8AC3E}">
        <p14:creationId xmlns:p14="http://schemas.microsoft.com/office/powerpoint/2010/main" val="13770661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da-DK" dirty="0" smtClean="0"/>
              <a:t>Lesson Overview and Objectives</a:t>
            </a:r>
            <a:endParaRPr lang="en-US" dirty="0"/>
          </a:p>
        </p:txBody>
      </p:sp>
      <p:sp>
        <p:nvSpPr>
          <p:cNvPr id="5" name="Text Placeholder 4"/>
          <p:cNvSpPr>
            <a:spLocks noGrp="1"/>
          </p:cNvSpPr>
          <p:nvPr>
            <p:ph type="body" sz="quarter" idx="13"/>
          </p:nvPr>
        </p:nvSpPr>
        <p:spPr/>
        <p:txBody>
          <a:bodyPr/>
          <a:lstStyle/>
          <a:p>
            <a:pPr marL="0" indent="0">
              <a:buNone/>
            </a:pPr>
            <a:r>
              <a:rPr lang="da-DK" sz="2400" dirty="0"/>
              <a:t>Overview</a:t>
            </a:r>
            <a:endParaRPr lang="en-US" sz="2400" dirty="0"/>
          </a:p>
          <a:p>
            <a:pPr marL="342900" indent="-342900"/>
            <a:r>
              <a:rPr lang="sv-SE" dirty="0">
                <a:latin typeface="Segoe UI Light" panose="020B0502040204020203" pitchFamily="34" charset="0"/>
                <a:cs typeface="Segoe UI Light" panose="020B0502040204020203" pitchFamily="34" charset="0"/>
              </a:rPr>
              <a:t>What is Log Parser</a:t>
            </a:r>
          </a:p>
          <a:p>
            <a:pPr marL="342900" indent="-342900"/>
            <a:r>
              <a:rPr lang="sv-SE" dirty="0">
                <a:latin typeface="Segoe UI Light" panose="020B0502040204020203" pitchFamily="34" charset="0"/>
                <a:cs typeface="Segoe UI Light" panose="020B0502040204020203" pitchFamily="34" charset="0"/>
              </a:rPr>
              <a:t>IIS Log Primer</a:t>
            </a:r>
          </a:p>
          <a:p>
            <a:pPr marL="342900" indent="-342900"/>
            <a:r>
              <a:rPr lang="sv-SE" dirty="0">
                <a:latin typeface="Segoe UI Light" panose="020B0502040204020203" pitchFamily="34" charset="0"/>
                <a:cs typeface="Segoe UI Light" panose="020B0502040204020203" pitchFamily="34" charset="0"/>
              </a:rPr>
              <a:t>SQL Syntax Primer</a:t>
            </a:r>
          </a:p>
          <a:p>
            <a:pPr marL="342900" indent="-342900"/>
            <a:r>
              <a:rPr lang="sv-SE" dirty="0" smtClean="0">
                <a:latin typeface="Segoe UI Light" panose="020B0502040204020203" pitchFamily="34" charset="0"/>
                <a:cs typeface="Segoe UI Light" panose="020B0502040204020203" pitchFamily="34" charset="0"/>
              </a:rPr>
              <a:t>Demos</a:t>
            </a:r>
            <a:endParaRPr lang="da-DK" dirty="0"/>
          </a:p>
          <a:p>
            <a:endParaRPr lang="da-DK" dirty="0"/>
          </a:p>
          <a:p>
            <a:pPr marL="0" indent="0">
              <a:buNone/>
            </a:pPr>
            <a:r>
              <a:rPr lang="da-DK" sz="2400" dirty="0"/>
              <a:t>Objectives</a:t>
            </a:r>
          </a:p>
          <a:p>
            <a:pPr marL="342900" indent="-342900"/>
            <a:r>
              <a:rPr lang="sv-SE" dirty="0">
                <a:latin typeface="Segoe UI Light" panose="020B0502040204020203" pitchFamily="34" charset="0"/>
                <a:cs typeface="Segoe UI Light" panose="020B0502040204020203" pitchFamily="34" charset="0"/>
              </a:rPr>
              <a:t>Know how to use Log Parser</a:t>
            </a:r>
          </a:p>
          <a:p>
            <a:pPr marL="342900" indent="-342900"/>
            <a:r>
              <a:rPr lang="sv-SE" dirty="0">
                <a:latin typeface="Segoe UI Light" panose="020B0502040204020203" pitchFamily="34" charset="0"/>
                <a:cs typeface="Segoe UI Light" panose="020B0502040204020203" pitchFamily="34" charset="0"/>
              </a:rPr>
              <a:t>Know when to use Log Parser</a:t>
            </a:r>
          </a:p>
          <a:p>
            <a:pPr marL="0" indent="0">
              <a:buNone/>
            </a:pPr>
            <a:endParaRPr lang="en-US" dirty="0"/>
          </a:p>
        </p:txBody>
      </p:sp>
    </p:spTree>
    <p:extLst>
      <p:ext uri="{BB962C8B-B14F-4D97-AF65-F5344CB8AC3E}">
        <p14:creationId xmlns:p14="http://schemas.microsoft.com/office/powerpoint/2010/main" val="4902171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smtClean="0"/>
              <a:t>Instructors Personal Experience</a:t>
            </a:r>
            <a:endParaRPr lang="en-US" dirty="0"/>
          </a:p>
        </p:txBody>
      </p:sp>
      <p:sp>
        <p:nvSpPr>
          <p:cNvPr id="3" name="Slide Number Placeholder 2"/>
          <p:cNvSpPr>
            <a:spLocks noGrp="1"/>
          </p:cNvSpPr>
          <p:nvPr>
            <p:ph type="sldNum" sz="quarter" idx="12"/>
          </p:nvPr>
        </p:nvSpPr>
        <p:spPr/>
        <p:txBody>
          <a:bodyPr/>
          <a:lstStyle/>
          <a:p>
            <a:fld id="{AFFF257A-30C5-4AFB-911B-BE4CEEA1EA82}" type="slidenum">
              <a:rPr lang="en-US" smtClean="0">
                <a:solidFill>
                  <a:prstClr val="black">
                    <a:tint val="75000"/>
                  </a:prstClr>
                </a:solidFill>
              </a:rPr>
              <a:pPr/>
              <a:t>6</a:t>
            </a:fld>
            <a:endParaRPr lang="en-US" dirty="0">
              <a:solidFill>
                <a:prstClr val="black">
                  <a:tint val="75000"/>
                </a:prstClr>
              </a:solidFill>
            </a:endParaRPr>
          </a:p>
        </p:txBody>
      </p:sp>
      <p:sp>
        <p:nvSpPr>
          <p:cNvPr id="4" name="Text Placeholder 3"/>
          <p:cNvSpPr>
            <a:spLocks noGrp="1"/>
          </p:cNvSpPr>
          <p:nvPr>
            <p:ph type="body" sz="quarter" idx="13"/>
          </p:nvPr>
        </p:nvSpPr>
        <p:spPr>
          <a:xfrm>
            <a:off x="402336" y="1143000"/>
            <a:ext cx="7232904" cy="4956048"/>
          </a:xfrm>
        </p:spPr>
        <p:txBody>
          <a:bodyPr/>
          <a:lstStyle/>
          <a:p>
            <a:pPr marL="0" indent="0">
              <a:buNone/>
            </a:pPr>
            <a:r>
              <a:rPr lang="en-US" dirty="0">
                <a:latin typeface="Segoe UI Light" panose="020B0502040204020203" pitchFamily="34" charset="0"/>
                <a:cs typeface="Segoe UI Light" panose="020B0502040204020203" pitchFamily="34" charset="0"/>
              </a:rPr>
              <a:t>Customers were complaining that sometimes they would get really slow pages, but the exact location was “lost in translation”. Using </a:t>
            </a:r>
            <a:r>
              <a:rPr lang="en-US" dirty="0" smtClean="0">
                <a:latin typeface="Segoe UI Light" panose="020B0502040204020203" pitchFamily="34" charset="0"/>
                <a:cs typeface="Segoe UI Light" panose="020B0502040204020203" pitchFamily="34" charset="0"/>
              </a:rPr>
              <a:t>Log Parser </a:t>
            </a:r>
            <a:r>
              <a:rPr lang="en-US" dirty="0">
                <a:latin typeface="Segoe UI Light" panose="020B0502040204020203" pitchFamily="34" charset="0"/>
                <a:cs typeface="Segoe UI Light" panose="020B0502040204020203" pitchFamily="34" charset="0"/>
              </a:rPr>
              <a:t>we found the all pages with +10 sec load time and could identify the cause which was a custom menu.</a:t>
            </a:r>
          </a:p>
          <a:p>
            <a:endParaRPr lang="en-US" dirty="0">
              <a:latin typeface="Segoe UI Light" panose="020B0502040204020203" pitchFamily="34" charset="0"/>
              <a:cs typeface="Segoe UI Light" panose="020B0502040204020203" pitchFamily="34" charset="0"/>
            </a:endParaRPr>
          </a:p>
          <a:p>
            <a:pPr marL="0" indent="0">
              <a:buNone/>
            </a:pPr>
            <a:r>
              <a:rPr lang="en-US" dirty="0">
                <a:latin typeface="Segoe UI Light" panose="020B0502040204020203" pitchFamily="34" charset="0"/>
                <a:cs typeface="Segoe UI Light" panose="020B0502040204020203" pitchFamily="34" charset="0"/>
              </a:rPr>
              <a:t>In various load-testing scenarios we use the original IIS logs to create a realistic load on the system. Filtering by type and grouping by amount of hits.</a:t>
            </a:r>
          </a:p>
          <a:p>
            <a:endParaRPr lang="en-US" dirty="0">
              <a:latin typeface="Segoe UI Light" panose="020B0502040204020203" pitchFamily="34" charset="0"/>
              <a:cs typeface="Segoe UI Light" panose="020B0502040204020203" pitchFamily="34" charset="0"/>
            </a:endParaRPr>
          </a:p>
          <a:p>
            <a:pPr marL="0" indent="0">
              <a:buNone/>
            </a:pPr>
            <a:r>
              <a:rPr lang="en-US" dirty="0">
                <a:latin typeface="Segoe UI Light" panose="020B0502040204020203" pitchFamily="34" charset="0"/>
                <a:cs typeface="Segoe UI Light" panose="020B0502040204020203" pitchFamily="34" charset="0"/>
              </a:rPr>
              <a:t>SharePoint was getting a bad reputation for being slow. In IIS log, we could identify time-taken for requests as being normal and could trace the problem to Network and Active Directory Log-on</a:t>
            </a:r>
          </a:p>
          <a:p>
            <a:pPr marL="0" indent="0">
              <a:buNone/>
            </a:pPr>
            <a:endParaRPr lang="en-US" dirty="0"/>
          </a:p>
        </p:txBody>
      </p:sp>
      <p:pic>
        <p:nvPicPr>
          <p:cNvPr id="6" name="Picture 5"/>
          <p:cNvPicPr>
            <a:picLocks noChangeAspect="1"/>
          </p:cNvPicPr>
          <p:nvPr/>
        </p:nvPicPr>
        <p:blipFill>
          <a:blip r:embed="rId3"/>
          <a:stretch>
            <a:fillRect/>
          </a:stretch>
        </p:blipFill>
        <p:spPr>
          <a:xfrm>
            <a:off x="8850630" y="1549307"/>
            <a:ext cx="289012" cy="2745614"/>
          </a:xfrm>
          <a:prstGeom prst="rect">
            <a:avLst/>
          </a:prstGeom>
        </p:spPr>
      </p:pic>
      <p:pic>
        <p:nvPicPr>
          <p:cNvPr id="7" name="Picture 6"/>
          <p:cNvPicPr>
            <a:picLocks noChangeAspect="1"/>
          </p:cNvPicPr>
          <p:nvPr/>
        </p:nvPicPr>
        <p:blipFill>
          <a:blip r:embed="rId4"/>
          <a:stretch>
            <a:fillRect/>
          </a:stretch>
        </p:blipFill>
        <p:spPr>
          <a:xfrm>
            <a:off x="9116952" y="1559296"/>
            <a:ext cx="313099" cy="2721541"/>
          </a:xfrm>
          <a:prstGeom prst="rect">
            <a:avLst/>
          </a:prstGeom>
        </p:spPr>
      </p:pic>
      <p:pic>
        <p:nvPicPr>
          <p:cNvPr id="8" name="Picture 7"/>
          <p:cNvPicPr>
            <a:picLocks noChangeAspect="1"/>
          </p:cNvPicPr>
          <p:nvPr/>
        </p:nvPicPr>
        <p:blipFill>
          <a:blip r:embed="rId5"/>
          <a:stretch>
            <a:fillRect/>
          </a:stretch>
        </p:blipFill>
        <p:spPr>
          <a:xfrm>
            <a:off x="9395543" y="1639291"/>
            <a:ext cx="289012" cy="2528857"/>
          </a:xfrm>
          <a:prstGeom prst="rect">
            <a:avLst/>
          </a:prstGeom>
        </p:spPr>
      </p:pic>
      <p:pic>
        <p:nvPicPr>
          <p:cNvPr id="9" name="Picture 8"/>
          <p:cNvPicPr>
            <a:picLocks noChangeAspect="1"/>
          </p:cNvPicPr>
          <p:nvPr/>
        </p:nvPicPr>
        <p:blipFill>
          <a:blip r:embed="rId6"/>
          <a:stretch>
            <a:fillRect/>
          </a:stretch>
        </p:blipFill>
        <p:spPr>
          <a:xfrm>
            <a:off x="9673115" y="1739267"/>
            <a:ext cx="313099" cy="2288022"/>
          </a:xfrm>
          <a:prstGeom prst="rect">
            <a:avLst/>
          </a:prstGeom>
        </p:spPr>
      </p:pic>
      <p:pic>
        <p:nvPicPr>
          <p:cNvPr id="10" name="Picture 9"/>
          <p:cNvPicPr>
            <a:picLocks noChangeAspect="1"/>
          </p:cNvPicPr>
          <p:nvPr/>
        </p:nvPicPr>
        <p:blipFill>
          <a:blip r:embed="rId7"/>
          <a:stretch>
            <a:fillRect/>
          </a:stretch>
        </p:blipFill>
        <p:spPr>
          <a:xfrm>
            <a:off x="9997580" y="1809259"/>
            <a:ext cx="746619" cy="2119430"/>
          </a:xfrm>
          <a:prstGeom prst="rect">
            <a:avLst/>
          </a:prstGeom>
        </p:spPr>
      </p:pic>
    </p:spTree>
    <p:extLst>
      <p:ext uri="{BB962C8B-B14F-4D97-AF65-F5344CB8AC3E}">
        <p14:creationId xmlns:p14="http://schemas.microsoft.com/office/powerpoint/2010/main" val="27064746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smtClean="0"/>
              <a:t>What is Log Parser</a:t>
            </a:r>
            <a:endParaRPr lang="en-US" dirty="0"/>
          </a:p>
        </p:txBody>
      </p:sp>
      <p:sp>
        <p:nvSpPr>
          <p:cNvPr id="3" name="Slide Number Placeholder 2"/>
          <p:cNvSpPr>
            <a:spLocks noGrp="1"/>
          </p:cNvSpPr>
          <p:nvPr>
            <p:ph type="sldNum" sz="quarter" idx="12"/>
          </p:nvPr>
        </p:nvSpPr>
        <p:spPr/>
        <p:txBody>
          <a:bodyPr/>
          <a:lstStyle/>
          <a:p>
            <a:fld id="{AFFF257A-30C5-4AFB-911B-BE4CEEA1EA82}" type="slidenum">
              <a:rPr lang="en-US" smtClean="0">
                <a:solidFill>
                  <a:prstClr val="black">
                    <a:tint val="75000"/>
                  </a:prstClr>
                </a:solidFill>
              </a:rPr>
              <a:pPr/>
              <a:t>7</a:t>
            </a:fld>
            <a:endParaRPr lang="en-US">
              <a:solidFill>
                <a:prstClr val="black">
                  <a:tint val="75000"/>
                </a:prstClr>
              </a:solidFill>
            </a:endParaRPr>
          </a:p>
        </p:txBody>
      </p:sp>
      <p:sp>
        <p:nvSpPr>
          <p:cNvPr id="4" name="Text Placeholder 3"/>
          <p:cNvSpPr>
            <a:spLocks noGrp="1"/>
          </p:cNvSpPr>
          <p:nvPr>
            <p:ph type="body" sz="quarter" idx="13"/>
          </p:nvPr>
        </p:nvSpPr>
        <p:spPr/>
        <p:txBody>
          <a:bodyPr/>
          <a:lstStyle/>
          <a:p>
            <a:r>
              <a:rPr lang="sv-SE" dirty="0">
                <a:latin typeface="Segoe UI Light" panose="020B0502040204020203" pitchFamily="34" charset="0"/>
                <a:cs typeface="Segoe UI Light" panose="020B0502040204020203" pitchFamily="34" charset="0"/>
              </a:rPr>
              <a:t>Tool to analyze logs, filter logs and output to another format</a:t>
            </a:r>
          </a:p>
          <a:p>
            <a:endParaRPr lang="sv-SE" dirty="0">
              <a:latin typeface="Segoe UI Light" panose="020B0502040204020203" pitchFamily="34" charset="0"/>
              <a:cs typeface="Segoe UI Light" panose="020B0502040204020203" pitchFamily="34" charset="0"/>
            </a:endParaRPr>
          </a:p>
          <a:p>
            <a:r>
              <a:rPr lang="sv-SE" dirty="0">
                <a:latin typeface="Segoe UI Light" panose="020B0502040204020203" pitchFamily="34" charset="0"/>
                <a:cs typeface="Segoe UI Light" panose="020B0502040204020203" pitchFamily="34" charset="0"/>
              </a:rPr>
              <a:t>Well suited for working with IIS Logs</a:t>
            </a:r>
          </a:p>
          <a:p>
            <a:endParaRPr lang="sv-SE" dirty="0">
              <a:latin typeface="Segoe UI Light" panose="020B0502040204020203" pitchFamily="34" charset="0"/>
              <a:cs typeface="Segoe UI Light" panose="020B0502040204020203" pitchFamily="34" charset="0"/>
            </a:endParaRPr>
          </a:p>
          <a:p>
            <a:r>
              <a:rPr lang="sv-SE" dirty="0">
                <a:latin typeface="Segoe UI Light" panose="020B0502040204020203" pitchFamily="34" charset="0"/>
                <a:cs typeface="Segoe UI Light" panose="020B0502040204020203" pitchFamily="34" charset="0"/>
              </a:rPr>
              <a:t>SQL Like syntax</a:t>
            </a:r>
          </a:p>
          <a:p>
            <a:pPr marL="0" indent="0">
              <a:buNone/>
            </a:pPr>
            <a:endParaRPr lang="en-US" dirty="0"/>
          </a:p>
        </p:txBody>
      </p:sp>
      <p:pic>
        <p:nvPicPr>
          <p:cNvPr id="6" name="Picture 5"/>
          <p:cNvPicPr>
            <a:picLocks noChangeAspect="1"/>
          </p:cNvPicPr>
          <p:nvPr/>
        </p:nvPicPr>
        <p:blipFill>
          <a:blip r:embed="rId3"/>
          <a:stretch>
            <a:fillRect/>
          </a:stretch>
        </p:blipFill>
        <p:spPr>
          <a:xfrm>
            <a:off x="3853314" y="3063240"/>
            <a:ext cx="2560320" cy="2560320"/>
          </a:xfrm>
          <a:prstGeom prst="rect">
            <a:avLst/>
          </a:prstGeom>
        </p:spPr>
      </p:pic>
    </p:spTree>
    <p:extLst>
      <p:ext uri="{BB962C8B-B14F-4D97-AF65-F5344CB8AC3E}">
        <p14:creationId xmlns:p14="http://schemas.microsoft.com/office/powerpoint/2010/main" val="21974836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smtClean="0"/>
              <a:t>When to use Log Parser</a:t>
            </a:r>
            <a:endParaRPr lang="en-US" dirty="0"/>
          </a:p>
        </p:txBody>
      </p:sp>
      <p:sp>
        <p:nvSpPr>
          <p:cNvPr id="3" name="Slide Number Placeholder 2"/>
          <p:cNvSpPr>
            <a:spLocks noGrp="1"/>
          </p:cNvSpPr>
          <p:nvPr>
            <p:ph type="sldNum" sz="quarter" idx="12"/>
          </p:nvPr>
        </p:nvSpPr>
        <p:spPr/>
        <p:txBody>
          <a:bodyPr/>
          <a:lstStyle/>
          <a:p>
            <a:fld id="{AFFF257A-30C5-4AFB-911B-BE4CEEA1EA82}" type="slidenum">
              <a:rPr lang="en-US" smtClean="0">
                <a:solidFill>
                  <a:prstClr val="black">
                    <a:tint val="75000"/>
                  </a:prstClr>
                </a:solidFill>
              </a:rPr>
              <a:pPr/>
              <a:t>8</a:t>
            </a:fld>
            <a:endParaRPr lang="en-US">
              <a:solidFill>
                <a:prstClr val="black">
                  <a:tint val="75000"/>
                </a:prstClr>
              </a:solidFill>
            </a:endParaRPr>
          </a:p>
        </p:txBody>
      </p:sp>
      <p:sp>
        <p:nvSpPr>
          <p:cNvPr id="4" name="Text Placeholder 3"/>
          <p:cNvSpPr>
            <a:spLocks noGrp="1"/>
          </p:cNvSpPr>
          <p:nvPr>
            <p:ph type="body" sz="quarter" idx="13"/>
          </p:nvPr>
        </p:nvSpPr>
        <p:spPr/>
        <p:txBody>
          <a:bodyPr/>
          <a:lstStyle/>
          <a:p>
            <a:r>
              <a:rPr lang="en-US" dirty="0">
                <a:latin typeface="Segoe UI Light" panose="020B0502040204020203" pitchFamily="34" charset="0"/>
                <a:cs typeface="Segoe UI Light" panose="020B0502040204020203" pitchFamily="34" charset="0"/>
              </a:rPr>
              <a:t>Good for finding patterns in logs</a:t>
            </a:r>
          </a:p>
          <a:p>
            <a:endParaRPr lang="en-US" dirty="0">
              <a:latin typeface="Segoe UI Light" panose="020B0502040204020203" pitchFamily="34" charset="0"/>
              <a:cs typeface="Segoe UI Light" panose="020B0502040204020203" pitchFamily="34" charset="0"/>
            </a:endParaRPr>
          </a:p>
          <a:p>
            <a:r>
              <a:rPr lang="en-US" dirty="0">
                <a:latin typeface="Segoe UI Light" panose="020B0502040204020203" pitchFamily="34" charset="0"/>
                <a:cs typeface="Segoe UI Light" panose="020B0502040204020203" pitchFamily="34" charset="0"/>
              </a:rPr>
              <a:t>IIS Logs often provide valuable data for finding performance related issues</a:t>
            </a:r>
          </a:p>
          <a:p>
            <a:endParaRPr lang="en-US" dirty="0">
              <a:latin typeface="Segoe UI Light" panose="020B0502040204020203" pitchFamily="34" charset="0"/>
              <a:cs typeface="Segoe UI Light" panose="020B0502040204020203" pitchFamily="34" charset="0"/>
            </a:endParaRPr>
          </a:p>
          <a:p>
            <a:r>
              <a:rPr lang="en-US" dirty="0">
                <a:latin typeface="Segoe UI Light" panose="020B0502040204020203" pitchFamily="34" charset="0"/>
                <a:cs typeface="Segoe UI Light" panose="020B0502040204020203" pitchFamily="34" charset="0"/>
              </a:rPr>
              <a:t>Log Parser is also a handy tool for generating Usage Analysis and Reports</a:t>
            </a:r>
            <a:endParaRPr lang="da-DK" dirty="0">
              <a:latin typeface="Segoe UI Light" panose="020B0502040204020203" pitchFamily="34" charset="0"/>
              <a:cs typeface="Segoe UI Light" panose="020B0502040204020203" pitchFamily="34" charset="0"/>
            </a:endParaRPr>
          </a:p>
          <a:p>
            <a:endParaRPr lang="en-US" dirty="0"/>
          </a:p>
        </p:txBody>
      </p:sp>
    </p:spTree>
    <p:extLst>
      <p:ext uri="{BB962C8B-B14F-4D97-AF65-F5344CB8AC3E}">
        <p14:creationId xmlns:p14="http://schemas.microsoft.com/office/powerpoint/2010/main" val="40265916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smtClean="0"/>
              <a:t>IIS Logs Primer</a:t>
            </a:r>
            <a:endParaRPr lang="en-US" dirty="0"/>
          </a:p>
        </p:txBody>
      </p:sp>
      <p:sp>
        <p:nvSpPr>
          <p:cNvPr id="3" name="Slide Number Placeholder 2"/>
          <p:cNvSpPr>
            <a:spLocks noGrp="1"/>
          </p:cNvSpPr>
          <p:nvPr>
            <p:ph type="sldNum" sz="quarter" idx="12"/>
          </p:nvPr>
        </p:nvSpPr>
        <p:spPr/>
        <p:txBody>
          <a:bodyPr/>
          <a:lstStyle/>
          <a:p>
            <a:fld id="{AFFF257A-30C5-4AFB-911B-BE4CEEA1EA82}" type="slidenum">
              <a:rPr lang="en-US" smtClean="0">
                <a:solidFill>
                  <a:prstClr val="black">
                    <a:tint val="75000"/>
                  </a:prstClr>
                </a:solidFill>
              </a:rPr>
              <a:pPr/>
              <a:t>9</a:t>
            </a:fld>
            <a:endParaRPr lang="en-US">
              <a:solidFill>
                <a:prstClr val="black">
                  <a:tint val="75000"/>
                </a:prstClr>
              </a:solidFill>
            </a:endParaRPr>
          </a:p>
        </p:txBody>
      </p:sp>
      <p:sp>
        <p:nvSpPr>
          <p:cNvPr id="4" name="Text Placeholder 3"/>
          <p:cNvSpPr>
            <a:spLocks noGrp="1"/>
          </p:cNvSpPr>
          <p:nvPr>
            <p:ph type="body" sz="quarter" idx="13"/>
          </p:nvPr>
        </p:nvSpPr>
        <p:spPr/>
        <p:txBody>
          <a:bodyPr/>
          <a:lstStyle/>
          <a:p>
            <a:r>
              <a:rPr lang="en-US" dirty="0">
                <a:latin typeface="Segoe UI Light" panose="020B0502040204020203" pitchFamily="34" charset="0"/>
                <a:cs typeface="Segoe UI Light" panose="020B0502040204020203" pitchFamily="34" charset="0"/>
              </a:rPr>
              <a:t>Simple Text format – space separated</a:t>
            </a:r>
          </a:p>
          <a:p>
            <a:endParaRPr lang="en-US" dirty="0">
              <a:latin typeface="Segoe UI Light" panose="020B0502040204020203" pitchFamily="34" charset="0"/>
              <a:cs typeface="Segoe UI Light" panose="020B0502040204020203" pitchFamily="34" charset="0"/>
            </a:endParaRPr>
          </a:p>
          <a:p>
            <a:r>
              <a:rPr lang="en-US" dirty="0">
                <a:latin typeface="Segoe UI Light" panose="020B0502040204020203" pitchFamily="34" charset="0"/>
                <a:cs typeface="Segoe UI Light" panose="020B0502040204020203" pitchFamily="34" charset="0"/>
              </a:rPr>
              <a:t>Default location: C:\inetpub\LogFiles\W3SVC*</a:t>
            </a:r>
          </a:p>
          <a:p>
            <a:endParaRPr lang="en-US" dirty="0"/>
          </a:p>
        </p:txBody>
      </p:sp>
      <p:pic>
        <p:nvPicPr>
          <p:cNvPr id="5" name="Picture 4"/>
          <p:cNvPicPr>
            <a:picLocks noChangeAspect="1"/>
          </p:cNvPicPr>
          <p:nvPr/>
        </p:nvPicPr>
        <p:blipFill>
          <a:blip r:embed="rId3"/>
          <a:stretch>
            <a:fillRect/>
          </a:stretch>
        </p:blipFill>
        <p:spPr>
          <a:xfrm>
            <a:off x="402336" y="2512863"/>
            <a:ext cx="7415103" cy="3586185"/>
          </a:xfrm>
          <a:prstGeom prst="rect">
            <a:avLst/>
          </a:prstGeom>
        </p:spPr>
      </p:pic>
    </p:spTree>
    <p:extLst>
      <p:ext uri="{BB962C8B-B14F-4D97-AF65-F5344CB8AC3E}">
        <p14:creationId xmlns:p14="http://schemas.microsoft.com/office/powerpoint/2010/main" val="1291337560"/>
      </p:ext>
    </p:extLst>
  </p:cSld>
  <p:clrMapOvr>
    <a:masterClrMapping/>
  </p:clrMapOvr>
</p:sld>
</file>

<file path=ppt/theme/theme1.xml><?xml version="1.0" encoding="utf-8"?>
<a:theme xmlns:a="http://schemas.openxmlformats.org/drawingml/2006/main" name="WS_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mso-contentType ?>
<SharedContentType xmlns="Microsoft.SharePoint.Taxonomy.ContentTypeSync" SourceId="e385fb40-52d4-4fae-9c5b-3e8ff8a5878e" ContentTypeId="0x01010079CA57CA2DAD654DAB031774EE67465801" PreviousValue="false"/>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dlc_DocId xmlns="230e9df3-be65-4c73-a93b-d1236ebd677e">CPS030-718-232</_dlc_DocId>
    <_dlc_DocIdUrl xmlns="230e9df3-be65-4c73-a93b-d1236ebd677e">
      <Url>https://microsoft.sharepoint.com/teams/CampusProjectSites030/dzzsao7hza/_layouts/15/DocIdRedir.aspx?ID=CPS030-718-232</Url>
      <Description>CPS030-718-232</Description>
    </_dlc_DocIdUrl>
    <DocumentDescription xmlns="230e9df3-be65-4c73-a93b-d1236ebd677e" xsi:nil="true"/>
    <bc28b5f076654a3b96073bbbebfeb8c9 xmlns="230e9df3-be65-4c73-a93b-d1236ebd677e">
      <Terms xmlns="http://schemas.microsoft.com/office/infopath/2007/PartnerControls">
        <TermInfo xmlns="http://schemas.microsoft.com/office/infopath/2007/PartnerControls">
          <TermName xmlns="http://schemas.microsoft.com/office/infopath/2007/PartnerControls">English</TermName>
          <TermId xmlns="http://schemas.microsoft.com/office/infopath/2007/PartnerControls">cb91f272-ce4d-4a7e-9bbf-78b58e3d188d</TermId>
        </TermInfo>
      </Terms>
    </bc28b5f076654a3b96073bbbebfeb8c9>
    <MSProductsTaxHTField0 xmlns="230e9df3-be65-4c73-a93b-d1236ebd677e">
      <Terms xmlns="http://schemas.microsoft.com/office/infopath/2007/PartnerControls"/>
    </MSProductsTaxHTField0>
    <m74a2925250f485f9486ed3f97e2a6b3 xmlns="230e9df3-be65-4c73-a93b-d1236ebd677e">
      <Terms xmlns="http://schemas.microsoft.com/office/infopath/2007/PartnerControls"/>
    </m74a2925250f485f9486ed3f97e2a6b3>
    <oad7af80ad0f4ba99bb03b3894ab533c xmlns="230e9df3-be65-4c73-a93b-d1236ebd677e">
      <Terms xmlns="http://schemas.microsoft.com/office/infopath/2007/PartnerControls"/>
    </oad7af80ad0f4ba99bb03b3894ab533c>
    <Authors xmlns="230e9df3-be65-4c73-a93b-d1236ebd677e">
      <UserInfo>
        <DisplayName/>
        <AccountId xsi:nil="true"/>
        <AccountType/>
      </UserInfo>
    </Authors>
    <DerivedFromID xmlns="230e9df3-be65-4c73-a93b-d1236ebd677e">Original</DerivedFromID>
    <TaxCatchAll xmlns="230e9df3-be65-4c73-a93b-d1236ebd677e">
      <Value>272</Value>
    </TaxCatchAll>
  </documentManagement>
</p:properties>
</file>

<file path=customXml/item4.xml><?xml version="1.0" encoding="utf-8"?>
<ct:contentTypeSchema xmlns:ct="http://schemas.microsoft.com/office/2006/metadata/contentType" xmlns:ma="http://schemas.microsoft.com/office/2006/metadata/properties/metaAttributes" ct:_="" ma:_="" ma:contentTypeName="Campus – Individual IP" ma:contentTypeID="0x01010079CA57CA2DAD654DAB031774EE6746580100BF33FFFB79D9DA4E83D1DB827802D1A1" ma:contentTypeVersion="39" ma:contentTypeDescription="This content type is produced by an individual or team as part of a team collaboration effort, such as customer engagement. Reuse this type of content at your own risk." ma:contentTypeScope="" ma:versionID="08bb1bcd90a638ede75738531e3091f7">
  <xsd:schema xmlns:xsd="http://www.w3.org/2001/XMLSchema" xmlns:xs="http://www.w3.org/2001/XMLSchema" xmlns:p="http://schemas.microsoft.com/office/2006/metadata/properties" xmlns:ns2="230e9df3-be65-4c73-a93b-d1236ebd677e" targetNamespace="http://schemas.microsoft.com/office/2006/metadata/properties" ma:root="true" ma:fieldsID="3b903c73d7499ed86d7414e3200f1271" ns2:_="">
    <xsd:import namespace="230e9df3-be65-4c73-a93b-d1236ebd677e"/>
    <xsd:element name="properties">
      <xsd:complexType>
        <xsd:sequence>
          <xsd:element name="documentManagement">
            <xsd:complexType>
              <xsd:all>
                <xsd:element ref="ns2:DerivedFromID" minOccurs="0"/>
                <xsd:element ref="ns2:DocumentDescription" minOccurs="0"/>
                <xsd:element ref="ns2:Authors" minOccurs="0"/>
                <xsd:element ref="ns2:_dlc_DocIdUrl" minOccurs="0"/>
                <xsd:element ref="ns2:_dlc_DocIdPersistId" minOccurs="0"/>
                <xsd:element ref="ns2:MSProductsTaxHTField0" minOccurs="0"/>
                <xsd:element ref="ns2:TaxCatchAll" minOccurs="0"/>
                <xsd:element ref="ns2:TaxCatchAllLabel" minOccurs="0"/>
                <xsd:element ref="ns2:m74a2925250f485f9486ed3f97e2a6b3" minOccurs="0"/>
                <xsd:element ref="ns2:oad7af80ad0f4ba99bb03b3894ab533c" minOccurs="0"/>
                <xsd:element ref="ns2:bc28b5f076654a3b96073bbbebfeb8c9" minOccurs="0"/>
                <xsd:element ref="ns2:_dlc_Doc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DerivedFromID" ma:index="2" nillable="true" ma:displayName="Derived from ID" ma:default="Original" ma:description="Holds the Document Id if the document is derived from an existing document in Campus." ma:internalName="DerivedFromID">
      <xsd:simpleType>
        <xsd:restriction base="dms:Text">
          <xsd:maxLength value="255"/>
        </xsd:restriction>
      </xsd:simpleType>
    </xsd:element>
    <xsd:element name="DocumentDescription" ma:index="3" nillable="true" ma:displayName="Document Description" ma:description="Alternate description for documents that can be used for display." ma:internalName="DocumentDescription">
      <xsd:simpleType>
        <xsd:restriction base="dms:Note">
          <xsd:maxLength value="255"/>
        </xsd:restriction>
      </xsd:simpleType>
    </xsd:element>
    <xsd:element name="Authors" ma:index="4" nillable="true" ma:displayName="Authors" ma:description="The individuals who contributed to the creation of this content. Includes both primary and secondary authors." ma:list="UserInfo" ma:SharePointGroup="0" ma:internalName="Authors"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element name="MSProductsTaxHTField0" ma:index="13" nillable="true" ma:taxonomy="true" ma:internalName="MSProductsTaxHTField0" ma:taxonomyFieldName="MSProducts" ma:displayName="MS Products" ma:default="" ma:fieldId="{ee77c2ea-e1b9-4a90-85df-76a95e6ae936}" ma:taxonomyMulti="true" ma:sspId="e385fb40-52d4-4fae-9c5b-3e8ff8a5878e" ma:termSetId="e8298524-23d5-441d-8e61-21bed1c2c470" ma:anchorId="00000000-0000-0000-0000-000000000000" ma:open="false" ma:isKeyword="false">
      <xsd:complexType>
        <xsd:sequence>
          <xsd:element ref="pc:Terms" minOccurs="0" maxOccurs="1"/>
        </xsd:sequence>
      </xsd:complexType>
    </xsd:element>
    <xsd:element name="TaxCatchAll" ma:index="14" nillable="true" ma:displayName="Taxonomy Catch All Column" ma:hidden="true" ma:list="{1c4f5508-5e58-4013-951f-32711031a382}" ma:internalName="TaxCatchAll" ma:showField="CatchAllData" ma:web="be64cf0b-c41c-4198-9870-831cd54d476f">
      <xsd:complexType>
        <xsd:complexContent>
          <xsd:extension base="dms:MultiChoiceLookup">
            <xsd:sequence>
              <xsd:element name="Value" type="dms:Lookup" maxOccurs="unbounded" minOccurs="0" nillable="true"/>
            </xsd:sequence>
          </xsd:extension>
        </xsd:complexContent>
      </xsd:complexType>
    </xsd:element>
    <xsd:element name="TaxCatchAllLabel" ma:index="15" nillable="true" ma:displayName="Taxonomy Catch All Column1" ma:hidden="true" ma:list="{1c4f5508-5e58-4013-951f-32711031a382}" ma:internalName="TaxCatchAllLabel" ma:readOnly="true" ma:showField="CatchAllDataLabel" ma:web="be64cf0b-c41c-4198-9870-831cd54d476f">
      <xsd:complexType>
        <xsd:complexContent>
          <xsd:extension base="dms:MultiChoiceLookup">
            <xsd:sequence>
              <xsd:element name="Value" type="dms:Lookup" maxOccurs="unbounded" minOccurs="0" nillable="true"/>
            </xsd:sequence>
          </xsd:extension>
        </xsd:complexContent>
      </xsd:complexType>
    </xsd:element>
    <xsd:element name="m74a2925250f485f9486ed3f97e2a6b3" ma:index="17" nillable="true" ma:taxonomy="true" ma:internalName="m74a2925250f485f9486ed3f97e2a6b3" ma:taxonomyFieldName="VerticalIndustries" ma:displayName="Vertical Industries" ma:readOnly="false" ma:default="" ma:fieldId="{674a2925-250f-485f-9486-ed3f97e2a6b3}" ma:taxonomyMulti="true" ma:sspId="e385fb40-52d4-4fae-9c5b-3e8ff8a5878e" ma:termSetId="91b0d1e0-9f22-4aab-a1ef-fa1358a21588" ma:anchorId="00000000-0000-0000-0000-000000000000" ma:open="false" ma:isKeyword="false">
      <xsd:complexType>
        <xsd:sequence>
          <xsd:element ref="pc:Terms" minOccurs="0" maxOccurs="1"/>
        </xsd:sequence>
      </xsd:complexType>
    </xsd:element>
    <xsd:element name="oad7af80ad0f4ba99bb03b3894ab533c" ma:index="19" nillable="true" ma:taxonomy="true" ma:internalName="oad7af80ad0f4ba99bb03b3894ab533c" ma:taxonomyFieldName="ServicesIPTypes" ma:displayName="Services IP Type" ma:default="" ma:fieldId="{8ad7af80-ad0f-4ba9-9bb0-3b3894ab533c}" ma:taxonomyMulti="true" ma:sspId="e385fb40-52d4-4fae-9c5b-3e8ff8a5878e" ma:termSetId="030f38bb-a2c5-4da9-8933-47d85a151cf1" ma:anchorId="00000000-0000-0000-0000-000000000000" ma:open="false" ma:isKeyword="false">
      <xsd:complexType>
        <xsd:sequence>
          <xsd:element ref="pc:Terms" minOccurs="0" maxOccurs="1"/>
        </xsd:sequence>
      </xsd:complexType>
    </xsd:element>
    <xsd:element name="bc28b5f076654a3b96073bbbebfeb8c9" ma:index="21" nillable="true" ma:taxonomy="true" ma:internalName="bc28b5f076654a3b96073bbbebfeb8c9" ma:taxonomyFieldName="MSLanguage" ma:displayName="MS Language" ma:default="" ma:fieldId="{bc28b5f0-7665-4a3b-9607-3bbbebfeb8c9}" ma:taxonomyMulti="true" ma:sspId="e385fb40-52d4-4fae-9c5b-3e8ff8a5878e" ma:termSetId="2851bb56-f3b7-4d07-b1ba-07ede7d3b149" ma:anchorId="00000000-0000-0000-0000-000000000000" ma:open="false" ma:isKeyword="false">
      <xsd:complexType>
        <xsd:sequence>
          <xsd:element ref="pc:Terms" minOccurs="0" maxOccurs="1"/>
        </xsd:sequence>
      </xsd:complexType>
    </xsd:element>
    <xsd:element name="_dlc_DocId" ma:index="22" nillable="true" ma:displayName="Document ID Value" ma:description="The value of the document ID assigned to this item." ma:internalName="_dlc_DocId"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3"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5.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Version=14.0.0.0,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076357F2-F7D0-45D2-8331-D95E48B9D936}"/>
</file>

<file path=customXml/itemProps2.xml><?xml version="1.0" encoding="utf-8"?>
<ds:datastoreItem xmlns:ds="http://schemas.openxmlformats.org/officeDocument/2006/customXml" ds:itemID="{A8ED8A4E-D10F-465B-A33C-DD7FC191A8CD}"/>
</file>

<file path=customXml/itemProps3.xml><?xml version="1.0" encoding="utf-8"?>
<ds:datastoreItem xmlns:ds="http://schemas.openxmlformats.org/officeDocument/2006/customXml" ds:itemID="{19896733-15D4-4950-9D64-541D762A2FB3}"/>
</file>

<file path=customXml/itemProps4.xml><?xml version="1.0" encoding="utf-8"?>
<ds:datastoreItem xmlns:ds="http://schemas.openxmlformats.org/officeDocument/2006/customXml" ds:itemID="{2FE4EAB0-3FD1-4F75-B1F7-B7624C30F6E8}"/>
</file>

<file path=customXml/itemProps5.xml><?xml version="1.0" encoding="utf-8"?>
<ds:datastoreItem xmlns:ds="http://schemas.openxmlformats.org/officeDocument/2006/customXml" ds:itemID="{C2F4349C-E75B-45C2-9390-51AACC3127FB}"/>
</file>

<file path=docProps/app.xml><?xml version="1.0" encoding="utf-8"?>
<Properties xmlns="http://schemas.openxmlformats.org/officeDocument/2006/extended-properties" xmlns:vt="http://schemas.openxmlformats.org/officeDocument/2006/docPropsVTypes">
  <Template/>
  <TotalTime>12456</TotalTime>
  <Words>2073</Words>
  <Application>Microsoft Office PowerPoint</Application>
  <PresentationFormat>Widescreen</PresentationFormat>
  <Paragraphs>228</Paragraphs>
  <Slides>19</Slides>
  <Notes>19</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19</vt:i4>
      </vt:variant>
    </vt:vector>
  </HeadingPairs>
  <TitlesOfParts>
    <vt:vector size="31" baseType="lpstr">
      <vt:lpstr>Arial</vt:lpstr>
      <vt:lpstr>Calibri</vt:lpstr>
      <vt:lpstr>Consolas</vt:lpstr>
      <vt:lpstr>Courier New</vt:lpstr>
      <vt:lpstr>Segoe Pro Light</vt:lpstr>
      <vt:lpstr>Segoe Pro Semibold</vt:lpstr>
      <vt:lpstr>Segoe UI</vt:lpstr>
      <vt:lpstr>Segoe UI Light</vt:lpstr>
      <vt:lpstr>Times New Roman</vt:lpstr>
      <vt:lpstr>Wingdings</vt:lpstr>
      <vt:lpstr>WS_1_Office Theme</vt:lpstr>
      <vt:lpstr>1_Office Theme</vt:lpstr>
      <vt:lpstr>PowerPoint Presentation</vt:lpstr>
      <vt:lpstr>PowerPoint Presentation</vt:lpstr>
      <vt:lpstr>How to View this Presentation</vt:lpstr>
      <vt:lpstr>Log Parser</vt:lpstr>
      <vt:lpstr>Lesson Overview and Objectives</vt:lpstr>
      <vt:lpstr>Instructors Personal Experience</vt:lpstr>
      <vt:lpstr>What is Log Parser</vt:lpstr>
      <vt:lpstr>When to use Log Parser</vt:lpstr>
      <vt:lpstr>IIS Logs Primer</vt:lpstr>
      <vt:lpstr>PowerPoint Presentation</vt:lpstr>
      <vt:lpstr>IIS Log Folder Names</vt:lpstr>
      <vt:lpstr>Log Parser Syntax</vt:lpstr>
      <vt:lpstr>Log Parser Syntax: Functions</vt:lpstr>
      <vt:lpstr>SQL Syntax Primer (1 of 2)</vt:lpstr>
      <vt:lpstr>SQL Syntax Primer (2 of 2)</vt:lpstr>
      <vt:lpstr>Graphical Interfaces</vt:lpstr>
      <vt:lpstr>PowerPoint Presentation</vt:lpstr>
      <vt:lpstr>Final Thoughts</vt:lpstr>
      <vt:lpstr>PowerPoint Presentation</vt:lpstr>
    </vt:vector>
  </TitlesOfParts>
  <Company>Microsoft IT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madsd@microsoft.com</dc:creator>
  <cp:lastModifiedBy>Mads Damgård</cp:lastModifiedBy>
  <cp:revision>822</cp:revision>
  <dcterms:created xsi:type="dcterms:W3CDTF">2013-09-16T15:58:20Z</dcterms:created>
  <dcterms:modified xsi:type="dcterms:W3CDTF">2015-07-23T13:15:51Z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0x01010079CA57CA2DAD654DAB031774EE6746580100BF33FFFB79D9DA4E83D1DB827802D1A1</vt:lpwstr>
  </property>
  <property fmtid="{D5CDD505-2E9C-101B-9397-08002B2CF9AE}" pid="3" name="_dlc_DocIdItemGuid">
    <vt:lpwstr>5e6f6baa-207d-4077-a593-fcfc4e6d413c</vt:lpwstr>
  </property>
  <property fmtid="{D5CDD505-2E9C-101B-9397-08002B2CF9AE}" pid="4" name="MSProducts">
    <vt:lpwstr/>
  </property>
  <property fmtid="{D5CDD505-2E9C-101B-9397-08002B2CF9AE}" pid="5" name="VerticalIndustries">
    <vt:lpwstr/>
  </property>
  <property fmtid="{D5CDD505-2E9C-101B-9397-08002B2CF9AE}" pid="6" name="MSLanguage">
    <vt:lpwstr>272;#English|cb91f272-ce4d-4a7e-9bbf-78b58e3d188d</vt:lpwstr>
  </property>
  <property fmtid="{D5CDD505-2E9C-101B-9397-08002B2CF9AE}" pid="7" name="ServicesIPTypes">
    <vt:lpwstr/>
  </property>
</Properties>
</file>