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3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148D-43A3-3647-BC11-883C34095875}" type="datetimeFigureOut">
              <a:rPr lang="en-US" smtClean="0"/>
              <a:t>16-11-01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2857-DA9D-4247-94CD-249241F0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KoeyeSalmon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4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oeyeSalmonNo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2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licumSalmon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7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licumSalmonNo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asersalmon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0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rasersalmonno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3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Madsen</dc:creator>
  <cp:lastModifiedBy>Matthew Madsen</cp:lastModifiedBy>
  <cp:revision>3</cp:revision>
  <dcterms:created xsi:type="dcterms:W3CDTF">2016-11-02T05:51:17Z</dcterms:created>
  <dcterms:modified xsi:type="dcterms:W3CDTF">2016-11-02T06:44:21Z</dcterms:modified>
</cp:coreProperties>
</file>