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70520" y="1769400"/>
            <a:ext cx="943884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IndyML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0520" y="3598200"/>
            <a:ext cx="9438840" cy="10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13680" y="609480"/>
            <a:ext cx="10352520" cy="9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TF-IDF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1855440" y="3447360"/>
          <a:ext cx="8480520" cy="740520"/>
        </p:xfrm>
        <a:graphic>
          <a:graphicData uri="http://schemas.openxmlformats.org/drawingml/2006/table">
            <a:tbl>
              <a:tblPr/>
              <a:tblGrid>
                <a:gridCol w="1059840"/>
                <a:gridCol w="1059840"/>
                <a:gridCol w="1059840"/>
                <a:gridCol w="1059840"/>
                <a:gridCol w="1059840"/>
                <a:gridCol w="1059840"/>
                <a:gridCol w="1059840"/>
                <a:gridCol w="10620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the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quick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brown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fox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jump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over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lazy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dog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</a:tr>
              <a:tr h="36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0.14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0.30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0.23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0.68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0.4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0.24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0.50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0.20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</a:tr>
            </a:tbl>
          </a:graphicData>
        </a:graphic>
      </p:graphicFrame>
      <p:sp>
        <p:nvSpPr>
          <p:cNvPr id="92" name="CustomShape 3"/>
          <p:cNvSpPr/>
          <p:nvPr/>
        </p:nvSpPr>
        <p:spPr>
          <a:xfrm>
            <a:off x="913680" y="1732320"/>
            <a:ext cx="10352520" cy="40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quick brown fox jumps over the lazy dog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13680" y="609480"/>
            <a:ext cx="10352520" cy="9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Process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3680" y="1732320"/>
            <a:ext cx="10352520" cy="40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5108760" y="1732320"/>
            <a:ext cx="1995480" cy="1173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Raw Text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5108760" y="3297240"/>
            <a:ext cx="1995480" cy="1173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TFIDF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2427120" y="4888800"/>
            <a:ext cx="1995480" cy="1173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Stats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5108760" y="4862160"/>
            <a:ext cx="1995480" cy="1173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Classification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7790400" y="4862160"/>
            <a:ext cx="1995480" cy="1173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Clustering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 flipV="1" rot="10800000">
            <a:off x="5108760" y="4888440"/>
            <a:ext cx="1682280" cy="1003320"/>
          </a:xfrm>
          <a:prstGeom prst="curvedConnector2">
            <a:avLst/>
          </a:prstGeom>
          <a:noFill/>
          <a:ln w="28440">
            <a:solidFill>
              <a:srgbClr val="b3411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9"/>
          <p:cNvSpPr/>
          <p:nvPr/>
        </p:nvSpPr>
        <p:spPr>
          <a:xfrm>
            <a:off x="7105320" y="3884760"/>
            <a:ext cx="1682280" cy="976680"/>
          </a:xfrm>
          <a:prstGeom prst="curvedConnector2">
            <a:avLst/>
          </a:prstGeom>
          <a:noFill/>
          <a:ln w="28440">
            <a:solidFill>
              <a:srgbClr val="b3411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0"/>
          <p:cNvSpPr/>
          <p:nvPr/>
        </p:nvSpPr>
        <p:spPr>
          <a:xfrm>
            <a:off x="6107040" y="2907000"/>
            <a:ext cx="360" cy="3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3411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1"/>
          <p:cNvSpPr/>
          <p:nvPr/>
        </p:nvSpPr>
        <p:spPr>
          <a:xfrm>
            <a:off x="6107040" y="4471920"/>
            <a:ext cx="360" cy="38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3411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913680" y="609480"/>
            <a:ext cx="10352520" cy="9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Coding Example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13680" y="1732320"/>
            <a:ext cx="10352520" cy="40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1.</a:t>
            </a: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Scrape data from a website (character dialog  from a show)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2.</a:t>
            </a: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Tokenize, Stem, and create a TFIDF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3.</a:t>
            </a: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Run a simple classifier on the 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4.</a:t>
            </a: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Identify each character’s most identifiable words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913680" y="609480"/>
            <a:ext cx="10352520" cy="9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913680" y="1732320"/>
            <a:ext cx="10352520" cy="40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371600" y="891720"/>
            <a:ext cx="9143280" cy="51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3125880" y="0"/>
            <a:ext cx="550296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913680" y="609480"/>
            <a:ext cx="10352520" cy="9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Plan going forward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913680" y="1732320"/>
            <a:ext cx="10352520" cy="40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Complete a segment on text analytics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0000" indent="-268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b="0" lang="en-US" sz="1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Part of speech tagging and entity extraction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0000" indent="-268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b="0" lang="en-US" sz="1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Sentiment Analysis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0000" indent="-268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b="0" lang="en-US" sz="1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Document Classification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0000" indent="-268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b="0" lang="en-US" sz="1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Google’s TensorFlow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0000" indent="-268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b="0" lang="en-US" sz="1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Word2Vec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0000" indent="-268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b="0" lang="en-US" sz="1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Questions answer engine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Next segments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0000" indent="-268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b="0" lang="en-US" sz="1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TensorFlow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Let me know if you’d like to share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0000" indent="-268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b="0" lang="en-US" sz="1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Full Session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0000" indent="-268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"/>
            </a:pPr>
            <a:r>
              <a:rPr b="0" lang="en-US" sz="1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Lightning talks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70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70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70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70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70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913680" y="609480"/>
            <a:ext cx="10352520" cy="9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A little about me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913680" y="1732320"/>
            <a:ext cx="10352520" cy="40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Data scientist and data illustrator at First Analytics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Machine Learning / TensorFlow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Text Analytics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Image Recognition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Livingwithdata.com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Masters in Analytics from Northwestern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New to Indy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Outside of 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Running and Photography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13680" y="609480"/>
            <a:ext cx="10352520" cy="9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Outline for tonight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913680" y="1732320"/>
            <a:ext cx="10352520" cy="40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Why text analytics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Turning unstructured data into something structured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Analyzing the 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Example code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13680" y="609480"/>
            <a:ext cx="10352520" cy="9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Why text analytics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3680" y="1732320"/>
            <a:ext cx="10352520" cy="40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Majority of data is unstructured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Interesting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Challenging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Distinguishing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3680" y="609480"/>
            <a:ext cx="10352520" cy="9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Turning the unstructured to structured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3680" y="1732320"/>
            <a:ext cx="10352520" cy="40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Tokenize: split the text into the individual words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Stem: Change words into their base word (e.g., Having becomes Have)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TFIDF: A data frame that we can then perform analysis 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3680" y="609480"/>
            <a:ext cx="10352520" cy="9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Example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13680" y="1732320"/>
            <a:ext cx="10352520" cy="40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Raw Text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“</a:t>
            </a:r>
            <a:r>
              <a:rPr b="0" lang="en-US" sz="2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quick brown fox jumps over the lazy dog.”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Tokenize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“</a:t>
            </a:r>
            <a:r>
              <a:rPr b="0" lang="en-US" sz="2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the”, “quick”, “brown”, “fox”, “jumps”, “over”, “the”, “lazy”, “dog”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Stem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“</a:t>
            </a:r>
            <a:r>
              <a:rPr b="0" lang="en-US" sz="2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jumps” becomes “jump”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3680" y="609480"/>
            <a:ext cx="10352520" cy="9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Example TFM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3680" y="1732320"/>
            <a:ext cx="10352520" cy="40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Input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“</a:t>
            </a:r>
            <a:r>
              <a:rPr b="0" lang="en-US" sz="2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the”, “quick”, “brown”, “fox”, “jump”, “over”, “the”, “lazy”, “dog”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04920">
              <a:lnSpc>
                <a:spcPct val="10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b="0" lang="en-US" sz="2800" spc="-1" strike="noStrike">
                <a:solidFill>
                  <a:srgbClr val="e3e3e3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1659600" y="3867480"/>
          <a:ext cx="8480520" cy="740520"/>
        </p:xfrm>
        <a:graphic>
          <a:graphicData uri="http://schemas.openxmlformats.org/drawingml/2006/table">
            <a:tbl>
              <a:tblPr/>
              <a:tblGrid>
                <a:gridCol w="1059840"/>
                <a:gridCol w="1059840"/>
                <a:gridCol w="1059840"/>
                <a:gridCol w="1059840"/>
                <a:gridCol w="1059840"/>
                <a:gridCol w="1059840"/>
                <a:gridCol w="1059840"/>
                <a:gridCol w="10620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the 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quick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brown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fox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jump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over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lazy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dog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c451b"/>
                    </a:solidFill>
                  </a:tcPr>
                </a:tc>
              </a:tr>
              <a:tr h="36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sto MT"/>
                        </a:rPr>
                        <a:t>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f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84</TotalTime>
  <Application>LibreOffice/5.1.4.2$Linux_X86_64 LibreOffice_project/10m0$Build-2</Application>
  <Words>200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2017-02-12T07:05:29Z</dcterms:created>
  <dc:creator>Matt Yancey</dc:creator>
  <dc:description/>
  <dc:language>en-US</dc:language>
  <cp:lastModifiedBy/>
  <dcterms:modified xsi:type="dcterms:W3CDTF">2017-02-15T18:22:36Z</dcterms:modified>
  <cp:revision>9</cp:revision>
  <dc:subject/>
  <dc:title>IndyML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