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262" r:id="rId5"/>
    <p:sldId id="375" r:id="rId6"/>
    <p:sldId id="272" r:id="rId7"/>
    <p:sldId id="373" r:id="rId8"/>
    <p:sldId id="319" r:id="rId9"/>
    <p:sldId id="385" r:id="rId10"/>
    <p:sldId id="380" r:id="rId11"/>
    <p:sldId id="379" r:id="rId12"/>
    <p:sldId id="381" r:id="rId13"/>
    <p:sldId id="382" r:id="rId14"/>
    <p:sldId id="384" r:id="rId15"/>
    <p:sldId id="383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403" r:id="rId26"/>
    <p:sldId id="395" r:id="rId27"/>
    <p:sldId id="396" r:id="rId28"/>
    <p:sldId id="399" r:id="rId29"/>
    <p:sldId id="400" r:id="rId30"/>
    <p:sldId id="398" r:id="rId31"/>
    <p:sldId id="404" r:id="rId32"/>
    <p:sldId id="401" r:id="rId33"/>
    <p:sldId id="402" r:id="rId34"/>
    <p:sldId id="406" r:id="rId35"/>
    <p:sldId id="407" r:id="rId36"/>
    <p:sldId id="409" r:id="rId37"/>
    <p:sldId id="410" r:id="rId38"/>
    <p:sldId id="417" r:id="rId39"/>
    <p:sldId id="411" r:id="rId40"/>
    <p:sldId id="419" r:id="rId41"/>
    <p:sldId id="420" r:id="rId42"/>
    <p:sldId id="412" r:id="rId43"/>
    <p:sldId id="413" r:id="rId44"/>
    <p:sldId id="414" r:id="rId45"/>
    <p:sldId id="408" r:id="rId46"/>
    <p:sldId id="415" r:id="rId47"/>
    <p:sldId id="416" r:id="rId48"/>
    <p:sldId id="421" r:id="rId49"/>
    <p:sldId id="422" r:id="rId5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0CA"/>
    <a:srgbClr val="FFFF00"/>
    <a:srgbClr val="10EFFF"/>
    <a:srgbClr val="F906FF"/>
    <a:srgbClr val="2A6BA6"/>
    <a:srgbClr val="5B9BD5"/>
    <a:srgbClr val="25282A"/>
    <a:srgbClr val="2891F9"/>
    <a:srgbClr val="682879"/>
    <a:srgbClr val="82B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5527" autoAdjust="0"/>
  </p:normalViewPr>
  <p:slideViewPr>
    <p:cSldViewPr snapToGrid="0">
      <p:cViewPr varScale="1">
        <p:scale>
          <a:sx n="112" d="100"/>
          <a:sy n="112" d="100"/>
        </p:scale>
        <p:origin x="480" y="114"/>
      </p:cViewPr>
      <p:guideLst/>
    </p:cSldViewPr>
  </p:slideViewPr>
  <p:outlineViewPr>
    <p:cViewPr>
      <p:scale>
        <a:sx n="33" d="100"/>
        <a:sy n="33" d="100"/>
      </p:scale>
      <p:origin x="0" y="-162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61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83CDC-9738-4F11-A599-EFDA28F4B41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EBA2450-34F1-446C-9719-5CD9CEE6E3D8}">
      <dgm:prSet phldrT="[Text]"/>
      <dgm:spPr/>
      <dgm:t>
        <a:bodyPr/>
        <a:lstStyle/>
        <a:p>
          <a:r>
            <a:rPr lang="en-US" dirty="0"/>
            <a:t>Optimizing fleet and asset utilization</a:t>
          </a:r>
        </a:p>
      </dgm:t>
    </dgm:pt>
    <dgm:pt modelId="{52464E42-408F-4857-9486-D271E8FF8643}" type="parTrans" cxnId="{FE98267D-921C-4629-8EC5-C598F1BD5088}">
      <dgm:prSet/>
      <dgm:spPr/>
      <dgm:t>
        <a:bodyPr/>
        <a:lstStyle/>
        <a:p>
          <a:endParaRPr lang="en-US"/>
        </a:p>
      </dgm:t>
    </dgm:pt>
    <dgm:pt modelId="{204AC67C-2AC9-41B5-85F3-42CC326377F7}" type="sibTrans" cxnId="{FE98267D-921C-4629-8EC5-C598F1BD5088}">
      <dgm:prSet/>
      <dgm:spPr/>
      <dgm:t>
        <a:bodyPr/>
        <a:lstStyle/>
        <a:p>
          <a:endParaRPr lang="en-US"/>
        </a:p>
      </dgm:t>
    </dgm:pt>
    <dgm:pt modelId="{20F6307E-4860-48C7-8C23-18ECC9B3FB91}">
      <dgm:prSet phldrT="[Text]"/>
      <dgm:spPr/>
      <dgm:t>
        <a:bodyPr/>
        <a:lstStyle/>
        <a:p>
          <a:r>
            <a:rPr lang="en-US" dirty="0"/>
            <a:t>Reducing facility operating costs</a:t>
          </a:r>
        </a:p>
      </dgm:t>
    </dgm:pt>
    <dgm:pt modelId="{8DAA8CC4-7C84-47A5-82CA-C1B0689D0AE0}" type="parTrans" cxnId="{DFCD8114-84A8-4328-895D-F3B64A6DFE55}">
      <dgm:prSet/>
      <dgm:spPr/>
      <dgm:t>
        <a:bodyPr/>
        <a:lstStyle/>
        <a:p>
          <a:endParaRPr lang="en-US"/>
        </a:p>
      </dgm:t>
    </dgm:pt>
    <dgm:pt modelId="{740E1AB1-E00A-48D5-AA05-F17816D5B834}" type="sibTrans" cxnId="{DFCD8114-84A8-4328-895D-F3B64A6DFE55}">
      <dgm:prSet/>
      <dgm:spPr/>
      <dgm:t>
        <a:bodyPr/>
        <a:lstStyle/>
        <a:p>
          <a:endParaRPr lang="en-US"/>
        </a:p>
      </dgm:t>
    </dgm:pt>
    <dgm:pt modelId="{B0535DA2-EC76-4848-BE16-8B4A54F3A6FD}">
      <dgm:prSet phldrT="[Text]"/>
      <dgm:spPr/>
      <dgm:t>
        <a:bodyPr/>
        <a:lstStyle/>
        <a:p>
          <a:r>
            <a:rPr lang="en-US" dirty="0"/>
            <a:t>Improving safety and security</a:t>
          </a:r>
        </a:p>
      </dgm:t>
    </dgm:pt>
    <dgm:pt modelId="{5D714198-D070-49CE-ADB5-CF2893CBE8E9}" type="parTrans" cxnId="{43DA881C-3D7B-43AC-88EB-317C3A3D8617}">
      <dgm:prSet/>
      <dgm:spPr/>
      <dgm:t>
        <a:bodyPr/>
        <a:lstStyle/>
        <a:p>
          <a:endParaRPr lang="en-US"/>
        </a:p>
      </dgm:t>
    </dgm:pt>
    <dgm:pt modelId="{6B3DC8C6-13F2-49EE-A715-0D6476EBEC76}" type="sibTrans" cxnId="{43DA881C-3D7B-43AC-88EB-317C3A3D8617}">
      <dgm:prSet/>
      <dgm:spPr/>
      <dgm:t>
        <a:bodyPr/>
        <a:lstStyle/>
        <a:p>
          <a:endParaRPr lang="en-US"/>
        </a:p>
      </dgm:t>
    </dgm:pt>
    <dgm:pt modelId="{52688E2F-F925-4E8F-9937-C312FFA74173}">
      <dgm:prSet/>
      <dgm:spPr/>
      <dgm:t>
        <a:bodyPr/>
        <a:lstStyle/>
        <a:p>
          <a:r>
            <a:rPr lang="en-US" dirty="0"/>
            <a:t>Automating supply-chain processes</a:t>
          </a:r>
        </a:p>
      </dgm:t>
    </dgm:pt>
    <dgm:pt modelId="{8837C987-32D1-4876-B4B6-122612AF3515}" type="parTrans" cxnId="{BC579143-3BAF-4493-9085-F08A2CFAF797}">
      <dgm:prSet/>
      <dgm:spPr/>
      <dgm:t>
        <a:bodyPr/>
        <a:lstStyle/>
        <a:p>
          <a:endParaRPr lang="en-US"/>
        </a:p>
      </dgm:t>
    </dgm:pt>
    <dgm:pt modelId="{F96819F6-5257-4E04-8796-CB0BD3A48ADF}" type="sibTrans" cxnId="{BC579143-3BAF-4493-9085-F08A2CFAF797}">
      <dgm:prSet/>
      <dgm:spPr/>
      <dgm:t>
        <a:bodyPr/>
        <a:lstStyle/>
        <a:p>
          <a:endParaRPr lang="en-US"/>
        </a:p>
      </dgm:t>
    </dgm:pt>
    <dgm:pt modelId="{A502D087-96BB-471D-823A-62DD03602C6C}">
      <dgm:prSet/>
      <dgm:spPr/>
      <dgm:t>
        <a:bodyPr/>
        <a:lstStyle/>
        <a:p>
          <a:r>
            <a:rPr lang="en-US" dirty="0"/>
            <a:t>Building connected products and services</a:t>
          </a:r>
        </a:p>
      </dgm:t>
    </dgm:pt>
    <dgm:pt modelId="{8E9E991F-CB63-4A54-8764-929C038B0C6E}" type="parTrans" cxnId="{5ECA9002-627D-477B-A09F-EA0A2AA20762}">
      <dgm:prSet/>
      <dgm:spPr/>
      <dgm:t>
        <a:bodyPr/>
        <a:lstStyle/>
        <a:p>
          <a:endParaRPr lang="en-US"/>
        </a:p>
      </dgm:t>
    </dgm:pt>
    <dgm:pt modelId="{06241613-B64F-46F1-8150-E718C17D2A6D}" type="sibTrans" cxnId="{5ECA9002-627D-477B-A09F-EA0A2AA20762}">
      <dgm:prSet/>
      <dgm:spPr/>
      <dgm:t>
        <a:bodyPr/>
        <a:lstStyle/>
        <a:p>
          <a:endParaRPr lang="en-US"/>
        </a:p>
      </dgm:t>
    </dgm:pt>
    <dgm:pt modelId="{6092D78D-2A40-4E12-8A35-8ADC0C39A599}">
      <dgm:prSet/>
      <dgm:spPr/>
      <dgm:t>
        <a:bodyPr/>
        <a:lstStyle/>
        <a:p>
          <a:r>
            <a:rPr lang="en-US" dirty="0"/>
            <a:t>Improving cities and public spaces</a:t>
          </a:r>
        </a:p>
      </dgm:t>
    </dgm:pt>
    <dgm:pt modelId="{1DA2831E-A0A6-4CB8-9BF5-A128524092E9}" type="parTrans" cxnId="{5CC52DE5-F367-4708-B209-6CDF7D273ED1}">
      <dgm:prSet/>
      <dgm:spPr/>
      <dgm:t>
        <a:bodyPr/>
        <a:lstStyle/>
        <a:p>
          <a:endParaRPr lang="en-US"/>
        </a:p>
      </dgm:t>
    </dgm:pt>
    <dgm:pt modelId="{A66D56DE-1C32-44AD-874C-922E8E2454EB}" type="sibTrans" cxnId="{5CC52DE5-F367-4708-B209-6CDF7D273ED1}">
      <dgm:prSet/>
      <dgm:spPr/>
      <dgm:t>
        <a:bodyPr/>
        <a:lstStyle/>
        <a:p>
          <a:endParaRPr lang="en-US"/>
        </a:p>
      </dgm:t>
    </dgm:pt>
    <dgm:pt modelId="{EAC9C045-6E75-44D1-A1EF-C6F450F43870}" type="pres">
      <dgm:prSet presAssocID="{19783CDC-9738-4F11-A599-EFDA28F4B41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D1E5D87-78AB-4172-8A19-E198DFF24CDC}" type="pres">
      <dgm:prSet presAssocID="{19783CDC-9738-4F11-A599-EFDA28F4B416}" presName="Name1" presStyleCnt="0"/>
      <dgm:spPr/>
    </dgm:pt>
    <dgm:pt modelId="{C224564B-034F-4702-AF52-5452BFCD4BF1}" type="pres">
      <dgm:prSet presAssocID="{19783CDC-9738-4F11-A599-EFDA28F4B416}" presName="cycle" presStyleCnt="0"/>
      <dgm:spPr/>
    </dgm:pt>
    <dgm:pt modelId="{32C8B12E-0B14-4FF1-AEAF-1762D9F353D0}" type="pres">
      <dgm:prSet presAssocID="{19783CDC-9738-4F11-A599-EFDA28F4B416}" presName="srcNode" presStyleLbl="node1" presStyleIdx="0" presStyleCnt="6"/>
      <dgm:spPr/>
    </dgm:pt>
    <dgm:pt modelId="{E458D9E5-A96E-4742-BEED-8DA28BB6FEE0}" type="pres">
      <dgm:prSet presAssocID="{19783CDC-9738-4F11-A599-EFDA28F4B416}" presName="conn" presStyleLbl="parChTrans1D2" presStyleIdx="0" presStyleCnt="1"/>
      <dgm:spPr/>
      <dgm:t>
        <a:bodyPr/>
        <a:lstStyle/>
        <a:p>
          <a:endParaRPr lang="en-US"/>
        </a:p>
      </dgm:t>
    </dgm:pt>
    <dgm:pt modelId="{F8B66071-502D-4A8E-8CC3-7D705C7FBA34}" type="pres">
      <dgm:prSet presAssocID="{19783CDC-9738-4F11-A599-EFDA28F4B416}" presName="extraNode" presStyleLbl="node1" presStyleIdx="0" presStyleCnt="6"/>
      <dgm:spPr/>
    </dgm:pt>
    <dgm:pt modelId="{3D5CDC7C-C912-4C68-83B7-33150EE3DAB5}" type="pres">
      <dgm:prSet presAssocID="{19783CDC-9738-4F11-A599-EFDA28F4B416}" presName="dstNode" presStyleLbl="node1" presStyleIdx="0" presStyleCnt="6"/>
      <dgm:spPr/>
    </dgm:pt>
    <dgm:pt modelId="{E34505D6-765C-4041-92A2-67EFF2E8606A}" type="pres">
      <dgm:prSet presAssocID="{EEBA2450-34F1-446C-9719-5CD9CEE6E3D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10401-F7F0-42D8-B679-3B96BA82FB95}" type="pres">
      <dgm:prSet presAssocID="{EEBA2450-34F1-446C-9719-5CD9CEE6E3D8}" presName="accent_1" presStyleCnt="0"/>
      <dgm:spPr/>
    </dgm:pt>
    <dgm:pt modelId="{FF3DE113-886A-424F-8AA8-20812C84EB81}" type="pres">
      <dgm:prSet presAssocID="{EEBA2450-34F1-446C-9719-5CD9CEE6E3D8}" presName="accentRepeatNode" presStyleLbl="solidFgAcc1" presStyleIdx="0" presStyleCnt="6"/>
      <dgm:spPr/>
    </dgm:pt>
    <dgm:pt modelId="{1523F690-0398-44DC-8FCC-9CADD1469865}" type="pres">
      <dgm:prSet presAssocID="{20F6307E-4860-48C7-8C23-18ECC9B3FB9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78351-2DC7-4CF8-8009-70AAA5F39A2F}" type="pres">
      <dgm:prSet presAssocID="{20F6307E-4860-48C7-8C23-18ECC9B3FB91}" presName="accent_2" presStyleCnt="0"/>
      <dgm:spPr/>
    </dgm:pt>
    <dgm:pt modelId="{83E17810-83F7-4713-B8A2-A6B749F495FA}" type="pres">
      <dgm:prSet presAssocID="{20F6307E-4860-48C7-8C23-18ECC9B3FB91}" presName="accentRepeatNode" presStyleLbl="solidFgAcc1" presStyleIdx="1" presStyleCnt="6"/>
      <dgm:spPr/>
    </dgm:pt>
    <dgm:pt modelId="{ECD3A7AE-2E0D-4E85-A8BA-AE18EC9BB873}" type="pres">
      <dgm:prSet presAssocID="{B0535DA2-EC76-4848-BE16-8B4A54F3A6F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9AD8C-0FA5-4B35-A132-A392F83BC783}" type="pres">
      <dgm:prSet presAssocID="{B0535DA2-EC76-4848-BE16-8B4A54F3A6FD}" presName="accent_3" presStyleCnt="0"/>
      <dgm:spPr/>
    </dgm:pt>
    <dgm:pt modelId="{2F737868-B2FF-470D-BADA-4774D9DDAF26}" type="pres">
      <dgm:prSet presAssocID="{B0535DA2-EC76-4848-BE16-8B4A54F3A6FD}" presName="accentRepeatNode" presStyleLbl="solidFgAcc1" presStyleIdx="2" presStyleCnt="6"/>
      <dgm:spPr/>
    </dgm:pt>
    <dgm:pt modelId="{FE602947-A6BA-4FBE-8E6B-F4AA1E09DAF6}" type="pres">
      <dgm:prSet presAssocID="{52688E2F-F925-4E8F-9937-C312FFA74173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E00C4-9A0D-4C5D-A341-3ADA361572B8}" type="pres">
      <dgm:prSet presAssocID="{52688E2F-F925-4E8F-9937-C312FFA74173}" presName="accent_4" presStyleCnt="0"/>
      <dgm:spPr/>
    </dgm:pt>
    <dgm:pt modelId="{1F756C6F-7318-46EA-A69B-87B1868750CB}" type="pres">
      <dgm:prSet presAssocID="{52688E2F-F925-4E8F-9937-C312FFA74173}" presName="accentRepeatNode" presStyleLbl="solidFgAcc1" presStyleIdx="3" presStyleCnt="6"/>
      <dgm:spPr/>
    </dgm:pt>
    <dgm:pt modelId="{519ACD72-ADEE-477D-9D8A-1CC6A854C59C}" type="pres">
      <dgm:prSet presAssocID="{A502D087-96BB-471D-823A-62DD03602C6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C3B30-53BB-4EB3-B746-04C1AC6F8389}" type="pres">
      <dgm:prSet presAssocID="{A502D087-96BB-471D-823A-62DD03602C6C}" presName="accent_5" presStyleCnt="0"/>
      <dgm:spPr/>
    </dgm:pt>
    <dgm:pt modelId="{07998975-D9B0-4964-B766-E8B4B2C4C8F6}" type="pres">
      <dgm:prSet presAssocID="{A502D087-96BB-471D-823A-62DD03602C6C}" presName="accentRepeatNode" presStyleLbl="solidFgAcc1" presStyleIdx="4" presStyleCnt="6"/>
      <dgm:spPr/>
    </dgm:pt>
    <dgm:pt modelId="{F35A395C-D65F-4D6D-BD03-6885AD3C5A7D}" type="pres">
      <dgm:prSet presAssocID="{6092D78D-2A40-4E12-8A35-8ADC0C39A59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A380C-4E1D-4989-800E-02240CC2E344}" type="pres">
      <dgm:prSet presAssocID="{6092D78D-2A40-4E12-8A35-8ADC0C39A599}" presName="accent_6" presStyleCnt="0"/>
      <dgm:spPr/>
    </dgm:pt>
    <dgm:pt modelId="{E28EC5DE-8720-4D14-AE2D-DE99E13F290E}" type="pres">
      <dgm:prSet presAssocID="{6092D78D-2A40-4E12-8A35-8ADC0C39A599}" presName="accentRepeatNode" presStyleLbl="solidFgAcc1" presStyleIdx="5" presStyleCnt="6"/>
      <dgm:spPr/>
    </dgm:pt>
  </dgm:ptLst>
  <dgm:cxnLst>
    <dgm:cxn modelId="{43DA881C-3D7B-43AC-88EB-317C3A3D8617}" srcId="{19783CDC-9738-4F11-A599-EFDA28F4B416}" destId="{B0535DA2-EC76-4848-BE16-8B4A54F3A6FD}" srcOrd="2" destOrd="0" parTransId="{5D714198-D070-49CE-ADB5-CF2893CBE8E9}" sibTransId="{6B3DC8C6-13F2-49EE-A715-0D6476EBEC76}"/>
    <dgm:cxn modelId="{5158F7C8-5FAC-44AE-B2B8-9DBEA2513B46}" type="presOf" srcId="{19783CDC-9738-4F11-A599-EFDA28F4B416}" destId="{EAC9C045-6E75-44D1-A1EF-C6F450F43870}" srcOrd="0" destOrd="0" presId="urn:microsoft.com/office/officeart/2008/layout/VerticalCurvedList"/>
    <dgm:cxn modelId="{06D52EA5-F53C-4A98-8AD7-768D6BC1E54C}" type="presOf" srcId="{204AC67C-2AC9-41B5-85F3-42CC326377F7}" destId="{E458D9E5-A96E-4742-BEED-8DA28BB6FEE0}" srcOrd="0" destOrd="0" presId="urn:microsoft.com/office/officeart/2008/layout/VerticalCurvedList"/>
    <dgm:cxn modelId="{5CC52DE5-F367-4708-B209-6CDF7D273ED1}" srcId="{19783CDC-9738-4F11-A599-EFDA28F4B416}" destId="{6092D78D-2A40-4E12-8A35-8ADC0C39A599}" srcOrd="5" destOrd="0" parTransId="{1DA2831E-A0A6-4CB8-9BF5-A128524092E9}" sibTransId="{A66D56DE-1C32-44AD-874C-922E8E2454EB}"/>
    <dgm:cxn modelId="{5ECA9002-627D-477B-A09F-EA0A2AA20762}" srcId="{19783CDC-9738-4F11-A599-EFDA28F4B416}" destId="{A502D087-96BB-471D-823A-62DD03602C6C}" srcOrd="4" destOrd="0" parTransId="{8E9E991F-CB63-4A54-8764-929C038B0C6E}" sibTransId="{06241613-B64F-46F1-8150-E718C17D2A6D}"/>
    <dgm:cxn modelId="{DFDFC901-539C-4E5E-9A7B-FAB4E0E7AE3A}" type="presOf" srcId="{EEBA2450-34F1-446C-9719-5CD9CEE6E3D8}" destId="{E34505D6-765C-4041-92A2-67EFF2E8606A}" srcOrd="0" destOrd="0" presId="urn:microsoft.com/office/officeart/2008/layout/VerticalCurvedList"/>
    <dgm:cxn modelId="{F4C2B001-12E4-43CE-85DF-8815D2FDFD10}" type="presOf" srcId="{B0535DA2-EC76-4848-BE16-8B4A54F3A6FD}" destId="{ECD3A7AE-2E0D-4E85-A8BA-AE18EC9BB873}" srcOrd="0" destOrd="0" presId="urn:microsoft.com/office/officeart/2008/layout/VerticalCurvedList"/>
    <dgm:cxn modelId="{DFCD8114-84A8-4328-895D-F3B64A6DFE55}" srcId="{19783CDC-9738-4F11-A599-EFDA28F4B416}" destId="{20F6307E-4860-48C7-8C23-18ECC9B3FB91}" srcOrd="1" destOrd="0" parTransId="{8DAA8CC4-7C84-47A5-82CA-C1B0689D0AE0}" sibTransId="{740E1AB1-E00A-48D5-AA05-F17816D5B834}"/>
    <dgm:cxn modelId="{FE98267D-921C-4629-8EC5-C598F1BD5088}" srcId="{19783CDC-9738-4F11-A599-EFDA28F4B416}" destId="{EEBA2450-34F1-446C-9719-5CD9CEE6E3D8}" srcOrd="0" destOrd="0" parTransId="{52464E42-408F-4857-9486-D271E8FF8643}" sibTransId="{204AC67C-2AC9-41B5-85F3-42CC326377F7}"/>
    <dgm:cxn modelId="{625CD6E1-E15D-48FD-8C25-F2536C06FF9D}" type="presOf" srcId="{6092D78D-2A40-4E12-8A35-8ADC0C39A599}" destId="{F35A395C-D65F-4D6D-BD03-6885AD3C5A7D}" srcOrd="0" destOrd="0" presId="urn:microsoft.com/office/officeart/2008/layout/VerticalCurvedList"/>
    <dgm:cxn modelId="{981B8AF3-D9A3-4082-B845-4363258D8B4F}" type="presOf" srcId="{52688E2F-F925-4E8F-9937-C312FFA74173}" destId="{FE602947-A6BA-4FBE-8E6B-F4AA1E09DAF6}" srcOrd="0" destOrd="0" presId="urn:microsoft.com/office/officeart/2008/layout/VerticalCurvedList"/>
    <dgm:cxn modelId="{BC579143-3BAF-4493-9085-F08A2CFAF797}" srcId="{19783CDC-9738-4F11-A599-EFDA28F4B416}" destId="{52688E2F-F925-4E8F-9937-C312FFA74173}" srcOrd="3" destOrd="0" parTransId="{8837C987-32D1-4876-B4B6-122612AF3515}" sibTransId="{F96819F6-5257-4E04-8796-CB0BD3A48ADF}"/>
    <dgm:cxn modelId="{FDDFA928-157E-4A20-B957-1A2D1A646872}" type="presOf" srcId="{A502D087-96BB-471D-823A-62DD03602C6C}" destId="{519ACD72-ADEE-477D-9D8A-1CC6A854C59C}" srcOrd="0" destOrd="0" presId="urn:microsoft.com/office/officeart/2008/layout/VerticalCurvedList"/>
    <dgm:cxn modelId="{23A2FBB6-79A9-4A07-ABCD-C6DED007343C}" type="presOf" srcId="{20F6307E-4860-48C7-8C23-18ECC9B3FB91}" destId="{1523F690-0398-44DC-8FCC-9CADD1469865}" srcOrd="0" destOrd="0" presId="urn:microsoft.com/office/officeart/2008/layout/VerticalCurvedList"/>
    <dgm:cxn modelId="{16DFD7D6-6B27-4A4C-AE73-1B76903195D3}" type="presParOf" srcId="{EAC9C045-6E75-44D1-A1EF-C6F450F43870}" destId="{BD1E5D87-78AB-4172-8A19-E198DFF24CDC}" srcOrd="0" destOrd="0" presId="urn:microsoft.com/office/officeart/2008/layout/VerticalCurvedList"/>
    <dgm:cxn modelId="{3EFAC950-5060-46D2-8169-242977BE3794}" type="presParOf" srcId="{BD1E5D87-78AB-4172-8A19-E198DFF24CDC}" destId="{C224564B-034F-4702-AF52-5452BFCD4BF1}" srcOrd="0" destOrd="0" presId="urn:microsoft.com/office/officeart/2008/layout/VerticalCurvedList"/>
    <dgm:cxn modelId="{AB159638-D295-44E5-AFF4-4390170C28F8}" type="presParOf" srcId="{C224564B-034F-4702-AF52-5452BFCD4BF1}" destId="{32C8B12E-0B14-4FF1-AEAF-1762D9F353D0}" srcOrd="0" destOrd="0" presId="urn:microsoft.com/office/officeart/2008/layout/VerticalCurvedList"/>
    <dgm:cxn modelId="{2B8B7923-445A-4866-A780-910265233E71}" type="presParOf" srcId="{C224564B-034F-4702-AF52-5452BFCD4BF1}" destId="{E458D9E5-A96E-4742-BEED-8DA28BB6FEE0}" srcOrd="1" destOrd="0" presId="urn:microsoft.com/office/officeart/2008/layout/VerticalCurvedList"/>
    <dgm:cxn modelId="{8664B568-C18F-469F-9C3F-CE49E62915C0}" type="presParOf" srcId="{C224564B-034F-4702-AF52-5452BFCD4BF1}" destId="{F8B66071-502D-4A8E-8CC3-7D705C7FBA34}" srcOrd="2" destOrd="0" presId="urn:microsoft.com/office/officeart/2008/layout/VerticalCurvedList"/>
    <dgm:cxn modelId="{1F195855-0A4E-404C-85CE-B0AEC1F521AB}" type="presParOf" srcId="{C224564B-034F-4702-AF52-5452BFCD4BF1}" destId="{3D5CDC7C-C912-4C68-83B7-33150EE3DAB5}" srcOrd="3" destOrd="0" presId="urn:microsoft.com/office/officeart/2008/layout/VerticalCurvedList"/>
    <dgm:cxn modelId="{164CFBF0-9EF7-4D12-8FC6-3A602F7AD0A5}" type="presParOf" srcId="{BD1E5D87-78AB-4172-8A19-E198DFF24CDC}" destId="{E34505D6-765C-4041-92A2-67EFF2E8606A}" srcOrd="1" destOrd="0" presId="urn:microsoft.com/office/officeart/2008/layout/VerticalCurvedList"/>
    <dgm:cxn modelId="{E1050EA1-B308-448B-82F3-88162D9A32B7}" type="presParOf" srcId="{BD1E5D87-78AB-4172-8A19-E198DFF24CDC}" destId="{D5F10401-F7F0-42D8-B679-3B96BA82FB95}" srcOrd="2" destOrd="0" presId="urn:microsoft.com/office/officeart/2008/layout/VerticalCurvedList"/>
    <dgm:cxn modelId="{560BE361-A399-493C-9920-5421AB4B6EA9}" type="presParOf" srcId="{D5F10401-F7F0-42D8-B679-3B96BA82FB95}" destId="{FF3DE113-886A-424F-8AA8-20812C84EB81}" srcOrd="0" destOrd="0" presId="urn:microsoft.com/office/officeart/2008/layout/VerticalCurvedList"/>
    <dgm:cxn modelId="{56880237-B677-4D83-B2D3-5DC33CF373CF}" type="presParOf" srcId="{BD1E5D87-78AB-4172-8A19-E198DFF24CDC}" destId="{1523F690-0398-44DC-8FCC-9CADD1469865}" srcOrd="3" destOrd="0" presId="urn:microsoft.com/office/officeart/2008/layout/VerticalCurvedList"/>
    <dgm:cxn modelId="{8EB1C6EC-B220-486A-9F0D-D6025B044A4B}" type="presParOf" srcId="{BD1E5D87-78AB-4172-8A19-E198DFF24CDC}" destId="{2FC78351-2DC7-4CF8-8009-70AAA5F39A2F}" srcOrd="4" destOrd="0" presId="urn:microsoft.com/office/officeart/2008/layout/VerticalCurvedList"/>
    <dgm:cxn modelId="{71BCA309-CD21-4B96-BC40-DDC27488BBE2}" type="presParOf" srcId="{2FC78351-2DC7-4CF8-8009-70AAA5F39A2F}" destId="{83E17810-83F7-4713-B8A2-A6B749F495FA}" srcOrd="0" destOrd="0" presId="urn:microsoft.com/office/officeart/2008/layout/VerticalCurvedList"/>
    <dgm:cxn modelId="{1CA9D34E-8768-4BB0-8148-941C8DDD76D4}" type="presParOf" srcId="{BD1E5D87-78AB-4172-8A19-E198DFF24CDC}" destId="{ECD3A7AE-2E0D-4E85-A8BA-AE18EC9BB873}" srcOrd="5" destOrd="0" presId="urn:microsoft.com/office/officeart/2008/layout/VerticalCurvedList"/>
    <dgm:cxn modelId="{4D50ED7E-8156-4F4E-A448-348A4A8624D8}" type="presParOf" srcId="{BD1E5D87-78AB-4172-8A19-E198DFF24CDC}" destId="{CFA9AD8C-0FA5-4B35-A132-A392F83BC783}" srcOrd="6" destOrd="0" presId="urn:microsoft.com/office/officeart/2008/layout/VerticalCurvedList"/>
    <dgm:cxn modelId="{339E12DC-F25C-4602-96FE-82E7991C2124}" type="presParOf" srcId="{CFA9AD8C-0FA5-4B35-A132-A392F83BC783}" destId="{2F737868-B2FF-470D-BADA-4774D9DDAF26}" srcOrd="0" destOrd="0" presId="urn:microsoft.com/office/officeart/2008/layout/VerticalCurvedList"/>
    <dgm:cxn modelId="{A8EA249E-9787-49D7-856E-574C3609419D}" type="presParOf" srcId="{BD1E5D87-78AB-4172-8A19-E198DFF24CDC}" destId="{FE602947-A6BA-4FBE-8E6B-F4AA1E09DAF6}" srcOrd="7" destOrd="0" presId="urn:microsoft.com/office/officeart/2008/layout/VerticalCurvedList"/>
    <dgm:cxn modelId="{0F9BBD9E-4446-4D94-B17C-965EAC798376}" type="presParOf" srcId="{BD1E5D87-78AB-4172-8A19-E198DFF24CDC}" destId="{DD0E00C4-9A0D-4C5D-A341-3ADA361572B8}" srcOrd="8" destOrd="0" presId="urn:microsoft.com/office/officeart/2008/layout/VerticalCurvedList"/>
    <dgm:cxn modelId="{9CE1EC19-C44F-4932-A005-453C7EBBDFFF}" type="presParOf" srcId="{DD0E00C4-9A0D-4C5D-A341-3ADA361572B8}" destId="{1F756C6F-7318-46EA-A69B-87B1868750CB}" srcOrd="0" destOrd="0" presId="urn:microsoft.com/office/officeart/2008/layout/VerticalCurvedList"/>
    <dgm:cxn modelId="{DC654072-0BC2-49F6-9A4E-9BF385BB0F30}" type="presParOf" srcId="{BD1E5D87-78AB-4172-8A19-E198DFF24CDC}" destId="{519ACD72-ADEE-477D-9D8A-1CC6A854C59C}" srcOrd="9" destOrd="0" presId="urn:microsoft.com/office/officeart/2008/layout/VerticalCurvedList"/>
    <dgm:cxn modelId="{DBF454AD-6915-4E17-8835-E55BECFEE998}" type="presParOf" srcId="{BD1E5D87-78AB-4172-8A19-E198DFF24CDC}" destId="{FAAC3B30-53BB-4EB3-B746-04C1AC6F8389}" srcOrd="10" destOrd="0" presId="urn:microsoft.com/office/officeart/2008/layout/VerticalCurvedList"/>
    <dgm:cxn modelId="{D39C44A4-DB17-45B6-B13D-0A7F9E2690C3}" type="presParOf" srcId="{FAAC3B30-53BB-4EB3-B746-04C1AC6F8389}" destId="{07998975-D9B0-4964-B766-E8B4B2C4C8F6}" srcOrd="0" destOrd="0" presId="urn:microsoft.com/office/officeart/2008/layout/VerticalCurvedList"/>
    <dgm:cxn modelId="{6AA76A9B-AB21-4817-AA74-C6D60A7E6A2F}" type="presParOf" srcId="{BD1E5D87-78AB-4172-8A19-E198DFF24CDC}" destId="{F35A395C-D65F-4D6D-BD03-6885AD3C5A7D}" srcOrd="11" destOrd="0" presId="urn:microsoft.com/office/officeart/2008/layout/VerticalCurvedList"/>
    <dgm:cxn modelId="{192D4BE8-4206-419C-A1F2-A8556476C873}" type="presParOf" srcId="{BD1E5D87-78AB-4172-8A19-E198DFF24CDC}" destId="{2E2A380C-4E1D-4989-800E-02240CC2E344}" srcOrd="12" destOrd="0" presId="urn:microsoft.com/office/officeart/2008/layout/VerticalCurvedList"/>
    <dgm:cxn modelId="{1BAC1CEA-C071-4E0E-AB0E-BD8AA0134380}" type="presParOf" srcId="{2E2A380C-4E1D-4989-800E-02240CC2E344}" destId="{E28EC5DE-8720-4D14-AE2D-DE99E13F29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83CDC-9738-4F11-A599-EFDA28F4B41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EBA2450-34F1-446C-9719-5CD9CEE6E3D8}">
      <dgm:prSet phldrT="[Text]"/>
      <dgm:spPr/>
      <dgm:t>
        <a:bodyPr/>
        <a:lstStyle/>
        <a:p>
          <a:r>
            <a:rPr lang="en-US" dirty="0"/>
            <a:t>Optimizing fleet and asset utilization</a:t>
          </a:r>
        </a:p>
      </dgm:t>
    </dgm:pt>
    <dgm:pt modelId="{52464E42-408F-4857-9486-D271E8FF8643}" type="parTrans" cxnId="{FE98267D-921C-4629-8EC5-C598F1BD5088}">
      <dgm:prSet/>
      <dgm:spPr/>
      <dgm:t>
        <a:bodyPr/>
        <a:lstStyle/>
        <a:p>
          <a:endParaRPr lang="en-US"/>
        </a:p>
      </dgm:t>
    </dgm:pt>
    <dgm:pt modelId="{204AC67C-2AC9-41B5-85F3-42CC326377F7}" type="sibTrans" cxnId="{FE98267D-921C-4629-8EC5-C598F1BD5088}">
      <dgm:prSet/>
      <dgm:spPr/>
      <dgm:t>
        <a:bodyPr/>
        <a:lstStyle/>
        <a:p>
          <a:endParaRPr lang="en-US"/>
        </a:p>
      </dgm:t>
    </dgm:pt>
    <dgm:pt modelId="{20F6307E-4860-48C7-8C23-18ECC9B3FB91}">
      <dgm:prSet phldrT="[Text]"/>
      <dgm:spPr/>
      <dgm:t>
        <a:bodyPr/>
        <a:lstStyle/>
        <a:p>
          <a:r>
            <a:rPr lang="en-US" dirty="0"/>
            <a:t>Reducing facility operating costs</a:t>
          </a:r>
        </a:p>
      </dgm:t>
    </dgm:pt>
    <dgm:pt modelId="{8DAA8CC4-7C84-47A5-82CA-C1B0689D0AE0}" type="parTrans" cxnId="{DFCD8114-84A8-4328-895D-F3B64A6DFE55}">
      <dgm:prSet/>
      <dgm:spPr/>
      <dgm:t>
        <a:bodyPr/>
        <a:lstStyle/>
        <a:p>
          <a:endParaRPr lang="en-US"/>
        </a:p>
      </dgm:t>
    </dgm:pt>
    <dgm:pt modelId="{740E1AB1-E00A-48D5-AA05-F17816D5B834}" type="sibTrans" cxnId="{DFCD8114-84A8-4328-895D-F3B64A6DFE55}">
      <dgm:prSet/>
      <dgm:spPr/>
      <dgm:t>
        <a:bodyPr/>
        <a:lstStyle/>
        <a:p>
          <a:endParaRPr lang="en-US"/>
        </a:p>
      </dgm:t>
    </dgm:pt>
    <dgm:pt modelId="{B0535DA2-EC76-4848-BE16-8B4A54F3A6FD}">
      <dgm:prSet phldrT="[Text]"/>
      <dgm:spPr/>
      <dgm:t>
        <a:bodyPr/>
        <a:lstStyle/>
        <a:p>
          <a:r>
            <a:rPr lang="en-US" dirty="0"/>
            <a:t>Improving safety and security</a:t>
          </a:r>
        </a:p>
      </dgm:t>
    </dgm:pt>
    <dgm:pt modelId="{5D714198-D070-49CE-ADB5-CF2893CBE8E9}" type="parTrans" cxnId="{43DA881C-3D7B-43AC-88EB-317C3A3D8617}">
      <dgm:prSet/>
      <dgm:spPr/>
      <dgm:t>
        <a:bodyPr/>
        <a:lstStyle/>
        <a:p>
          <a:endParaRPr lang="en-US"/>
        </a:p>
      </dgm:t>
    </dgm:pt>
    <dgm:pt modelId="{6B3DC8C6-13F2-49EE-A715-0D6476EBEC76}" type="sibTrans" cxnId="{43DA881C-3D7B-43AC-88EB-317C3A3D8617}">
      <dgm:prSet/>
      <dgm:spPr/>
      <dgm:t>
        <a:bodyPr/>
        <a:lstStyle/>
        <a:p>
          <a:endParaRPr lang="en-US"/>
        </a:p>
      </dgm:t>
    </dgm:pt>
    <dgm:pt modelId="{52688E2F-F925-4E8F-9937-C312FFA74173}">
      <dgm:prSet/>
      <dgm:spPr/>
      <dgm:t>
        <a:bodyPr/>
        <a:lstStyle/>
        <a:p>
          <a:r>
            <a:rPr lang="en-US" dirty="0"/>
            <a:t>Automating supply-chain processes</a:t>
          </a:r>
        </a:p>
      </dgm:t>
    </dgm:pt>
    <dgm:pt modelId="{8837C987-32D1-4876-B4B6-122612AF3515}" type="parTrans" cxnId="{BC579143-3BAF-4493-9085-F08A2CFAF797}">
      <dgm:prSet/>
      <dgm:spPr/>
      <dgm:t>
        <a:bodyPr/>
        <a:lstStyle/>
        <a:p>
          <a:endParaRPr lang="en-US"/>
        </a:p>
      </dgm:t>
    </dgm:pt>
    <dgm:pt modelId="{F96819F6-5257-4E04-8796-CB0BD3A48ADF}" type="sibTrans" cxnId="{BC579143-3BAF-4493-9085-F08A2CFAF797}">
      <dgm:prSet/>
      <dgm:spPr/>
      <dgm:t>
        <a:bodyPr/>
        <a:lstStyle/>
        <a:p>
          <a:endParaRPr lang="en-US"/>
        </a:p>
      </dgm:t>
    </dgm:pt>
    <dgm:pt modelId="{A502D087-96BB-471D-823A-62DD03602C6C}">
      <dgm:prSet/>
      <dgm:spPr/>
      <dgm:t>
        <a:bodyPr/>
        <a:lstStyle/>
        <a:p>
          <a:r>
            <a:rPr lang="en-US" dirty="0"/>
            <a:t>Building connected products and services</a:t>
          </a:r>
        </a:p>
      </dgm:t>
    </dgm:pt>
    <dgm:pt modelId="{8E9E991F-CB63-4A54-8764-929C038B0C6E}" type="parTrans" cxnId="{5ECA9002-627D-477B-A09F-EA0A2AA20762}">
      <dgm:prSet/>
      <dgm:spPr/>
      <dgm:t>
        <a:bodyPr/>
        <a:lstStyle/>
        <a:p>
          <a:endParaRPr lang="en-US"/>
        </a:p>
      </dgm:t>
    </dgm:pt>
    <dgm:pt modelId="{06241613-B64F-46F1-8150-E718C17D2A6D}" type="sibTrans" cxnId="{5ECA9002-627D-477B-A09F-EA0A2AA20762}">
      <dgm:prSet/>
      <dgm:spPr/>
      <dgm:t>
        <a:bodyPr/>
        <a:lstStyle/>
        <a:p>
          <a:endParaRPr lang="en-US"/>
        </a:p>
      </dgm:t>
    </dgm:pt>
    <dgm:pt modelId="{6092D78D-2A40-4E12-8A35-8ADC0C39A599}">
      <dgm:prSet/>
      <dgm:spPr/>
      <dgm:t>
        <a:bodyPr/>
        <a:lstStyle/>
        <a:p>
          <a:r>
            <a:rPr lang="en-US" dirty="0"/>
            <a:t>Improving cities and public spaces</a:t>
          </a:r>
        </a:p>
      </dgm:t>
    </dgm:pt>
    <dgm:pt modelId="{1DA2831E-A0A6-4CB8-9BF5-A128524092E9}" type="parTrans" cxnId="{5CC52DE5-F367-4708-B209-6CDF7D273ED1}">
      <dgm:prSet/>
      <dgm:spPr/>
      <dgm:t>
        <a:bodyPr/>
        <a:lstStyle/>
        <a:p>
          <a:endParaRPr lang="en-US"/>
        </a:p>
      </dgm:t>
    </dgm:pt>
    <dgm:pt modelId="{A66D56DE-1C32-44AD-874C-922E8E2454EB}" type="sibTrans" cxnId="{5CC52DE5-F367-4708-B209-6CDF7D273ED1}">
      <dgm:prSet/>
      <dgm:spPr/>
      <dgm:t>
        <a:bodyPr/>
        <a:lstStyle/>
        <a:p>
          <a:endParaRPr lang="en-US"/>
        </a:p>
      </dgm:t>
    </dgm:pt>
    <dgm:pt modelId="{EAC9C045-6E75-44D1-A1EF-C6F450F43870}" type="pres">
      <dgm:prSet presAssocID="{19783CDC-9738-4F11-A599-EFDA28F4B41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D1E5D87-78AB-4172-8A19-E198DFF24CDC}" type="pres">
      <dgm:prSet presAssocID="{19783CDC-9738-4F11-A599-EFDA28F4B416}" presName="Name1" presStyleCnt="0"/>
      <dgm:spPr/>
    </dgm:pt>
    <dgm:pt modelId="{C224564B-034F-4702-AF52-5452BFCD4BF1}" type="pres">
      <dgm:prSet presAssocID="{19783CDC-9738-4F11-A599-EFDA28F4B416}" presName="cycle" presStyleCnt="0"/>
      <dgm:spPr/>
    </dgm:pt>
    <dgm:pt modelId="{32C8B12E-0B14-4FF1-AEAF-1762D9F353D0}" type="pres">
      <dgm:prSet presAssocID="{19783CDC-9738-4F11-A599-EFDA28F4B416}" presName="srcNode" presStyleLbl="node1" presStyleIdx="0" presStyleCnt="6"/>
      <dgm:spPr/>
    </dgm:pt>
    <dgm:pt modelId="{E458D9E5-A96E-4742-BEED-8DA28BB6FEE0}" type="pres">
      <dgm:prSet presAssocID="{19783CDC-9738-4F11-A599-EFDA28F4B416}" presName="conn" presStyleLbl="parChTrans1D2" presStyleIdx="0" presStyleCnt="1"/>
      <dgm:spPr/>
      <dgm:t>
        <a:bodyPr/>
        <a:lstStyle/>
        <a:p>
          <a:endParaRPr lang="en-US"/>
        </a:p>
      </dgm:t>
    </dgm:pt>
    <dgm:pt modelId="{F8B66071-502D-4A8E-8CC3-7D705C7FBA34}" type="pres">
      <dgm:prSet presAssocID="{19783CDC-9738-4F11-A599-EFDA28F4B416}" presName="extraNode" presStyleLbl="node1" presStyleIdx="0" presStyleCnt="6"/>
      <dgm:spPr/>
    </dgm:pt>
    <dgm:pt modelId="{3D5CDC7C-C912-4C68-83B7-33150EE3DAB5}" type="pres">
      <dgm:prSet presAssocID="{19783CDC-9738-4F11-A599-EFDA28F4B416}" presName="dstNode" presStyleLbl="node1" presStyleIdx="0" presStyleCnt="6"/>
      <dgm:spPr/>
    </dgm:pt>
    <dgm:pt modelId="{E34505D6-765C-4041-92A2-67EFF2E8606A}" type="pres">
      <dgm:prSet presAssocID="{EEBA2450-34F1-446C-9719-5CD9CEE6E3D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10401-F7F0-42D8-B679-3B96BA82FB95}" type="pres">
      <dgm:prSet presAssocID="{EEBA2450-34F1-446C-9719-5CD9CEE6E3D8}" presName="accent_1" presStyleCnt="0"/>
      <dgm:spPr/>
    </dgm:pt>
    <dgm:pt modelId="{FF3DE113-886A-424F-8AA8-20812C84EB81}" type="pres">
      <dgm:prSet presAssocID="{EEBA2450-34F1-446C-9719-5CD9CEE6E3D8}" presName="accentRepeatNode" presStyleLbl="solidFgAcc1" presStyleIdx="0" presStyleCnt="6"/>
      <dgm:spPr/>
    </dgm:pt>
    <dgm:pt modelId="{1523F690-0398-44DC-8FCC-9CADD1469865}" type="pres">
      <dgm:prSet presAssocID="{20F6307E-4860-48C7-8C23-18ECC9B3FB9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78351-2DC7-4CF8-8009-70AAA5F39A2F}" type="pres">
      <dgm:prSet presAssocID="{20F6307E-4860-48C7-8C23-18ECC9B3FB91}" presName="accent_2" presStyleCnt="0"/>
      <dgm:spPr/>
    </dgm:pt>
    <dgm:pt modelId="{83E17810-83F7-4713-B8A2-A6B749F495FA}" type="pres">
      <dgm:prSet presAssocID="{20F6307E-4860-48C7-8C23-18ECC9B3FB91}" presName="accentRepeatNode" presStyleLbl="solidFgAcc1" presStyleIdx="1" presStyleCnt="6"/>
      <dgm:spPr/>
    </dgm:pt>
    <dgm:pt modelId="{ECD3A7AE-2E0D-4E85-A8BA-AE18EC9BB873}" type="pres">
      <dgm:prSet presAssocID="{B0535DA2-EC76-4848-BE16-8B4A54F3A6F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9AD8C-0FA5-4B35-A132-A392F83BC783}" type="pres">
      <dgm:prSet presAssocID="{B0535DA2-EC76-4848-BE16-8B4A54F3A6FD}" presName="accent_3" presStyleCnt="0"/>
      <dgm:spPr/>
    </dgm:pt>
    <dgm:pt modelId="{2F737868-B2FF-470D-BADA-4774D9DDAF26}" type="pres">
      <dgm:prSet presAssocID="{B0535DA2-EC76-4848-BE16-8B4A54F3A6FD}" presName="accentRepeatNode" presStyleLbl="solidFgAcc1" presStyleIdx="2" presStyleCnt="6"/>
      <dgm:spPr/>
    </dgm:pt>
    <dgm:pt modelId="{FE602947-A6BA-4FBE-8E6B-F4AA1E09DAF6}" type="pres">
      <dgm:prSet presAssocID="{52688E2F-F925-4E8F-9937-C312FFA74173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E00C4-9A0D-4C5D-A341-3ADA361572B8}" type="pres">
      <dgm:prSet presAssocID="{52688E2F-F925-4E8F-9937-C312FFA74173}" presName="accent_4" presStyleCnt="0"/>
      <dgm:spPr/>
    </dgm:pt>
    <dgm:pt modelId="{1F756C6F-7318-46EA-A69B-87B1868750CB}" type="pres">
      <dgm:prSet presAssocID="{52688E2F-F925-4E8F-9937-C312FFA74173}" presName="accentRepeatNode" presStyleLbl="solidFgAcc1" presStyleIdx="3" presStyleCnt="6"/>
      <dgm:spPr/>
    </dgm:pt>
    <dgm:pt modelId="{519ACD72-ADEE-477D-9D8A-1CC6A854C59C}" type="pres">
      <dgm:prSet presAssocID="{A502D087-96BB-471D-823A-62DD03602C6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C3B30-53BB-4EB3-B746-04C1AC6F8389}" type="pres">
      <dgm:prSet presAssocID="{A502D087-96BB-471D-823A-62DD03602C6C}" presName="accent_5" presStyleCnt="0"/>
      <dgm:spPr/>
    </dgm:pt>
    <dgm:pt modelId="{07998975-D9B0-4964-B766-E8B4B2C4C8F6}" type="pres">
      <dgm:prSet presAssocID="{A502D087-96BB-471D-823A-62DD03602C6C}" presName="accentRepeatNode" presStyleLbl="solidFgAcc1" presStyleIdx="4" presStyleCnt="6"/>
      <dgm:spPr/>
    </dgm:pt>
    <dgm:pt modelId="{F35A395C-D65F-4D6D-BD03-6885AD3C5A7D}" type="pres">
      <dgm:prSet presAssocID="{6092D78D-2A40-4E12-8A35-8ADC0C39A59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A380C-4E1D-4989-800E-02240CC2E344}" type="pres">
      <dgm:prSet presAssocID="{6092D78D-2A40-4E12-8A35-8ADC0C39A599}" presName="accent_6" presStyleCnt="0"/>
      <dgm:spPr/>
    </dgm:pt>
    <dgm:pt modelId="{E28EC5DE-8720-4D14-AE2D-DE99E13F290E}" type="pres">
      <dgm:prSet presAssocID="{6092D78D-2A40-4E12-8A35-8ADC0C39A599}" presName="accentRepeatNode" presStyleLbl="solidFgAcc1" presStyleIdx="5" presStyleCnt="6"/>
      <dgm:spPr/>
    </dgm:pt>
  </dgm:ptLst>
  <dgm:cxnLst>
    <dgm:cxn modelId="{FE98267D-921C-4629-8EC5-C598F1BD5088}" srcId="{19783CDC-9738-4F11-A599-EFDA28F4B416}" destId="{EEBA2450-34F1-446C-9719-5CD9CEE6E3D8}" srcOrd="0" destOrd="0" parTransId="{52464E42-408F-4857-9486-D271E8FF8643}" sibTransId="{204AC67C-2AC9-41B5-85F3-42CC326377F7}"/>
    <dgm:cxn modelId="{DFCD8114-84A8-4328-895D-F3B64A6DFE55}" srcId="{19783CDC-9738-4F11-A599-EFDA28F4B416}" destId="{20F6307E-4860-48C7-8C23-18ECC9B3FB91}" srcOrd="1" destOrd="0" parTransId="{8DAA8CC4-7C84-47A5-82CA-C1B0689D0AE0}" sibTransId="{740E1AB1-E00A-48D5-AA05-F17816D5B834}"/>
    <dgm:cxn modelId="{5C484F8A-8F23-4B93-84A7-0C4B03035526}" type="presOf" srcId="{204AC67C-2AC9-41B5-85F3-42CC326377F7}" destId="{E458D9E5-A96E-4742-BEED-8DA28BB6FEE0}" srcOrd="0" destOrd="0" presId="urn:microsoft.com/office/officeart/2008/layout/VerticalCurvedList"/>
    <dgm:cxn modelId="{F21C0F36-2DA4-43BC-8DD7-D36232981B6C}" type="presOf" srcId="{52688E2F-F925-4E8F-9937-C312FFA74173}" destId="{FE602947-A6BA-4FBE-8E6B-F4AA1E09DAF6}" srcOrd="0" destOrd="0" presId="urn:microsoft.com/office/officeart/2008/layout/VerticalCurvedList"/>
    <dgm:cxn modelId="{43DA881C-3D7B-43AC-88EB-317C3A3D8617}" srcId="{19783CDC-9738-4F11-A599-EFDA28F4B416}" destId="{B0535DA2-EC76-4848-BE16-8B4A54F3A6FD}" srcOrd="2" destOrd="0" parTransId="{5D714198-D070-49CE-ADB5-CF2893CBE8E9}" sibTransId="{6B3DC8C6-13F2-49EE-A715-0D6476EBEC76}"/>
    <dgm:cxn modelId="{9D31B4B5-56E0-4C42-8EC1-C42D606A1151}" type="presOf" srcId="{A502D087-96BB-471D-823A-62DD03602C6C}" destId="{519ACD72-ADEE-477D-9D8A-1CC6A854C59C}" srcOrd="0" destOrd="0" presId="urn:microsoft.com/office/officeart/2008/layout/VerticalCurvedList"/>
    <dgm:cxn modelId="{90312438-B570-4D17-8D79-A72611791928}" type="presOf" srcId="{19783CDC-9738-4F11-A599-EFDA28F4B416}" destId="{EAC9C045-6E75-44D1-A1EF-C6F450F43870}" srcOrd="0" destOrd="0" presId="urn:microsoft.com/office/officeart/2008/layout/VerticalCurvedList"/>
    <dgm:cxn modelId="{5CC52DE5-F367-4708-B209-6CDF7D273ED1}" srcId="{19783CDC-9738-4F11-A599-EFDA28F4B416}" destId="{6092D78D-2A40-4E12-8A35-8ADC0C39A599}" srcOrd="5" destOrd="0" parTransId="{1DA2831E-A0A6-4CB8-9BF5-A128524092E9}" sibTransId="{A66D56DE-1C32-44AD-874C-922E8E2454EB}"/>
    <dgm:cxn modelId="{78F1CBCE-B276-47AE-8ACB-D97940B24CFC}" type="presOf" srcId="{6092D78D-2A40-4E12-8A35-8ADC0C39A599}" destId="{F35A395C-D65F-4D6D-BD03-6885AD3C5A7D}" srcOrd="0" destOrd="0" presId="urn:microsoft.com/office/officeart/2008/layout/VerticalCurvedList"/>
    <dgm:cxn modelId="{0383BA96-B8DA-4117-BC01-A8F9A8425209}" type="presOf" srcId="{EEBA2450-34F1-446C-9719-5CD9CEE6E3D8}" destId="{E34505D6-765C-4041-92A2-67EFF2E8606A}" srcOrd="0" destOrd="0" presId="urn:microsoft.com/office/officeart/2008/layout/VerticalCurvedList"/>
    <dgm:cxn modelId="{70055829-2964-4D37-841C-02AC27BE8278}" type="presOf" srcId="{B0535DA2-EC76-4848-BE16-8B4A54F3A6FD}" destId="{ECD3A7AE-2E0D-4E85-A8BA-AE18EC9BB873}" srcOrd="0" destOrd="0" presId="urn:microsoft.com/office/officeart/2008/layout/VerticalCurvedList"/>
    <dgm:cxn modelId="{5ECA9002-627D-477B-A09F-EA0A2AA20762}" srcId="{19783CDC-9738-4F11-A599-EFDA28F4B416}" destId="{A502D087-96BB-471D-823A-62DD03602C6C}" srcOrd="4" destOrd="0" parTransId="{8E9E991F-CB63-4A54-8764-929C038B0C6E}" sibTransId="{06241613-B64F-46F1-8150-E718C17D2A6D}"/>
    <dgm:cxn modelId="{74ADE625-EAB6-40DE-9B25-50942CDFF5A3}" type="presOf" srcId="{20F6307E-4860-48C7-8C23-18ECC9B3FB91}" destId="{1523F690-0398-44DC-8FCC-9CADD1469865}" srcOrd="0" destOrd="0" presId="urn:microsoft.com/office/officeart/2008/layout/VerticalCurvedList"/>
    <dgm:cxn modelId="{BC579143-3BAF-4493-9085-F08A2CFAF797}" srcId="{19783CDC-9738-4F11-A599-EFDA28F4B416}" destId="{52688E2F-F925-4E8F-9937-C312FFA74173}" srcOrd="3" destOrd="0" parTransId="{8837C987-32D1-4876-B4B6-122612AF3515}" sibTransId="{F96819F6-5257-4E04-8796-CB0BD3A48ADF}"/>
    <dgm:cxn modelId="{73CCD88C-63A2-4271-9C4E-4A0AD165117E}" type="presParOf" srcId="{EAC9C045-6E75-44D1-A1EF-C6F450F43870}" destId="{BD1E5D87-78AB-4172-8A19-E198DFF24CDC}" srcOrd="0" destOrd="0" presId="urn:microsoft.com/office/officeart/2008/layout/VerticalCurvedList"/>
    <dgm:cxn modelId="{09A2C71B-5E77-4910-8A5C-A4D23AC8DE4B}" type="presParOf" srcId="{BD1E5D87-78AB-4172-8A19-E198DFF24CDC}" destId="{C224564B-034F-4702-AF52-5452BFCD4BF1}" srcOrd="0" destOrd="0" presId="urn:microsoft.com/office/officeart/2008/layout/VerticalCurvedList"/>
    <dgm:cxn modelId="{CA9DA284-E3E5-4612-A849-1AB777456FDD}" type="presParOf" srcId="{C224564B-034F-4702-AF52-5452BFCD4BF1}" destId="{32C8B12E-0B14-4FF1-AEAF-1762D9F353D0}" srcOrd="0" destOrd="0" presId="urn:microsoft.com/office/officeart/2008/layout/VerticalCurvedList"/>
    <dgm:cxn modelId="{8B52D2B1-B316-4912-97DE-BE7EB47916E7}" type="presParOf" srcId="{C224564B-034F-4702-AF52-5452BFCD4BF1}" destId="{E458D9E5-A96E-4742-BEED-8DA28BB6FEE0}" srcOrd="1" destOrd="0" presId="urn:microsoft.com/office/officeart/2008/layout/VerticalCurvedList"/>
    <dgm:cxn modelId="{CF90D746-1B10-4CF9-80A3-DC34799B3390}" type="presParOf" srcId="{C224564B-034F-4702-AF52-5452BFCD4BF1}" destId="{F8B66071-502D-4A8E-8CC3-7D705C7FBA34}" srcOrd="2" destOrd="0" presId="urn:microsoft.com/office/officeart/2008/layout/VerticalCurvedList"/>
    <dgm:cxn modelId="{69E6A5B5-6650-4F66-AFD9-7884868D685E}" type="presParOf" srcId="{C224564B-034F-4702-AF52-5452BFCD4BF1}" destId="{3D5CDC7C-C912-4C68-83B7-33150EE3DAB5}" srcOrd="3" destOrd="0" presId="urn:microsoft.com/office/officeart/2008/layout/VerticalCurvedList"/>
    <dgm:cxn modelId="{72E51461-67C6-4673-B381-DE6172450988}" type="presParOf" srcId="{BD1E5D87-78AB-4172-8A19-E198DFF24CDC}" destId="{E34505D6-765C-4041-92A2-67EFF2E8606A}" srcOrd="1" destOrd="0" presId="urn:microsoft.com/office/officeart/2008/layout/VerticalCurvedList"/>
    <dgm:cxn modelId="{5E0C5F5E-C441-4340-8D1C-0C1157CA17F8}" type="presParOf" srcId="{BD1E5D87-78AB-4172-8A19-E198DFF24CDC}" destId="{D5F10401-F7F0-42D8-B679-3B96BA82FB95}" srcOrd="2" destOrd="0" presId="urn:microsoft.com/office/officeart/2008/layout/VerticalCurvedList"/>
    <dgm:cxn modelId="{0CA3D579-A627-4150-8F27-AAAF6A0463F0}" type="presParOf" srcId="{D5F10401-F7F0-42D8-B679-3B96BA82FB95}" destId="{FF3DE113-886A-424F-8AA8-20812C84EB81}" srcOrd="0" destOrd="0" presId="urn:microsoft.com/office/officeart/2008/layout/VerticalCurvedList"/>
    <dgm:cxn modelId="{97F6EFDF-86F0-40CD-BE50-00C999C8A291}" type="presParOf" srcId="{BD1E5D87-78AB-4172-8A19-E198DFF24CDC}" destId="{1523F690-0398-44DC-8FCC-9CADD1469865}" srcOrd="3" destOrd="0" presId="urn:microsoft.com/office/officeart/2008/layout/VerticalCurvedList"/>
    <dgm:cxn modelId="{30540B8D-A4E9-4539-B31E-8C1185C12E92}" type="presParOf" srcId="{BD1E5D87-78AB-4172-8A19-E198DFF24CDC}" destId="{2FC78351-2DC7-4CF8-8009-70AAA5F39A2F}" srcOrd="4" destOrd="0" presId="urn:microsoft.com/office/officeart/2008/layout/VerticalCurvedList"/>
    <dgm:cxn modelId="{F97C00AD-2742-4D6A-852D-A81518D4126B}" type="presParOf" srcId="{2FC78351-2DC7-4CF8-8009-70AAA5F39A2F}" destId="{83E17810-83F7-4713-B8A2-A6B749F495FA}" srcOrd="0" destOrd="0" presId="urn:microsoft.com/office/officeart/2008/layout/VerticalCurvedList"/>
    <dgm:cxn modelId="{B8C388DD-E027-47D3-A274-20FCF18189F5}" type="presParOf" srcId="{BD1E5D87-78AB-4172-8A19-E198DFF24CDC}" destId="{ECD3A7AE-2E0D-4E85-A8BA-AE18EC9BB873}" srcOrd="5" destOrd="0" presId="urn:microsoft.com/office/officeart/2008/layout/VerticalCurvedList"/>
    <dgm:cxn modelId="{B4FC576A-7B6D-46EA-B1FC-56E4D05CFC45}" type="presParOf" srcId="{BD1E5D87-78AB-4172-8A19-E198DFF24CDC}" destId="{CFA9AD8C-0FA5-4B35-A132-A392F83BC783}" srcOrd="6" destOrd="0" presId="urn:microsoft.com/office/officeart/2008/layout/VerticalCurvedList"/>
    <dgm:cxn modelId="{C3EBA98A-9D94-469B-A5D2-CD36828B410E}" type="presParOf" srcId="{CFA9AD8C-0FA5-4B35-A132-A392F83BC783}" destId="{2F737868-B2FF-470D-BADA-4774D9DDAF26}" srcOrd="0" destOrd="0" presId="urn:microsoft.com/office/officeart/2008/layout/VerticalCurvedList"/>
    <dgm:cxn modelId="{098286D6-D0AA-4880-9EF4-C1B5E4C6A86A}" type="presParOf" srcId="{BD1E5D87-78AB-4172-8A19-E198DFF24CDC}" destId="{FE602947-A6BA-4FBE-8E6B-F4AA1E09DAF6}" srcOrd="7" destOrd="0" presId="urn:microsoft.com/office/officeart/2008/layout/VerticalCurvedList"/>
    <dgm:cxn modelId="{01E6C86E-A345-4E63-A3A4-96E96C37456A}" type="presParOf" srcId="{BD1E5D87-78AB-4172-8A19-E198DFF24CDC}" destId="{DD0E00C4-9A0D-4C5D-A341-3ADA361572B8}" srcOrd="8" destOrd="0" presId="urn:microsoft.com/office/officeart/2008/layout/VerticalCurvedList"/>
    <dgm:cxn modelId="{CA6D56E6-1F38-454B-B679-F24A509BE8CA}" type="presParOf" srcId="{DD0E00C4-9A0D-4C5D-A341-3ADA361572B8}" destId="{1F756C6F-7318-46EA-A69B-87B1868750CB}" srcOrd="0" destOrd="0" presId="urn:microsoft.com/office/officeart/2008/layout/VerticalCurvedList"/>
    <dgm:cxn modelId="{E64EF76E-3A27-4545-8E42-2983D4CFFA01}" type="presParOf" srcId="{BD1E5D87-78AB-4172-8A19-E198DFF24CDC}" destId="{519ACD72-ADEE-477D-9D8A-1CC6A854C59C}" srcOrd="9" destOrd="0" presId="urn:microsoft.com/office/officeart/2008/layout/VerticalCurvedList"/>
    <dgm:cxn modelId="{BC6FC593-546F-48C3-97C7-FAC80BB76672}" type="presParOf" srcId="{BD1E5D87-78AB-4172-8A19-E198DFF24CDC}" destId="{FAAC3B30-53BB-4EB3-B746-04C1AC6F8389}" srcOrd="10" destOrd="0" presId="urn:microsoft.com/office/officeart/2008/layout/VerticalCurvedList"/>
    <dgm:cxn modelId="{B443A73C-A261-4A97-8E24-891D880187A6}" type="presParOf" srcId="{FAAC3B30-53BB-4EB3-B746-04C1AC6F8389}" destId="{07998975-D9B0-4964-B766-E8B4B2C4C8F6}" srcOrd="0" destOrd="0" presId="urn:microsoft.com/office/officeart/2008/layout/VerticalCurvedList"/>
    <dgm:cxn modelId="{3B9A3278-2197-48B6-B60A-57B24DA78C60}" type="presParOf" srcId="{BD1E5D87-78AB-4172-8A19-E198DFF24CDC}" destId="{F35A395C-D65F-4D6D-BD03-6885AD3C5A7D}" srcOrd="11" destOrd="0" presId="urn:microsoft.com/office/officeart/2008/layout/VerticalCurvedList"/>
    <dgm:cxn modelId="{5FF95EFC-4525-465B-B8A2-51A61197232E}" type="presParOf" srcId="{BD1E5D87-78AB-4172-8A19-E198DFF24CDC}" destId="{2E2A380C-4E1D-4989-800E-02240CC2E344}" srcOrd="12" destOrd="0" presId="urn:microsoft.com/office/officeart/2008/layout/VerticalCurvedList"/>
    <dgm:cxn modelId="{E7C8C6C6-8DD3-49C8-B124-113A0761948E}" type="presParOf" srcId="{2E2A380C-4E1D-4989-800E-02240CC2E344}" destId="{E28EC5DE-8720-4D14-AE2D-DE99E13F29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97B96-6746-4856-9EBF-739D61B42FA3}" type="datetimeFigureOut">
              <a:rPr lang="en-US" smtClean="0"/>
              <a:t>10/5/2016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71839-3D0B-444C-8199-CD245C32F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9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58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35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52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27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27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9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74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1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36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97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78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21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[Josh’s Slide]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8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6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3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8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r>
              <a:rPr lang="en-US" baseline="0" dirty="0" smtClean="0"/>
              <a:t> on resource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98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81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77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0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5780CA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49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874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05244"/>
            <a:ext cx="10515600" cy="36640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888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849085"/>
            <a:ext cx="2628900" cy="5327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49085"/>
            <a:ext cx="4968240" cy="532787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91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9935"/>
            <a:ext cx="10515600" cy="1325563"/>
          </a:xfrm>
        </p:spPr>
        <p:txBody>
          <a:bodyPr/>
          <a:lstStyle>
            <a:lvl1pPr>
              <a:defRPr>
                <a:solidFill>
                  <a:srgbClr val="5780C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265"/>
            <a:ext cx="10515600" cy="435133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rgbClr val="26609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247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0394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36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5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3898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3898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8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659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>
                <a:solidFill>
                  <a:srgbClr val="26609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>
                <a:solidFill>
                  <a:srgbClr val="26609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78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28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496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2583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2176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146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82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804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77448" y="77804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8240"/>
            <a:ext cx="3932237" cy="31881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2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9278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3" name="Rectangle 12"/>
          <p:cNvSpPr/>
          <p:nvPr userDrawn="1"/>
        </p:nvSpPr>
        <p:spPr>
          <a:xfrm rot="10800000">
            <a:off x="0" y="6318700"/>
            <a:ext cx="12192000" cy="55104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92785"/>
            <a:ext cx="12192000" cy="22718"/>
          </a:xfrm>
          <a:prstGeom prst="line">
            <a:avLst/>
          </a:prstGeom>
          <a:ln w="57150">
            <a:solidFill>
              <a:srgbClr val="578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 userDrawn="1"/>
        </p:nvGrpSpPr>
        <p:grpSpPr>
          <a:xfrm>
            <a:off x="99524" y="6339590"/>
            <a:ext cx="488305" cy="503274"/>
            <a:chOff x="11377125" y="59125"/>
            <a:chExt cx="555876" cy="572917"/>
          </a:xfrm>
        </p:grpSpPr>
        <p:sp>
          <p:nvSpPr>
            <p:cNvPr id="30" name="Oval 29"/>
            <p:cNvSpPr/>
            <p:nvPr userDrawn="1"/>
          </p:nvSpPr>
          <p:spPr>
            <a:xfrm>
              <a:off x="11377125" y="59125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 userDrawn="1"/>
          </p:nvSpPr>
          <p:spPr>
            <a:xfrm rot="7200000">
              <a:off x="11699736" y="227779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 userDrawn="1"/>
          </p:nvSpPr>
          <p:spPr>
            <a:xfrm rot="14400000">
              <a:off x="11405822" y="398777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11597949" y="78750"/>
            <a:ext cx="488305" cy="503274"/>
            <a:chOff x="11377125" y="59125"/>
            <a:chExt cx="555876" cy="572917"/>
          </a:xfrm>
        </p:grpSpPr>
        <p:sp>
          <p:nvSpPr>
            <p:cNvPr id="34" name="Oval 33"/>
            <p:cNvSpPr/>
            <p:nvPr userDrawn="1"/>
          </p:nvSpPr>
          <p:spPr>
            <a:xfrm>
              <a:off x="11377125" y="59125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 userDrawn="1"/>
          </p:nvSpPr>
          <p:spPr>
            <a:xfrm rot="7200000">
              <a:off x="11699736" y="227779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 userDrawn="1"/>
          </p:nvSpPr>
          <p:spPr>
            <a:xfrm rot="14400000">
              <a:off x="11405822" y="398777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0" y="6295068"/>
            <a:ext cx="12192000" cy="22718"/>
          </a:xfrm>
          <a:prstGeom prst="line">
            <a:avLst/>
          </a:prstGeom>
          <a:ln w="19050">
            <a:solidFill>
              <a:srgbClr val="578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3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780CA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282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4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4.png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5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rtinjohnmadse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19" y="926666"/>
            <a:ext cx="10515600" cy="1499293"/>
          </a:xfrm>
        </p:spPr>
        <p:txBody>
          <a:bodyPr>
            <a:normAutofit/>
          </a:bodyPr>
          <a:lstStyle/>
          <a:p>
            <a:r>
              <a:rPr lang="en-US" sz="4400" dirty="0"/>
              <a:t>An Internet of Things (</a:t>
            </a:r>
            <a:r>
              <a:rPr lang="en-US" sz="4400" dirty="0" err="1"/>
              <a:t>IoT</a:t>
            </a:r>
            <a:r>
              <a:rPr lang="en-US" sz="4400" dirty="0"/>
              <a:t>) Use Case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319" y="2528097"/>
            <a:ext cx="10515600" cy="1500187"/>
          </a:xfrm>
        </p:spPr>
        <p:txBody>
          <a:bodyPr/>
          <a:lstStyle/>
          <a:p>
            <a:r>
              <a:rPr lang="en-US" dirty="0" smtClean="0"/>
              <a:t>Optimizing Resource Usage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5823" y="4373057"/>
            <a:ext cx="6687654" cy="1609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Martin Madsen</a:t>
            </a:r>
          </a:p>
          <a:p>
            <a:pPr algn="r">
              <a:lnSpc>
                <a:spcPct val="100000"/>
              </a:lnSpc>
            </a:pP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Ph.D. in Experimental Physics</a:t>
            </a:r>
          </a:p>
          <a:p>
            <a:pPr algn="r">
              <a:lnSpc>
                <a:spcPct val="100000"/>
              </a:lnSpc>
            </a:pP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 years’ experience working with sensors, data collection, data analysis, and predictive model building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algn="r">
              <a:lnSpc>
                <a:spcPct val="10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algn="r">
              <a:lnSpc>
                <a:spcPct val="10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31" y="3661701"/>
            <a:ext cx="1742701" cy="23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8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89503" y="2309378"/>
            <a:ext cx="3279383" cy="2667362"/>
            <a:chOff x="-29144" y="982637"/>
            <a:chExt cx="3279383" cy="2667362"/>
          </a:xfrm>
        </p:grpSpPr>
        <p:grpSp>
          <p:nvGrpSpPr>
            <p:cNvPr id="35" name="Group 34"/>
            <p:cNvGrpSpPr/>
            <p:nvPr/>
          </p:nvGrpSpPr>
          <p:grpSpPr>
            <a:xfrm>
              <a:off x="181487" y="2795508"/>
              <a:ext cx="968599" cy="647357"/>
              <a:chOff x="2418891" y="5442422"/>
              <a:chExt cx="968599" cy="647357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683357" y="5442422"/>
                <a:ext cx="426537" cy="455704"/>
                <a:chOff x="-1168871" y="5933646"/>
                <a:chExt cx="426537" cy="455704"/>
              </a:xfrm>
              <a:solidFill>
                <a:schemeClr val="accent1"/>
              </a:solidFill>
            </p:grpSpPr>
            <p:sp>
              <p:nvSpPr>
                <p:cNvPr id="38" name="Freeform: Shape 228"/>
                <p:cNvSpPr/>
                <p:nvPr/>
              </p:nvSpPr>
              <p:spPr bwMode="auto">
                <a:xfrm>
                  <a:off x="-1168871" y="5933646"/>
                  <a:ext cx="426537" cy="455704"/>
                </a:xfrm>
                <a:custGeom>
                  <a:avLst/>
                  <a:gdLst>
                    <a:gd name="connsiteX0" fmla="*/ 95934 w 426537"/>
                    <a:gd name="connsiteY0" fmla="*/ 144475 h 455704"/>
                    <a:gd name="connsiteX1" fmla="*/ 95934 w 426537"/>
                    <a:gd name="connsiteY1" fmla="*/ 189612 h 455704"/>
                    <a:gd name="connsiteX2" fmla="*/ 337617 w 426537"/>
                    <a:gd name="connsiteY2" fmla="*/ 189612 h 455704"/>
                    <a:gd name="connsiteX3" fmla="*/ 337617 w 426537"/>
                    <a:gd name="connsiteY3" fmla="*/ 144475 h 455704"/>
                    <a:gd name="connsiteX4" fmla="*/ 216772 w 426537"/>
                    <a:gd name="connsiteY4" fmla="*/ 0 h 455704"/>
                    <a:gd name="connsiteX5" fmla="*/ 422712 w 426537"/>
                    <a:gd name="connsiteY5" fmla="*/ 85941 h 455704"/>
                    <a:gd name="connsiteX6" fmla="*/ 426537 w 426537"/>
                    <a:gd name="connsiteY6" fmla="*/ 455704 h 455704"/>
                    <a:gd name="connsiteX7" fmla="*/ 1 w 426537"/>
                    <a:gd name="connsiteY7" fmla="*/ 455704 h 455704"/>
                    <a:gd name="connsiteX8" fmla="*/ 1 w 426537"/>
                    <a:gd name="connsiteY8" fmla="*/ 85941 h 455704"/>
                    <a:gd name="connsiteX9" fmla="*/ 216772 w 426537"/>
                    <a:gd name="connsiteY9" fmla="*/ 0 h 455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6537" h="455704">
                      <a:moveTo>
                        <a:pt x="95934" y="144475"/>
                      </a:moveTo>
                      <a:lnTo>
                        <a:pt x="95934" y="189612"/>
                      </a:lnTo>
                      <a:lnTo>
                        <a:pt x="337617" y="189612"/>
                      </a:lnTo>
                      <a:lnTo>
                        <a:pt x="337617" y="144475"/>
                      </a:lnTo>
                      <a:close/>
                      <a:moveTo>
                        <a:pt x="216772" y="0"/>
                      </a:moveTo>
                      <a:cubicBezTo>
                        <a:pt x="317826" y="0"/>
                        <a:pt x="416546" y="38168"/>
                        <a:pt x="422712" y="85941"/>
                      </a:cubicBezTo>
                      <a:lnTo>
                        <a:pt x="426537" y="455704"/>
                      </a:lnTo>
                      <a:lnTo>
                        <a:pt x="1" y="455704"/>
                      </a:lnTo>
                      <a:lnTo>
                        <a:pt x="1" y="85941"/>
                      </a:lnTo>
                      <a:cubicBezTo>
                        <a:pt x="-423" y="47093"/>
                        <a:pt x="115718" y="0"/>
                        <a:pt x="216772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" name="Freeform 81"/>
                <p:cNvSpPr>
                  <a:spLocks noChangeAspect="1" noEditPoints="1"/>
                </p:cNvSpPr>
                <p:nvPr/>
              </p:nvSpPr>
              <p:spPr bwMode="black">
                <a:xfrm>
                  <a:off x="-1028841" y="6201208"/>
                  <a:ext cx="156946" cy="121506"/>
                </a:xfrm>
                <a:custGeom>
                  <a:avLst/>
                  <a:gdLst>
                    <a:gd name="T0" fmla="*/ 71 w 75"/>
                    <a:gd name="T1" fmla="*/ 58 h 58"/>
                    <a:gd name="T2" fmla="*/ 4 w 75"/>
                    <a:gd name="T3" fmla="*/ 58 h 58"/>
                    <a:gd name="T4" fmla="*/ 0 w 75"/>
                    <a:gd name="T5" fmla="*/ 54 h 58"/>
                    <a:gd name="T6" fmla="*/ 0 w 75"/>
                    <a:gd name="T7" fmla="*/ 4 h 58"/>
                    <a:gd name="T8" fmla="*/ 4 w 75"/>
                    <a:gd name="T9" fmla="*/ 0 h 58"/>
                    <a:gd name="T10" fmla="*/ 71 w 75"/>
                    <a:gd name="T11" fmla="*/ 0 h 58"/>
                    <a:gd name="T12" fmla="*/ 75 w 75"/>
                    <a:gd name="T13" fmla="*/ 4 h 58"/>
                    <a:gd name="T14" fmla="*/ 75 w 75"/>
                    <a:gd name="T15" fmla="*/ 54 h 58"/>
                    <a:gd name="T16" fmla="*/ 71 w 75"/>
                    <a:gd name="T17" fmla="*/ 58 h 58"/>
                    <a:gd name="T18" fmla="*/ 8 w 75"/>
                    <a:gd name="T19" fmla="*/ 50 h 58"/>
                    <a:gd name="T20" fmla="*/ 67 w 75"/>
                    <a:gd name="T21" fmla="*/ 50 h 58"/>
                    <a:gd name="T22" fmla="*/ 67 w 75"/>
                    <a:gd name="T23" fmla="*/ 16 h 58"/>
                    <a:gd name="T24" fmla="*/ 39 w 75"/>
                    <a:gd name="T25" fmla="*/ 38 h 58"/>
                    <a:gd name="T26" fmla="*/ 35 w 75"/>
                    <a:gd name="T27" fmla="*/ 38 h 58"/>
                    <a:gd name="T28" fmla="*/ 8 w 75"/>
                    <a:gd name="T29" fmla="*/ 17 h 58"/>
                    <a:gd name="T30" fmla="*/ 8 w 75"/>
                    <a:gd name="T31" fmla="*/ 50 h 58"/>
                    <a:gd name="T32" fmla="*/ 9 w 75"/>
                    <a:gd name="T33" fmla="*/ 8 h 58"/>
                    <a:gd name="T34" fmla="*/ 37 w 75"/>
                    <a:gd name="T35" fmla="*/ 30 h 58"/>
                    <a:gd name="T36" fmla="*/ 65 w 75"/>
                    <a:gd name="T37" fmla="*/ 8 h 58"/>
                    <a:gd name="T38" fmla="*/ 9 w 75"/>
                    <a:gd name="T3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5" h="58">
                      <a:moveTo>
                        <a:pt x="71" y="58"/>
                      </a:move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2" y="58"/>
                        <a:pt x="0" y="56"/>
                        <a:pt x="0" y="5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3" y="0"/>
                        <a:pt x="75" y="2"/>
                        <a:pt x="75" y="4"/>
                      </a:cubicBezTo>
                      <a:cubicBezTo>
                        <a:pt x="75" y="54"/>
                        <a:pt x="75" y="54"/>
                        <a:pt x="75" y="54"/>
                      </a:cubicBezTo>
                      <a:cubicBezTo>
                        <a:pt x="75" y="56"/>
                        <a:pt x="73" y="58"/>
                        <a:pt x="71" y="58"/>
                      </a:cubicBezTo>
                      <a:close/>
                      <a:moveTo>
                        <a:pt x="8" y="50"/>
                      </a:moveTo>
                      <a:cubicBezTo>
                        <a:pt x="67" y="50"/>
                        <a:pt x="67" y="50"/>
                        <a:pt x="67" y="50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38" y="39"/>
                        <a:pt x="36" y="39"/>
                        <a:pt x="35" y="38"/>
                      </a:cubicBezTo>
                      <a:cubicBezTo>
                        <a:pt x="8" y="17"/>
                        <a:pt x="8" y="17"/>
                        <a:pt x="8" y="17"/>
                      </a:cubicBezTo>
                      <a:lnTo>
                        <a:pt x="8" y="50"/>
                      </a:lnTo>
                      <a:close/>
                      <a:moveTo>
                        <a:pt x="9" y="8"/>
                      </a:move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65" y="8"/>
                        <a:pt x="65" y="8"/>
                        <a:pt x="65" y="8"/>
                      </a:cubicBezTo>
                      <a:lnTo>
                        <a:pt x="9" y="8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2418891" y="592358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Postboxes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94404" y="997549"/>
              <a:ext cx="968599" cy="765350"/>
              <a:chOff x="3331648" y="1388549"/>
              <a:chExt cx="968599" cy="765350"/>
            </a:xfrm>
          </p:grpSpPr>
          <p:sp>
            <p:nvSpPr>
              <p:cNvPr id="41" name="Freeform 137"/>
              <p:cNvSpPr>
                <a:spLocks noChangeAspect="1"/>
              </p:cNvSpPr>
              <p:nvPr/>
            </p:nvSpPr>
            <p:spPr bwMode="black">
              <a:xfrm>
                <a:off x="3519901" y="1388549"/>
                <a:ext cx="592094" cy="548872"/>
              </a:xfrm>
              <a:custGeom>
                <a:avLst/>
                <a:gdLst>
                  <a:gd name="T0" fmla="*/ 23 w 83"/>
                  <a:gd name="T1" fmla="*/ 76 h 77"/>
                  <a:gd name="T2" fmla="*/ 31 w 83"/>
                  <a:gd name="T3" fmla="*/ 77 h 77"/>
                  <a:gd name="T4" fmla="*/ 52 w 83"/>
                  <a:gd name="T5" fmla="*/ 43 h 77"/>
                  <a:gd name="T6" fmla="*/ 79 w 83"/>
                  <a:gd name="T7" fmla="*/ 43 h 77"/>
                  <a:gd name="T8" fmla="*/ 83 w 83"/>
                  <a:gd name="T9" fmla="*/ 38 h 77"/>
                  <a:gd name="T10" fmla="*/ 79 w 83"/>
                  <a:gd name="T11" fmla="*/ 33 h 77"/>
                  <a:gd name="T12" fmla="*/ 52 w 83"/>
                  <a:gd name="T13" fmla="*/ 33 h 77"/>
                  <a:gd name="T14" fmla="*/ 31 w 83"/>
                  <a:gd name="T15" fmla="*/ 0 h 77"/>
                  <a:gd name="T16" fmla="*/ 23 w 83"/>
                  <a:gd name="T17" fmla="*/ 1 h 77"/>
                  <a:gd name="T18" fmla="*/ 33 w 83"/>
                  <a:gd name="T19" fmla="*/ 33 h 77"/>
                  <a:gd name="T20" fmla="*/ 14 w 83"/>
                  <a:gd name="T21" fmla="*/ 33 h 77"/>
                  <a:gd name="T22" fmla="*/ 8 w 83"/>
                  <a:gd name="T23" fmla="*/ 27 h 77"/>
                  <a:gd name="T24" fmla="*/ 0 w 83"/>
                  <a:gd name="T25" fmla="*/ 27 h 77"/>
                  <a:gd name="T26" fmla="*/ 5 w 83"/>
                  <a:gd name="T27" fmla="*/ 38 h 77"/>
                  <a:gd name="T28" fmla="*/ 0 w 83"/>
                  <a:gd name="T29" fmla="*/ 50 h 77"/>
                  <a:gd name="T30" fmla="*/ 8 w 83"/>
                  <a:gd name="T31" fmla="*/ 50 h 77"/>
                  <a:gd name="T32" fmla="*/ 14 w 83"/>
                  <a:gd name="T33" fmla="*/ 43 h 77"/>
                  <a:gd name="T34" fmla="*/ 33 w 83"/>
                  <a:gd name="T35" fmla="*/ 43 h 77"/>
                  <a:gd name="T36" fmla="*/ 23 w 83"/>
                  <a:gd name="T37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77">
                    <a:moveTo>
                      <a:pt x="23" y="76"/>
                    </a:moveTo>
                    <a:cubicBezTo>
                      <a:pt x="31" y="77"/>
                      <a:pt x="31" y="77"/>
                      <a:pt x="31" y="77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79" y="43"/>
                      <a:pt x="79" y="43"/>
                      <a:pt x="79" y="43"/>
                    </a:cubicBezTo>
                    <a:cubicBezTo>
                      <a:pt x="81" y="43"/>
                      <a:pt x="83" y="41"/>
                      <a:pt x="83" y="38"/>
                    </a:cubicBezTo>
                    <a:cubicBezTo>
                      <a:pt x="83" y="36"/>
                      <a:pt x="81" y="33"/>
                      <a:pt x="79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33" y="43"/>
                      <a:pt x="33" y="43"/>
                      <a:pt x="33" y="43"/>
                    </a:cubicBezTo>
                    <a:lnTo>
                      <a:pt x="23" y="76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31648" y="198770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</a:rPr>
                  <a:t>Aircraft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375924" y="2947882"/>
              <a:ext cx="968599" cy="702117"/>
              <a:chOff x="7983769" y="6064722"/>
              <a:chExt cx="968599" cy="70211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8091113" y="6064722"/>
                <a:ext cx="682748" cy="514643"/>
                <a:chOff x="14466548" y="3803109"/>
                <a:chExt cx="499020" cy="376151"/>
              </a:xfrm>
              <a:solidFill>
                <a:schemeClr val="accent2"/>
              </a:solidFill>
            </p:grpSpPr>
            <p:sp>
              <p:nvSpPr>
                <p:cNvPr id="46" name="Freeform 39"/>
                <p:cNvSpPr>
                  <a:spLocks/>
                </p:cNvSpPr>
                <p:nvPr/>
              </p:nvSpPr>
              <p:spPr bwMode="auto">
                <a:xfrm>
                  <a:off x="14657821" y="3803109"/>
                  <a:ext cx="149599" cy="71595"/>
                </a:xfrm>
                <a:custGeom>
                  <a:avLst/>
                  <a:gdLst>
                    <a:gd name="T0" fmla="*/ 408 w 560"/>
                    <a:gd name="T1" fmla="*/ 187 h 265"/>
                    <a:gd name="T2" fmla="*/ 523 w 560"/>
                    <a:gd name="T3" fmla="*/ 187 h 265"/>
                    <a:gd name="T4" fmla="*/ 523 w 560"/>
                    <a:gd name="T5" fmla="*/ 187 h 265"/>
                    <a:gd name="T6" fmla="*/ 530 w 560"/>
                    <a:gd name="T7" fmla="*/ 187 h 265"/>
                    <a:gd name="T8" fmla="*/ 537 w 560"/>
                    <a:gd name="T9" fmla="*/ 185 h 265"/>
                    <a:gd name="T10" fmla="*/ 544 w 560"/>
                    <a:gd name="T11" fmla="*/ 181 h 265"/>
                    <a:gd name="T12" fmla="*/ 550 w 560"/>
                    <a:gd name="T13" fmla="*/ 177 h 265"/>
                    <a:gd name="T14" fmla="*/ 554 w 560"/>
                    <a:gd name="T15" fmla="*/ 172 h 265"/>
                    <a:gd name="T16" fmla="*/ 557 w 560"/>
                    <a:gd name="T17" fmla="*/ 164 h 265"/>
                    <a:gd name="T18" fmla="*/ 559 w 560"/>
                    <a:gd name="T19" fmla="*/ 158 h 265"/>
                    <a:gd name="T20" fmla="*/ 560 w 560"/>
                    <a:gd name="T21" fmla="*/ 150 h 265"/>
                    <a:gd name="T22" fmla="*/ 560 w 560"/>
                    <a:gd name="T23" fmla="*/ 37 h 265"/>
                    <a:gd name="T24" fmla="*/ 560 w 560"/>
                    <a:gd name="T25" fmla="*/ 37 h 265"/>
                    <a:gd name="T26" fmla="*/ 559 w 560"/>
                    <a:gd name="T27" fmla="*/ 29 h 265"/>
                    <a:gd name="T28" fmla="*/ 557 w 560"/>
                    <a:gd name="T29" fmla="*/ 22 h 265"/>
                    <a:gd name="T30" fmla="*/ 554 w 560"/>
                    <a:gd name="T31" fmla="*/ 15 h 265"/>
                    <a:gd name="T32" fmla="*/ 550 w 560"/>
                    <a:gd name="T33" fmla="*/ 10 h 265"/>
                    <a:gd name="T34" fmla="*/ 544 w 560"/>
                    <a:gd name="T35" fmla="*/ 6 h 265"/>
                    <a:gd name="T36" fmla="*/ 537 w 560"/>
                    <a:gd name="T37" fmla="*/ 2 h 265"/>
                    <a:gd name="T38" fmla="*/ 530 w 560"/>
                    <a:gd name="T39" fmla="*/ 0 h 265"/>
                    <a:gd name="T40" fmla="*/ 523 w 560"/>
                    <a:gd name="T41" fmla="*/ 0 h 265"/>
                    <a:gd name="T42" fmla="*/ 37 w 560"/>
                    <a:gd name="T43" fmla="*/ 0 h 265"/>
                    <a:gd name="T44" fmla="*/ 37 w 560"/>
                    <a:gd name="T45" fmla="*/ 0 h 265"/>
                    <a:gd name="T46" fmla="*/ 30 w 560"/>
                    <a:gd name="T47" fmla="*/ 0 h 265"/>
                    <a:gd name="T48" fmla="*/ 23 w 560"/>
                    <a:gd name="T49" fmla="*/ 2 h 265"/>
                    <a:gd name="T50" fmla="*/ 17 w 560"/>
                    <a:gd name="T51" fmla="*/ 6 h 265"/>
                    <a:gd name="T52" fmla="*/ 12 w 560"/>
                    <a:gd name="T53" fmla="*/ 10 h 265"/>
                    <a:gd name="T54" fmla="*/ 6 w 560"/>
                    <a:gd name="T55" fmla="*/ 15 h 265"/>
                    <a:gd name="T56" fmla="*/ 3 w 560"/>
                    <a:gd name="T57" fmla="*/ 22 h 265"/>
                    <a:gd name="T58" fmla="*/ 1 w 560"/>
                    <a:gd name="T59" fmla="*/ 29 h 265"/>
                    <a:gd name="T60" fmla="*/ 0 w 560"/>
                    <a:gd name="T61" fmla="*/ 37 h 265"/>
                    <a:gd name="T62" fmla="*/ 0 w 560"/>
                    <a:gd name="T63" fmla="*/ 150 h 265"/>
                    <a:gd name="T64" fmla="*/ 0 w 560"/>
                    <a:gd name="T65" fmla="*/ 150 h 265"/>
                    <a:gd name="T66" fmla="*/ 1 w 560"/>
                    <a:gd name="T67" fmla="*/ 158 h 265"/>
                    <a:gd name="T68" fmla="*/ 3 w 560"/>
                    <a:gd name="T69" fmla="*/ 164 h 265"/>
                    <a:gd name="T70" fmla="*/ 6 w 560"/>
                    <a:gd name="T71" fmla="*/ 172 h 265"/>
                    <a:gd name="T72" fmla="*/ 12 w 560"/>
                    <a:gd name="T73" fmla="*/ 177 h 265"/>
                    <a:gd name="T74" fmla="*/ 17 w 560"/>
                    <a:gd name="T75" fmla="*/ 181 h 265"/>
                    <a:gd name="T76" fmla="*/ 23 w 560"/>
                    <a:gd name="T77" fmla="*/ 185 h 265"/>
                    <a:gd name="T78" fmla="*/ 30 w 560"/>
                    <a:gd name="T79" fmla="*/ 187 h 265"/>
                    <a:gd name="T80" fmla="*/ 37 w 560"/>
                    <a:gd name="T81" fmla="*/ 187 h 265"/>
                    <a:gd name="T82" fmla="*/ 153 w 560"/>
                    <a:gd name="T83" fmla="*/ 187 h 265"/>
                    <a:gd name="T84" fmla="*/ 153 w 560"/>
                    <a:gd name="T85" fmla="*/ 265 h 265"/>
                    <a:gd name="T86" fmla="*/ 408 w 560"/>
                    <a:gd name="T87" fmla="*/ 265 h 265"/>
                    <a:gd name="T88" fmla="*/ 408 w 560"/>
                    <a:gd name="T89" fmla="*/ 187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60" h="265">
                      <a:moveTo>
                        <a:pt x="408" y="187"/>
                      </a:moveTo>
                      <a:lnTo>
                        <a:pt x="523" y="187"/>
                      </a:lnTo>
                      <a:lnTo>
                        <a:pt x="523" y="187"/>
                      </a:lnTo>
                      <a:lnTo>
                        <a:pt x="530" y="187"/>
                      </a:lnTo>
                      <a:lnTo>
                        <a:pt x="537" y="185"/>
                      </a:lnTo>
                      <a:lnTo>
                        <a:pt x="544" y="181"/>
                      </a:lnTo>
                      <a:lnTo>
                        <a:pt x="550" y="177"/>
                      </a:lnTo>
                      <a:lnTo>
                        <a:pt x="554" y="172"/>
                      </a:lnTo>
                      <a:lnTo>
                        <a:pt x="557" y="164"/>
                      </a:lnTo>
                      <a:lnTo>
                        <a:pt x="559" y="158"/>
                      </a:lnTo>
                      <a:lnTo>
                        <a:pt x="560" y="150"/>
                      </a:lnTo>
                      <a:lnTo>
                        <a:pt x="560" y="37"/>
                      </a:lnTo>
                      <a:lnTo>
                        <a:pt x="560" y="37"/>
                      </a:lnTo>
                      <a:lnTo>
                        <a:pt x="559" y="29"/>
                      </a:lnTo>
                      <a:lnTo>
                        <a:pt x="557" y="22"/>
                      </a:lnTo>
                      <a:lnTo>
                        <a:pt x="554" y="15"/>
                      </a:lnTo>
                      <a:lnTo>
                        <a:pt x="550" y="10"/>
                      </a:lnTo>
                      <a:lnTo>
                        <a:pt x="544" y="6"/>
                      </a:lnTo>
                      <a:lnTo>
                        <a:pt x="537" y="2"/>
                      </a:lnTo>
                      <a:lnTo>
                        <a:pt x="530" y="0"/>
                      </a:lnTo>
                      <a:lnTo>
                        <a:pt x="523" y="0"/>
                      </a:lnTo>
                      <a:lnTo>
                        <a:pt x="37" y="0"/>
                      </a:lnTo>
                      <a:lnTo>
                        <a:pt x="37" y="0"/>
                      </a:lnTo>
                      <a:lnTo>
                        <a:pt x="30" y="0"/>
                      </a:lnTo>
                      <a:lnTo>
                        <a:pt x="23" y="2"/>
                      </a:lnTo>
                      <a:lnTo>
                        <a:pt x="17" y="6"/>
                      </a:lnTo>
                      <a:lnTo>
                        <a:pt x="12" y="10"/>
                      </a:lnTo>
                      <a:lnTo>
                        <a:pt x="6" y="15"/>
                      </a:lnTo>
                      <a:lnTo>
                        <a:pt x="3" y="22"/>
                      </a:lnTo>
                      <a:lnTo>
                        <a:pt x="1" y="29"/>
                      </a:lnTo>
                      <a:lnTo>
                        <a:pt x="0" y="37"/>
                      </a:lnTo>
                      <a:lnTo>
                        <a:pt x="0" y="150"/>
                      </a:lnTo>
                      <a:lnTo>
                        <a:pt x="0" y="150"/>
                      </a:lnTo>
                      <a:lnTo>
                        <a:pt x="1" y="158"/>
                      </a:lnTo>
                      <a:lnTo>
                        <a:pt x="3" y="164"/>
                      </a:lnTo>
                      <a:lnTo>
                        <a:pt x="6" y="172"/>
                      </a:lnTo>
                      <a:lnTo>
                        <a:pt x="12" y="177"/>
                      </a:lnTo>
                      <a:lnTo>
                        <a:pt x="17" y="181"/>
                      </a:lnTo>
                      <a:lnTo>
                        <a:pt x="23" y="185"/>
                      </a:lnTo>
                      <a:lnTo>
                        <a:pt x="30" y="187"/>
                      </a:lnTo>
                      <a:lnTo>
                        <a:pt x="37" y="187"/>
                      </a:lnTo>
                      <a:lnTo>
                        <a:pt x="153" y="187"/>
                      </a:lnTo>
                      <a:lnTo>
                        <a:pt x="153" y="265"/>
                      </a:lnTo>
                      <a:lnTo>
                        <a:pt x="408" y="265"/>
                      </a:lnTo>
                      <a:lnTo>
                        <a:pt x="408" y="187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" name="Freeform 40"/>
                <p:cNvSpPr>
                  <a:spLocks noEditPoints="1"/>
                </p:cNvSpPr>
                <p:nvPr/>
              </p:nvSpPr>
              <p:spPr bwMode="auto">
                <a:xfrm>
                  <a:off x="14466548" y="3895020"/>
                  <a:ext cx="499020" cy="284240"/>
                </a:xfrm>
                <a:custGeom>
                  <a:avLst/>
                  <a:gdLst>
                    <a:gd name="T0" fmla="*/ 1674 w 1868"/>
                    <a:gd name="T1" fmla="*/ 147 h 1065"/>
                    <a:gd name="T2" fmla="*/ 1651 w 1868"/>
                    <a:gd name="T3" fmla="*/ 162 h 1065"/>
                    <a:gd name="T4" fmla="*/ 1645 w 1868"/>
                    <a:gd name="T5" fmla="*/ 312 h 1065"/>
                    <a:gd name="T6" fmla="*/ 1546 w 1868"/>
                    <a:gd name="T7" fmla="*/ 30 h 1065"/>
                    <a:gd name="T8" fmla="*/ 1530 w 1868"/>
                    <a:gd name="T9" fmla="*/ 7 h 1065"/>
                    <a:gd name="T10" fmla="*/ 701 w 1868"/>
                    <a:gd name="T11" fmla="*/ 0 h 1065"/>
                    <a:gd name="T12" fmla="*/ 678 w 1868"/>
                    <a:gd name="T13" fmla="*/ 8 h 1065"/>
                    <a:gd name="T14" fmla="*/ 320 w 1868"/>
                    <a:gd name="T15" fmla="*/ 210 h 1065"/>
                    <a:gd name="T16" fmla="*/ 294 w 1868"/>
                    <a:gd name="T17" fmla="*/ 221 h 1065"/>
                    <a:gd name="T18" fmla="*/ 284 w 1868"/>
                    <a:gd name="T19" fmla="*/ 247 h 1065"/>
                    <a:gd name="T20" fmla="*/ 187 w 1868"/>
                    <a:gd name="T21" fmla="*/ 288 h 1065"/>
                    <a:gd name="T22" fmla="*/ 176 w 1868"/>
                    <a:gd name="T23" fmla="*/ 262 h 1065"/>
                    <a:gd name="T24" fmla="*/ 150 w 1868"/>
                    <a:gd name="T25" fmla="*/ 252 h 1065"/>
                    <a:gd name="T26" fmla="*/ 22 w 1868"/>
                    <a:gd name="T27" fmla="*/ 254 h 1065"/>
                    <a:gd name="T28" fmla="*/ 2 w 1868"/>
                    <a:gd name="T29" fmla="*/ 273 h 1065"/>
                    <a:gd name="T30" fmla="*/ 0 w 1868"/>
                    <a:gd name="T31" fmla="*/ 776 h 1065"/>
                    <a:gd name="T32" fmla="*/ 10 w 1868"/>
                    <a:gd name="T33" fmla="*/ 802 h 1065"/>
                    <a:gd name="T34" fmla="*/ 37 w 1868"/>
                    <a:gd name="T35" fmla="*/ 814 h 1065"/>
                    <a:gd name="T36" fmla="*/ 164 w 1868"/>
                    <a:gd name="T37" fmla="*/ 810 h 1065"/>
                    <a:gd name="T38" fmla="*/ 184 w 1868"/>
                    <a:gd name="T39" fmla="*/ 791 h 1065"/>
                    <a:gd name="T40" fmla="*/ 284 w 1868"/>
                    <a:gd name="T41" fmla="*/ 660 h 1065"/>
                    <a:gd name="T42" fmla="*/ 286 w 1868"/>
                    <a:gd name="T43" fmla="*/ 832 h 1065"/>
                    <a:gd name="T44" fmla="*/ 306 w 1868"/>
                    <a:gd name="T45" fmla="*/ 852 h 1065"/>
                    <a:gd name="T46" fmla="*/ 672 w 1868"/>
                    <a:gd name="T47" fmla="*/ 1051 h 1065"/>
                    <a:gd name="T48" fmla="*/ 693 w 1868"/>
                    <a:gd name="T49" fmla="*/ 1064 h 1065"/>
                    <a:gd name="T50" fmla="*/ 1262 w 1868"/>
                    <a:gd name="T51" fmla="*/ 1064 h 1065"/>
                    <a:gd name="T52" fmla="*/ 1537 w 1868"/>
                    <a:gd name="T53" fmla="*/ 783 h 1065"/>
                    <a:gd name="T54" fmla="*/ 1546 w 1868"/>
                    <a:gd name="T55" fmla="*/ 764 h 1065"/>
                    <a:gd name="T56" fmla="*/ 1645 w 1868"/>
                    <a:gd name="T57" fmla="*/ 803 h 1065"/>
                    <a:gd name="T58" fmla="*/ 1651 w 1868"/>
                    <a:gd name="T59" fmla="*/ 825 h 1065"/>
                    <a:gd name="T60" fmla="*/ 1674 w 1868"/>
                    <a:gd name="T61" fmla="*/ 840 h 1065"/>
                    <a:gd name="T62" fmla="*/ 1838 w 1868"/>
                    <a:gd name="T63" fmla="*/ 840 h 1065"/>
                    <a:gd name="T64" fmla="*/ 1862 w 1868"/>
                    <a:gd name="T65" fmla="*/ 825 h 1065"/>
                    <a:gd name="T66" fmla="*/ 1868 w 1868"/>
                    <a:gd name="T67" fmla="*/ 183 h 1065"/>
                    <a:gd name="T68" fmla="*/ 1862 w 1868"/>
                    <a:gd name="T69" fmla="*/ 162 h 1065"/>
                    <a:gd name="T70" fmla="*/ 1838 w 1868"/>
                    <a:gd name="T71" fmla="*/ 147 h 1065"/>
                    <a:gd name="T72" fmla="*/ 946 w 1868"/>
                    <a:gd name="T73" fmla="*/ 611 h 1065"/>
                    <a:gd name="T74" fmla="*/ 808 w 1868"/>
                    <a:gd name="T75" fmla="*/ 609 h 1065"/>
                    <a:gd name="T76" fmla="*/ 791 w 1868"/>
                    <a:gd name="T77" fmla="*/ 599 h 1065"/>
                    <a:gd name="T78" fmla="*/ 784 w 1868"/>
                    <a:gd name="T79" fmla="*/ 579 h 1065"/>
                    <a:gd name="T80" fmla="*/ 788 w 1868"/>
                    <a:gd name="T81" fmla="*/ 561 h 1065"/>
                    <a:gd name="T82" fmla="*/ 1121 w 1868"/>
                    <a:gd name="T83" fmla="*/ 165 h 1065"/>
                    <a:gd name="T84" fmla="*/ 1143 w 1868"/>
                    <a:gd name="T85" fmla="*/ 158 h 1065"/>
                    <a:gd name="T86" fmla="*/ 1166 w 1868"/>
                    <a:gd name="T87" fmla="*/ 164 h 1065"/>
                    <a:gd name="T88" fmla="*/ 1179 w 1868"/>
                    <a:gd name="T89" fmla="*/ 182 h 1065"/>
                    <a:gd name="T90" fmla="*/ 1087 w 1868"/>
                    <a:gd name="T91" fmla="*/ 436 h 1065"/>
                    <a:gd name="T92" fmla="*/ 1225 w 1868"/>
                    <a:gd name="T93" fmla="*/ 438 h 1065"/>
                    <a:gd name="T94" fmla="*/ 1241 w 1868"/>
                    <a:gd name="T95" fmla="*/ 448 h 1065"/>
                    <a:gd name="T96" fmla="*/ 1248 w 1868"/>
                    <a:gd name="T97" fmla="*/ 474 h 1065"/>
                    <a:gd name="T98" fmla="*/ 916 w 1868"/>
                    <a:gd name="T99" fmla="*/ 878 h 1065"/>
                    <a:gd name="T100" fmla="*/ 900 w 1868"/>
                    <a:gd name="T101" fmla="*/ 889 h 1065"/>
                    <a:gd name="T102" fmla="*/ 877 w 1868"/>
                    <a:gd name="T103" fmla="*/ 890 h 1065"/>
                    <a:gd name="T104" fmla="*/ 858 w 1868"/>
                    <a:gd name="T105" fmla="*/ 876 h 1065"/>
                    <a:gd name="T106" fmla="*/ 853 w 1868"/>
                    <a:gd name="T107" fmla="*/ 854 h 10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68" h="1065">
                      <a:moveTo>
                        <a:pt x="1831" y="146"/>
                      </a:moveTo>
                      <a:lnTo>
                        <a:pt x="1682" y="146"/>
                      </a:lnTo>
                      <a:lnTo>
                        <a:pt x="1682" y="146"/>
                      </a:lnTo>
                      <a:lnTo>
                        <a:pt x="1674" y="147"/>
                      </a:lnTo>
                      <a:lnTo>
                        <a:pt x="1667" y="149"/>
                      </a:lnTo>
                      <a:lnTo>
                        <a:pt x="1661" y="152"/>
                      </a:lnTo>
                      <a:lnTo>
                        <a:pt x="1656" y="157"/>
                      </a:lnTo>
                      <a:lnTo>
                        <a:pt x="1651" y="162"/>
                      </a:lnTo>
                      <a:lnTo>
                        <a:pt x="1648" y="168"/>
                      </a:lnTo>
                      <a:lnTo>
                        <a:pt x="1646" y="175"/>
                      </a:lnTo>
                      <a:lnTo>
                        <a:pt x="1645" y="183"/>
                      </a:lnTo>
                      <a:lnTo>
                        <a:pt x="1645" y="312"/>
                      </a:lnTo>
                      <a:lnTo>
                        <a:pt x="1547" y="312"/>
                      </a:lnTo>
                      <a:lnTo>
                        <a:pt x="1547" y="37"/>
                      </a:lnTo>
                      <a:lnTo>
                        <a:pt x="1547" y="37"/>
                      </a:lnTo>
                      <a:lnTo>
                        <a:pt x="1546" y="30"/>
                      </a:lnTo>
                      <a:lnTo>
                        <a:pt x="1544" y="23"/>
                      </a:lnTo>
                      <a:lnTo>
                        <a:pt x="1541" y="17"/>
                      </a:lnTo>
                      <a:lnTo>
                        <a:pt x="1536" y="11"/>
                      </a:lnTo>
                      <a:lnTo>
                        <a:pt x="1530" y="7"/>
                      </a:lnTo>
                      <a:lnTo>
                        <a:pt x="1524" y="3"/>
                      </a:lnTo>
                      <a:lnTo>
                        <a:pt x="1517" y="1"/>
                      </a:lnTo>
                      <a:lnTo>
                        <a:pt x="1510" y="0"/>
                      </a:lnTo>
                      <a:lnTo>
                        <a:pt x="701" y="0"/>
                      </a:lnTo>
                      <a:lnTo>
                        <a:pt x="701" y="0"/>
                      </a:lnTo>
                      <a:lnTo>
                        <a:pt x="693" y="1"/>
                      </a:lnTo>
                      <a:lnTo>
                        <a:pt x="685" y="3"/>
                      </a:lnTo>
                      <a:lnTo>
                        <a:pt x="678" y="8"/>
                      </a:lnTo>
                      <a:lnTo>
                        <a:pt x="672" y="14"/>
                      </a:lnTo>
                      <a:lnTo>
                        <a:pt x="505" y="210"/>
                      </a:lnTo>
                      <a:lnTo>
                        <a:pt x="320" y="210"/>
                      </a:lnTo>
                      <a:lnTo>
                        <a:pt x="320" y="210"/>
                      </a:lnTo>
                      <a:lnTo>
                        <a:pt x="313" y="210"/>
                      </a:lnTo>
                      <a:lnTo>
                        <a:pt x="306" y="213"/>
                      </a:lnTo>
                      <a:lnTo>
                        <a:pt x="299" y="217"/>
                      </a:lnTo>
                      <a:lnTo>
                        <a:pt x="294" y="221"/>
                      </a:lnTo>
                      <a:lnTo>
                        <a:pt x="290" y="227"/>
                      </a:lnTo>
                      <a:lnTo>
                        <a:pt x="286" y="233"/>
                      </a:lnTo>
                      <a:lnTo>
                        <a:pt x="284" y="239"/>
                      </a:lnTo>
                      <a:lnTo>
                        <a:pt x="284" y="247"/>
                      </a:lnTo>
                      <a:lnTo>
                        <a:pt x="284" y="404"/>
                      </a:lnTo>
                      <a:lnTo>
                        <a:pt x="187" y="404"/>
                      </a:lnTo>
                      <a:lnTo>
                        <a:pt x="187" y="288"/>
                      </a:lnTo>
                      <a:lnTo>
                        <a:pt x="187" y="288"/>
                      </a:lnTo>
                      <a:lnTo>
                        <a:pt x="186" y="280"/>
                      </a:lnTo>
                      <a:lnTo>
                        <a:pt x="184" y="273"/>
                      </a:lnTo>
                      <a:lnTo>
                        <a:pt x="181" y="267"/>
                      </a:lnTo>
                      <a:lnTo>
                        <a:pt x="176" y="262"/>
                      </a:lnTo>
                      <a:lnTo>
                        <a:pt x="171" y="258"/>
                      </a:lnTo>
                      <a:lnTo>
                        <a:pt x="164" y="254"/>
                      </a:lnTo>
                      <a:lnTo>
                        <a:pt x="157" y="252"/>
                      </a:lnTo>
                      <a:lnTo>
                        <a:pt x="150" y="252"/>
                      </a:lnTo>
                      <a:lnTo>
                        <a:pt x="37" y="252"/>
                      </a:lnTo>
                      <a:lnTo>
                        <a:pt x="37" y="252"/>
                      </a:lnTo>
                      <a:lnTo>
                        <a:pt x="29" y="252"/>
                      </a:lnTo>
                      <a:lnTo>
                        <a:pt x="22" y="254"/>
                      </a:lnTo>
                      <a:lnTo>
                        <a:pt x="15" y="258"/>
                      </a:lnTo>
                      <a:lnTo>
                        <a:pt x="10" y="262"/>
                      </a:lnTo>
                      <a:lnTo>
                        <a:pt x="6" y="267"/>
                      </a:lnTo>
                      <a:lnTo>
                        <a:pt x="2" y="273"/>
                      </a:lnTo>
                      <a:lnTo>
                        <a:pt x="0" y="280"/>
                      </a:lnTo>
                      <a:lnTo>
                        <a:pt x="0" y="288"/>
                      </a:lnTo>
                      <a:lnTo>
                        <a:pt x="0" y="776"/>
                      </a:lnTo>
                      <a:lnTo>
                        <a:pt x="0" y="776"/>
                      </a:lnTo>
                      <a:lnTo>
                        <a:pt x="0" y="784"/>
                      </a:lnTo>
                      <a:lnTo>
                        <a:pt x="2" y="791"/>
                      </a:lnTo>
                      <a:lnTo>
                        <a:pt x="6" y="797"/>
                      </a:lnTo>
                      <a:lnTo>
                        <a:pt x="10" y="802"/>
                      </a:lnTo>
                      <a:lnTo>
                        <a:pt x="15" y="807"/>
                      </a:lnTo>
                      <a:lnTo>
                        <a:pt x="22" y="810"/>
                      </a:lnTo>
                      <a:lnTo>
                        <a:pt x="29" y="812"/>
                      </a:lnTo>
                      <a:lnTo>
                        <a:pt x="37" y="814"/>
                      </a:lnTo>
                      <a:lnTo>
                        <a:pt x="150" y="814"/>
                      </a:lnTo>
                      <a:lnTo>
                        <a:pt x="150" y="814"/>
                      </a:lnTo>
                      <a:lnTo>
                        <a:pt x="157" y="812"/>
                      </a:lnTo>
                      <a:lnTo>
                        <a:pt x="164" y="810"/>
                      </a:lnTo>
                      <a:lnTo>
                        <a:pt x="171" y="807"/>
                      </a:lnTo>
                      <a:lnTo>
                        <a:pt x="176" y="802"/>
                      </a:lnTo>
                      <a:lnTo>
                        <a:pt x="181" y="797"/>
                      </a:lnTo>
                      <a:lnTo>
                        <a:pt x="184" y="791"/>
                      </a:lnTo>
                      <a:lnTo>
                        <a:pt x="186" y="784"/>
                      </a:lnTo>
                      <a:lnTo>
                        <a:pt x="187" y="776"/>
                      </a:lnTo>
                      <a:lnTo>
                        <a:pt x="187" y="660"/>
                      </a:lnTo>
                      <a:lnTo>
                        <a:pt x="284" y="660"/>
                      </a:lnTo>
                      <a:lnTo>
                        <a:pt x="284" y="818"/>
                      </a:lnTo>
                      <a:lnTo>
                        <a:pt x="284" y="818"/>
                      </a:lnTo>
                      <a:lnTo>
                        <a:pt x="284" y="825"/>
                      </a:lnTo>
                      <a:lnTo>
                        <a:pt x="286" y="832"/>
                      </a:lnTo>
                      <a:lnTo>
                        <a:pt x="290" y="838"/>
                      </a:lnTo>
                      <a:lnTo>
                        <a:pt x="294" y="843"/>
                      </a:lnTo>
                      <a:lnTo>
                        <a:pt x="299" y="849"/>
                      </a:lnTo>
                      <a:lnTo>
                        <a:pt x="306" y="852"/>
                      </a:lnTo>
                      <a:lnTo>
                        <a:pt x="313" y="854"/>
                      </a:lnTo>
                      <a:lnTo>
                        <a:pt x="320" y="855"/>
                      </a:lnTo>
                      <a:lnTo>
                        <a:pt x="505" y="855"/>
                      </a:lnTo>
                      <a:lnTo>
                        <a:pt x="672" y="1051"/>
                      </a:lnTo>
                      <a:lnTo>
                        <a:pt x="672" y="1051"/>
                      </a:lnTo>
                      <a:lnTo>
                        <a:pt x="678" y="1056"/>
                      </a:lnTo>
                      <a:lnTo>
                        <a:pt x="685" y="1061"/>
                      </a:lnTo>
                      <a:lnTo>
                        <a:pt x="693" y="1064"/>
                      </a:lnTo>
                      <a:lnTo>
                        <a:pt x="701" y="1065"/>
                      </a:lnTo>
                      <a:lnTo>
                        <a:pt x="1255" y="1065"/>
                      </a:lnTo>
                      <a:lnTo>
                        <a:pt x="1255" y="1065"/>
                      </a:lnTo>
                      <a:lnTo>
                        <a:pt x="1262" y="1064"/>
                      </a:lnTo>
                      <a:lnTo>
                        <a:pt x="1269" y="1062"/>
                      </a:lnTo>
                      <a:lnTo>
                        <a:pt x="1275" y="1057"/>
                      </a:lnTo>
                      <a:lnTo>
                        <a:pt x="1281" y="1052"/>
                      </a:lnTo>
                      <a:lnTo>
                        <a:pt x="1537" y="783"/>
                      </a:lnTo>
                      <a:lnTo>
                        <a:pt x="1537" y="783"/>
                      </a:lnTo>
                      <a:lnTo>
                        <a:pt x="1541" y="776"/>
                      </a:lnTo>
                      <a:lnTo>
                        <a:pt x="1544" y="770"/>
                      </a:lnTo>
                      <a:lnTo>
                        <a:pt x="1546" y="764"/>
                      </a:lnTo>
                      <a:lnTo>
                        <a:pt x="1547" y="757"/>
                      </a:lnTo>
                      <a:lnTo>
                        <a:pt x="1547" y="675"/>
                      </a:lnTo>
                      <a:lnTo>
                        <a:pt x="1645" y="675"/>
                      </a:lnTo>
                      <a:lnTo>
                        <a:pt x="1645" y="803"/>
                      </a:lnTo>
                      <a:lnTo>
                        <a:pt x="1645" y="803"/>
                      </a:lnTo>
                      <a:lnTo>
                        <a:pt x="1646" y="811"/>
                      </a:lnTo>
                      <a:lnTo>
                        <a:pt x="1648" y="818"/>
                      </a:lnTo>
                      <a:lnTo>
                        <a:pt x="1651" y="825"/>
                      </a:lnTo>
                      <a:lnTo>
                        <a:pt x="1656" y="830"/>
                      </a:lnTo>
                      <a:lnTo>
                        <a:pt x="1661" y="834"/>
                      </a:lnTo>
                      <a:lnTo>
                        <a:pt x="1667" y="838"/>
                      </a:lnTo>
                      <a:lnTo>
                        <a:pt x="1674" y="840"/>
                      </a:lnTo>
                      <a:lnTo>
                        <a:pt x="1682" y="840"/>
                      </a:lnTo>
                      <a:lnTo>
                        <a:pt x="1831" y="840"/>
                      </a:lnTo>
                      <a:lnTo>
                        <a:pt x="1831" y="840"/>
                      </a:lnTo>
                      <a:lnTo>
                        <a:pt x="1838" y="840"/>
                      </a:lnTo>
                      <a:lnTo>
                        <a:pt x="1845" y="838"/>
                      </a:lnTo>
                      <a:lnTo>
                        <a:pt x="1852" y="834"/>
                      </a:lnTo>
                      <a:lnTo>
                        <a:pt x="1858" y="830"/>
                      </a:lnTo>
                      <a:lnTo>
                        <a:pt x="1862" y="825"/>
                      </a:lnTo>
                      <a:lnTo>
                        <a:pt x="1865" y="818"/>
                      </a:lnTo>
                      <a:lnTo>
                        <a:pt x="1867" y="811"/>
                      </a:lnTo>
                      <a:lnTo>
                        <a:pt x="1868" y="803"/>
                      </a:lnTo>
                      <a:lnTo>
                        <a:pt x="1868" y="183"/>
                      </a:lnTo>
                      <a:lnTo>
                        <a:pt x="1868" y="183"/>
                      </a:lnTo>
                      <a:lnTo>
                        <a:pt x="1867" y="175"/>
                      </a:lnTo>
                      <a:lnTo>
                        <a:pt x="1865" y="168"/>
                      </a:lnTo>
                      <a:lnTo>
                        <a:pt x="1862" y="162"/>
                      </a:lnTo>
                      <a:lnTo>
                        <a:pt x="1858" y="157"/>
                      </a:lnTo>
                      <a:lnTo>
                        <a:pt x="1852" y="152"/>
                      </a:lnTo>
                      <a:lnTo>
                        <a:pt x="1845" y="149"/>
                      </a:lnTo>
                      <a:lnTo>
                        <a:pt x="1838" y="147"/>
                      </a:lnTo>
                      <a:lnTo>
                        <a:pt x="1831" y="146"/>
                      </a:lnTo>
                      <a:lnTo>
                        <a:pt x="1831" y="146"/>
                      </a:lnTo>
                      <a:close/>
                      <a:moveTo>
                        <a:pt x="855" y="846"/>
                      </a:moveTo>
                      <a:lnTo>
                        <a:pt x="946" y="611"/>
                      </a:lnTo>
                      <a:lnTo>
                        <a:pt x="819" y="611"/>
                      </a:lnTo>
                      <a:lnTo>
                        <a:pt x="819" y="611"/>
                      </a:lnTo>
                      <a:lnTo>
                        <a:pt x="813" y="610"/>
                      </a:lnTo>
                      <a:lnTo>
                        <a:pt x="808" y="609"/>
                      </a:lnTo>
                      <a:lnTo>
                        <a:pt x="804" y="608"/>
                      </a:lnTo>
                      <a:lnTo>
                        <a:pt x="799" y="606"/>
                      </a:lnTo>
                      <a:lnTo>
                        <a:pt x="795" y="603"/>
                      </a:lnTo>
                      <a:lnTo>
                        <a:pt x="791" y="599"/>
                      </a:lnTo>
                      <a:lnTo>
                        <a:pt x="789" y="595"/>
                      </a:lnTo>
                      <a:lnTo>
                        <a:pt x="787" y="591"/>
                      </a:lnTo>
                      <a:lnTo>
                        <a:pt x="784" y="583"/>
                      </a:lnTo>
                      <a:lnTo>
                        <a:pt x="784" y="579"/>
                      </a:lnTo>
                      <a:lnTo>
                        <a:pt x="784" y="575"/>
                      </a:lnTo>
                      <a:lnTo>
                        <a:pt x="785" y="570"/>
                      </a:lnTo>
                      <a:lnTo>
                        <a:pt x="786" y="565"/>
                      </a:lnTo>
                      <a:lnTo>
                        <a:pt x="788" y="561"/>
                      </a:lnTo>
                      <a:lnTo>
                        <a:pt x="791" y="557"/>
                      </a:lnTo>
                      <a:lnTo>
                        <a:pt x="1117" y="169"/>
                      </a:lnTo>
                      <a:lnTo>
                        <a:pt x="1117" y="169"/>
                      </a:lnTo>
                      <a:lnTo>
                        <a:pt x="1121" y="165"/>
                      </a:lnTo>
                      <a:lnTo>
                        <a:pt x="1126" y="162"/>
                      </a:lnTo>
                      <a:lnTo>
                        <a:pt x="1132" y="160"/>
                      </a:lnTo>
                      <a:lnTo>
                        <a:pt x="1137" y="158"/>
                      </a:lnTo>
                      <a:lnTo>
                        <a:pt x="1143" y="158"/>
                      </a:lnTo>
                      <a:lnTo>
                        <a:pt x="1150" y="158"/>
                      </a:lnTo>
                      <a:lnTo>
                        <a:pt x="1155" y="159"/>
                      </a:lnTo>
                      <a:lnTo>
                        <a:pt x="1161" y="161"/>
                      </a:lnTo>
                      <a:lnTo>
                        <a:pt x="1166" y="164"/>
                      </a:lnTo>
                      <a:lnTo>
                        <a:pt x="1170" y="167"/>
                      </a:lnTo>
                      <a:lnTo>
                        <a:pt x="1174" y="171"/>
                      </a:lnTo>
                      <a:lnTo>
                        <a:pt x="1177" y="176"/>
                      </a:lnTo>
                      <a:lnTo>
                        <a:pt x="1179" y="182"/>
                      </a:lnTo>
                      <a:lnTo>
                        <a:pt x="1180" y="188"/>
                      </a:lnTo>
                      <a:lnTo>
                        <a:pt x="1179" y="194"/>
                      </a:lnTo>
                      <a:lnTo>
                        <a:pt x="1177" y="201"/>
                      </a:lnTo>
                      <a:lnTo>
                        <a:pt x="1087" y="436"/>
                      </a:lnTo>
                      <a:lnTo>
                        <a:pt x="1213" y="436"/>
                      </a:lnTo>
                      <a:lnTo>
                        <a:pt x="1213" y="436"/>
                      </a:lnTo>
                      <a:lnTo>
                        <a:pt x="1220" y="437"/>
                      </a:lnTo>
                      <a:lnTo>
                        <a:pt x="1225" y="438"/>
                      </a:lnTo>
                      <a:lnTo>
                        <a:pt x="1230" y="440"/>
                      </a:lnTo>
                      <a:lnTo>
                        <a:pt x="1234" y="442"/>
                      </a:lnTo>
                      <a:lnTo>
                        <a:pt x="1238" y="445"/>
                      </a:lnTo>
                      <a:lnTo>
                        <a:pt x="1241" y="448"/>
                      </a:lnTo>
                      <a:lnTo>
                        <a:pt x="1244" y="452"/>
                      </a:lnTo>
                      <a:lnTo>
                        <a:pt x="1246" y="456"/>
                      </a:lnTo>
                      <a:lnTo>
                        <a:pt x="1248" y="466"/>
                      </a:lnTo>
                      <a:lnTo>
                        <a:pt x="1248" y="474"/>
                      </a:lnTo>
                      <a:lnTo>
                        <a:pt x="1246" y="483"/>
                      </a:lnTo>
                      <a:lnTo>
                        <a:pt x="1244" y="487"/>
                      </a:lnTo>
                      <a:lnTo>
                        <a:pt x="1241" y="490"/>
                      </a:lnTo>
                      <a:lnTo>
                        <a:pt x="916" y="878"/>
                      </a:lnTo>
                      <a:lnTo>
                        <a:pt x="916" y="878"/>
                      </a:lnTo>
                      <a:lnTo>
                        <a:pt x="911" y="884"/>
                      </a:lnTo>
                      <a:lnTo>
                        <a:pt x="906" y="887"/>
                      </a:lnTo>
                      <a:lnTo>
                        <a:pt x="900" y="889"/>
                      </a:lnTo>
                      <a:lnTo>
                        <a:pt x="894" y="891"/>
                      </a:lnTo>
                      <a:lnTo>
                        <a:pt x="888" y="891"/>
                      </a:lnTo>
                      <a:lnTo>
                        <a:pt x="883" y="891"/>
                      </a:lnTo>
                      <a:lnTo>
                        <a:pt x="877" y="890"/>
                      </a:lnTo>
                      <a:lnTo>
                        <a:pt x="872" y="888"/>
                      </a:lnTo>
                      <a:lnTo>
                        <a:pt x="866" y="885"/>
                      </a:lnTo>
                      <a:lnTo>
                        <a:pt x="861" y="881"/>
                      </a:lnTo>
                      <a:lnTo>
                        <a:pt x="858" y="876"/>
                      </a:lnTo>
                      <a:lnTo>
                        <a:pt x="855" y="872"/>
                      </a:lnTo>
                      <a:lnTo>
                        <a:pt x="853" y="866"/>
                      </a:lnTo>
                      <a:lnTo>
                        <a:pt x="852" y="860"/>
                      </a:lnTo>
                      <a:lnTo>
                        <a:pt x="853" y="854"/>
                      </a:lnTo>
                      <a:lnTo>
                        <a:pt x="855" y="846"/>
                      </a:lnTo>
                      <a:lnTo>
                        <a:pt x="855" y="846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7983769" y="660064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Engines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50483" y="2011284"/>
              <a:ext cx="1074174" cy="896375"/>
              <a:chOff x="9449520" y="2320292"/>
              <a:chExt cx="1074174" cy="896375"/>
            </a:xfrm>
          </p:grpSpPr>
          <p:sp>
            <p:nvSpPr>
              <p:cNvPr id="49" name="Rectangle 2048"/>
              <p:cNvSpPr>
                <a:spLocks noChangeAspect="1"/>
              </p:cNvSpPr>
              <p:nvPr/>
            </p:nvSpPr>
            <p:spPr bwMode="auto">
              <a:xfrm flipV="1">
                <a:off x="9911750" y="2320292"/>
                <a:ext cx="244943" cy="516861"/>
              </a:xfrm>
              <a:custGeom>
                <a:avLst/>
                <a:gdLst/>
                <a:ahLst/>
                <a:cxnLst/>
                <a:rect l="l" t="t" r="r" b="b"/>
                <a:pathLst>
                  <a:path w="1402492" h="2959444">
                    <a:moveTo>
                      <a:pt x="0" y="37870"/>
                    </a:moveTo>
                    <a:lnTo>
                      <a:pt x="1402492" y="37870"/>
                    </a:lnTo>
                    <a:lnTo>
                      <a:pt x="1402492" y="0"/>
                    </a:lnTo>
                    <a:lnTo>
                      <a:pt x="0" y="0"/>
                    </a:lnTo>
                    <a:close/>
                    <a:moveTo>
                      <a:pt x="1122231" y="170769"/>
                    </a:moveTo>
                    <a:cubicBezTo>
                      <a:pt x="1117181" y="170769"/>
                      <a:pt x="1113087" y="166675"/>
                      <a:pt x="1113087" y="161625"/>
                    </a:cubicBezTo>
                    <a:lnTo>
                      <a:pt x="1113087" y="88473"/>
                    </a:lnTo>
                    <a:cubicBezTo>
                      <a:pt x="1113087" y="83423"/>
                      <a:pt x="1117181" y="79329"/>
                      <a:pt x="1122231" y="79329"/>
                    </a:cubicBezTo>
                    <a:cubicBezTo>
                      <a:pt x="1127281" y="79329"/>
                      <a:pt x="1131375" y="83423"/>
                      <a:pt x="1131375" y="88473"/>
                    </a:cubicBezTo>
                    <a:lnTo>
                      <a:pt x="1131375" y="161625"/>
                    </a:lnTo>
                    <a:cubicBezTo>
                      <a:pt x="1131375" y="166675"/>
                      <a:pt x="1127281" y="170769"/>
                      <a:pt x="1122231" y="170769"/>
                    </a:cubicBezTo>
                    <a:close/>
                    <a:moveTo>
                      <a:pt x="1094233" y="170769"/>
                    </a:moveTo>
                    <a:cubicBezTo>
                      <a:pt x="1089183" y="170769"/>
                      <a:pt x="1085089" y="166675"/>
                      <a:pt x="1085089" y="161625"/>
                    </a:cubicBezTo>
                    <a:lnTo>
                      <a:pt x="1085089" y="88473"/>
                    </a:lnTo>
                    <a:cubicBezTo>
                      <a:pt x="1085089" y="83423"/>
                      <a:pt x="1089183" y="79329"/>
                      <a:pt x="1094233" y="79329"/>
                    </a:cubicBezTo>
                    <a:cubicBezTo>
                      <a:pt x="1099283" y="79329"/>
                      <a:pt x="1103377" y="83423"/>
                      <a:pt x="1103377" y="88473"/>
                    </a:cubicBezTo>
                    <a:lnTo>
                      <a:pt x="1103377" y="161625"/>
                    </a:lnTo>
                    <a:cubicBezTo>
                      <a:pt x="1103377" y="166675"/>
                      <a:pt x="1099283" y="170769"/>
                      <a:pt x="1094233" y="170769"/>
                    </a:cubicBezTo>
                    <a:close/>
                    <a:moveTo>
                      <a:pt x="1066239" y="170769"/>
                    </a:moveTo>
                    <a:cubicBezTo>
                      <a:pt x="1061189" y="170769"/>
                      <a:pt x="1057095" y="166675"/>
                      <a:pt x="1057095" y="161625"/>
                    </a:cubicBezTo>
                    <a:lnTo>
                      <a:pt x="1057095" y="88473"/>
                    </a:lnTo>
                    <a:cubicBezTo>
                      <a:pt x="1057095" y="83423"/>
                      <a:pt x="1061189" y="79329"/>
                      <a:pt x="1066239" y="79329"/>
                    </a:cubicBezTo>
                    <a:cubicBezTo>
                      <a:pt x="1071289" y="79329"/>
                      <a:pt x="1075383" y="83423"/>
                      <a:pt x="1075383" y="88473"/>
                    </a:cubicBezTo>
                    <a:lnTo>
                      <a:pt x="1075383" y="161625"/>
                    </a:lnTo>
                    <a:cubicBezTo>
                      <a:pt x="1075383" y="166675"/>
                      <a:pt x="1071289" y="170769"/>
                      <a:pt x="1066239" y="170769"/>
                    </a:cubicBezTo>
                    <a:close/>
                    <a:moveTo>
                      <a:pt x="1038245" y="170769"/>
                    </a:moveTo>
                    <a:cubicBezTo>
                      <a:pt x="1033195" y="170769"/>
                      <a:pt x="1029101" y="166675"/>
                      <a:pt x="1029101" y="161625"/>
                    </a:cubicBezTo>
                    <a:lnTo>
                      <a:pt x="1029101" y="88473"/>
                    </a:lnTo>
                    <a:cubicBezTo>
                      <a:pt x="1029101" y="83423"/>
                      <a:pt x="1033195" y="79329"/>
                      <a:pt x="1038245" y="79329"/>
                    </a:cubicBezTo>
                    <a:cubicBezTo>
                      <a:pt x="1043295" y="79329"/>
                      <a:pt x="1047389" y="83423"/>
                      <a:pt x="1047389" y="88473"/>
                    </a:cubicBezTo>
                    <a:lnTo>
                      <a:pt x="1047389" y="161625"/>
                    </a:lnTo>
                    <a:cubicBezTo>
                      <a:pt x="1047389" y="166675"/>
                      <a:pt x="1043295" y="170769"/>
                      <a:pt x="1038245" y="170769"/>
                    </a:cubicBezTo>
                    <a:close/>
                    <a:moveTo>
                      <a:pt x="1010251" y="170769"/>
                    </a:moveTo>
                    <a:cubicBezTo>
                      <a:pt x="1005201" y="170769"/>
                      <a:pt x="1001107" y="166675"/>
                      <a:pt x="1001107" y="161625"/>
                    </a:cubicBezTo>
                    <a:lnTo>
                      <a:pt x="1001107" y="88473"/>
                    </a:lnTo>
                    <a:cubicBezTo>
                      <a:pt x="1001107" y="83423"/>
                      <a:pt x="1005201" y="79329"/>
                      <a:pt x="1010251" y="79329"/>
                    </a:cubicBezTo>
                    <a:cubicBezTo>
                      <a:pt x="1015301" y="79329"/>
                      <a:pt x="1019395" y="83423"/>
                      <a:pt x="1019395" y="88473"/>
                    </a:cubicBezTo>
                    <a:lnTo>
                      <a:pt x="1019395" y="161625"/>
                    </a:lnTo>
                    <a:cubicBezTo>
                      <a:pt x="1019395" y="166675"/>
                      <a:pt x="1015301" y="170769"/>
                      <a:pt x="1010251" y="170769"/>
                    </a:cubicBezTo>
                    <a:close/>
                    <a:moveTo>
                      <a:pt x="982257" y="170769"/>
                    </a:moveTo>
                    <a:cubicBezTo>
                      <a:pt x="977207" y="170769"/>
                      <a:pt x="973113" y="166675"/>
                      <a:pt x="973113" y="161625"/>
                    </a:cubicBezTo>
                    <a:lnTo>
                      <a:pt x="973113" y="88473"/>
                    </a:lnTo>
                    <a:cubicBezTo>
                      <a:pt x="973113" y="83423"/>
                      <a:pt x="977207" y="79329"/>
                      <a:pt x="982257" y="79329"/>
                    </a:cubicBezTo>
                    <a:cubicBezTo>
                      <a:pt x="987307" y="79329"/>
                      <a:pt x="991401" y="83423"/>
                      <a:pt x="991401" y="88473"/>
                    </a:cubicBezTo>
                    <a:lnTo>
                      <a:pt x="991401" y="161625"/>
                    </a:lnTo>
                    <a:cubicBezTo>
                      <a:pt x="991401" y="166675"/>
                      <a:pt x="987307" y="170769"/>
                      <a:pt x="982257" y="170769"/>
                    </a:cubicBezTo>
                    <a:close/>
                    <a:moveTo>
                      <a:pt x="954263" y="170769"/>
                    </a:moveTo>
                    <a:cubicBezTo>
                      <a:pt x="949213" y="170769"/>
                      <a:pt x="945119" y="166675"/>
                      <a:pt x="945119" y="161625"/>
                    </a:cubicBezTo>
                    <a:lnTo>
                      <a:pt x="945119" y="88473"/>
                    </a:lnTo>
                    <a:cubicBezTo>
                      <a:pt x="945119" y="83423"/>
                      <a:pt x="949213" y="79329"/>
                      <a:pt x="954263" y="79329"/>
                    </a:cubicBezTo>
                    <a:cubicBezTo>
                      <a:pt x="959313" y="79329"/>
                      <a:pt x="963407" y="83423"/>
                      <a:pt x="963407" y="88473"/>
                    </a:cubicBezTo>
                    <a:lnTo>
                      <a:pt x="963407" y="161625"/>
                    </a:lnTo>
                    <a:cubicBezTo>
                      <a:pt x="963407" y="166675"/>
                      <a:pt x="959313" y="170769"/>
                      <a:pt x="954263" y="170769"/>
                    </a:cubicBezTo>
                    <a:close/>
                    <a:moveTo>
                      <a:pt x="926269" y="170769"/>
                    </a:moveTo>
                    <a:cubicBezTo>
                      <a:pt x="921219" y="170769"/>
                      <a:pt x="917125" y="166675"/>
                      <a:pt x="917125" y="161625"/>
                    </a:cubicBezTo>
                    <a:lnTo>
                      <a:pt x="917125" y="88473"/>
                    </a:lnTo>
                    <a:cubicBezTo>
                      <a:pt x="917125" y="83423"/>
                      <a:pt x="921219" y="79329"/>
                      <a:pt x="926269" y="79329"/>
                    </a:cubicBezTo>
                    <a:cubicBezTo>
                      <a:pt x="931319" y="79329"/>
                      <a:pt x="935413" y="83423"/>
                      <a:pt x="935413" y="88473"/>
                    </a:cubicBezTo>
                    <a:lnTo>
                      <a:pt x="935413" y="161625"/>
                    </a:lnTo>
                    <a:cubicBezTo>
                      <a:pt x="935413" y="166675"/>
                      <a:pt x="931319" y="170769"/>
                      <a:pt x="926269" y="170769"/>
                    </a:cubicBezTo>
                    <a:close/>
                    <a:moveTo>
                      <a:pt x="898275" y="170769"/>
                    </a:moveTo>
                    <a:cubicBezTo>
                      <a:pt x="893225" y="170769"/>
                      <a:pt x="889131" y="166675"/>
                      <a:pt x="889131" y="161625"/>
                    </a:cubicBezTo>
                    <a:lnTo>
                      <a:pt x="889131" y="88473"/>
                    </a:lnTo>
                    <a:cubicBezTo>
                      <a:pt x="889131" y="83423"/>
                      <a:pt x="893225" y="79329"/>
                      <a:pt x="898275" y="79329"/>
                    </a:cubicBezTo>
                    <a:cubicBezTo>
                      <a:pt x="903325" y="79329"/>
                      <a:pt x="907419" y="83423"/>
                      <a:pt x="907419" y="88473"/>
                    </a:cubicBezTo>
                    <a:lnTo>
                      <a:pt x="907419" y="161625"/>
                    </a:lnTo>
                    <a:cubicBezTo>
                      <a:pt x="907419" y="166675"/>
                      <a:pt x="903325" y="170769"/>
                      <a:pt x="898275" y="170769"/>
                    </a:cubicBezTo>
                    <a:close/>
                    <a:moveTo>
                      <a:pt x="870281" y="170769"/>
                    </a:moveTo>
                    <a:cubicBezTo>
                      <a:pt x="865231" y="170769"/>
                      <a:pt x="861137" y="166675"/>
                      <a:pt x="861137" y="161625"/>
                    </a:cubicBezTo>
                    <a:lnTo>
                      <a:pt x="861137" y="88473"/>
                    </a:lnTo>
                    <a:cubicBezTo>
                      <a:pt x="861137" y="83423"/>
                      <a:pt x="865231" y="79329"/>
                      <a:pt x="870281" y="79329"/>
                    </a:cubicBezTo>
                    <a:cubicBezTo>
                      <a:pt x="875331" y="79329"/>
                      <a:pt x="879425" y="83423"/>
                      <a:pt x="879425" y="88473"/>
                    </a:cubicBezTo>
                    <a:lnTo>
                      <a:pt x="879425" y="161625"/>
                    </a:lnTo>
                    <a:cubicBezTo>
                      <a:pt x="879425" y="166675"/>
                      <a:pt x="875331" y="170769"/>
                      <a:pt x="870281" y="170769"/>
                    </a:cubicBezTo>
                    <a:close/>
                    <a:moveTo>
                      <a:pt x="842287" y="170769"/>
                    </a:moveTo>
                    <a:cubicBezTo>
                      <a:pt x="837237" y="170769"/>
                      <a:pt x="833143" y="166675"/>
                      <a:pt x="833143" y="161625"/>
                    </a:cubicBezTo>
                    <a:lnTo>
                      <a:pt x="833143" y="88473"/>
                    </a:lnTo>
                    <a:cubicBezTo>
                      <a:pt x="833143" y="83423"/>
                      <a:pt x="837237" y="79329"/>
                      <a:pt x="842287" y="79329"/>
                    </a:cubicBezTo>
                    <a:cubicBezTo>
                      <a:pt x="847337" y="79329"/>
                      <a:pt x="851431" y="83423"/>
                      <a:pt x="851431" y="88473"/>
                    </a:cubicBezTo>
                    <a:lnTo>
                      <a:pt x="851431" y="161625"/>
                    </a:lnTo>
                    <a:cubicBezTo>
                      <a:pt x="851431" y="166675"/>
                      <a:pt x="847337" y="170769"/>
                      <a:pt x="842287" y="170769"/>
                    </a:cubicBezTo>
                    <a:close/>
                    <a:moveTo>
                      <a:pt x="814293" y="170769"/>
                    </a:moveTo>
                    <a:cubicBezTo>
                      <a:pt x="809243" y="170769"/>
                      <a:pt x="805149" y="166675"/>
                      <a:pt x="805149" y="161625"/>
                    </a:cubicBezTo>
                    <a:lnTo>
                      <a:pt x="805149" y="88473"/>
                    </a:lnTo>
                    <a:cubicBezTo>
                      <a:pt x="805149" y="83423"/>
                      <a:pt x="809243" y="79329"/>
                      <a:pt x="814293" y="79329"/>
                    </a:cubicBezTo>
                    <a:cubicBezTo>
                      <a:pt x="819343" y="79329"/>
                      <a:pt x="823437" y="83423"/>
                      <a:pt x="823437" y="88473"/>
                    </a:cubicBezTo>
                    <a:lnTo>
                      <a:pt x="823437" y="161625"/>
                    </a:lnTo>
                    <a:cubicBezTo>
                      <a:pt x="823437" y="166675"/>
                      <a:pt x="819343" y="170769"/>
                      <a:pt x="814293" y="170769"/>
                    </a:cubicBezTo>
                    <a:close/>
                    <a:moveTo>
                      <a:pt x="786299" y="170769"/>
                    </a:moveTo>
                    <a:cubicBezTo>
                      <a:pt x="781249" y="170769"/>
                      <a:pt x="777155" y="166675"/>
                      <a:pt x="777155" y="161625"/>
                    </a:cubicBezTo>
                    <a:lnTo>
                      <a:pt x="777155" y="88473"/>
                    </a:lnTo>
                    <a:cubicBezTo>
                      <a:pt x="777155" y="83423"/>
                      <a:pt x="781249" y="79329"/>
                      <a:pt x="786299" y="79329"/>
                    </a:cubicBezTo>
                    <a:cubicBezTo>
                      <a:pt x="791349" y="79329"/>
                      <a:pt x="795443" y="83423"/>
                      <a:pt x="795443" y="88473"/>
                    </a:cubicBezTo>
                    <a:lnTo>
                      <a:pt x="795443" y="161625"/>
                    </a:lnTo>
                    <a:cubicBezTo>
                      <a:pt x="795443" y="166675"/>
                      <a:pt x="791349" y="170769"/>
                      <a:pt x="786299" y="170769"/>
                    </a:cubicBezTo>
                    <a:close/>
                    <a:moveTo>
                      <a:pt x="758305" y="170769"/>
                    </a:moveTo>
                    <a:cubicBezTo>
                      <a:pt x="753255" y="170769"/>
                      <a:pt x="749161" y="166675"/>
                      <a:pt x="749161" y="161625"/>
                    </a:cubicBezTo>
                    <a:lnTo>
                      <a:pt x="749161" y="88473"/>
                    </a:lnTo>
                    <a:cubicBezTo>
                      <a:pt x="749161" y="83423"/>
                      <a:pt x="753255" y="79329"/>
                      <a:pt x="758305" y="79329"/>
                    </a:cubicBezTo>
                    <a:cubicBezTo>
                      <a:pt x="763355" y="79329"/>
                      <a:pt x="767449" y="83423"/>
                      <a:pt x="767449" y="88473"/>
                    </a:cubicBezTo>
                    <a:lnTo>
                      <a:pt x="767449" y="161625"/>
                    </a:lnTo>
                    <a:cubicBezTo>
                      <a:pt x="767449" y="166675"/>
                      <a:pt x="763355" y="170769"/>
                      <a:pt x="758305" y="170769"/>
                    </a:cubicBezTo>
                    <a:close/>
                    <a:moveTo>
                      <a:pt x="730311" y="170769"/>
                    </a:moveTo>
                    <a:cubicBezTo>
                      <a:pt x="725261" y="170769"/>
                      <a:pt x="721167" y="166675"/>
                      <a:pt x="721167" y="161625"/>
                    </a:cubicBezTo>
                    <a:lnTo>
                      <a:pt x="721167" y="88473"/>
                    </a:lnTo>
                    <a:cubicBezTo>
                      <a:pt x="721167" y="83423"/>
                      <a:pt x="725261" y="79329"/>
                      <a:pt x="730311" y="79329"/>
                    </a:cubicBezTo>
                    <a:cubicBezTo>
                      <a:pt x="735361" y="79329"/>
                      <a:pt x="739455" y="83423"/>
                      <a:pt x="739455" y="88473"/>
                    </a:cubicBezTo>
                    <a:lnTo>
                      <a:pt x="739455" y="161625"/>
                    </a:lnTo>
                    <a:cubicBezTo>
                      <a:pt x="739455" y="166675"/>
                      <a:pt x="735361" y="170769"/>
                      <a:pt x="730311" y="170769"/>
                    </a:cubicBezTo>
                    <a:close/>
                    <a:moveTo>
                      <a:pt x="702317" y="170769"/>
                    </a:moveTo>
                    <a:cubicBezTo>
                      <a:pt x="697267" y="170769"/>
                      <a:pt x="693173" y="166675"/>
                      <a:pt x="693173" y="161625"/>
                    </a:cubicBezTo>
                    <a:lnTo>
                      <a:pt x="693173" y="88473"/>
                    </a:lnTo>
                    <a:cubicBezTo>
                      <a:pt x="693173" y="83423"/>
                      <a:pt x="697267" y="79329"/>
                      <a:pt x="702317" y="79329"/>
                    </a:cubicBezTo>
                    <a:cubicBezTo>
                      <a:pt x="707367" y="79329"/>
                      <a:pt x="711461" y="83423"/>
                      <a:pt x="711461" y="88473"/>
                    </a:cubicBezTo>
                    <a:lnTo>
                      <a:pt x="711461" y="161625"/>
                    </a:lnTo>
                    <a:cubicBezTo>
                      <a:pt x="711461" y="166675"/>
                      <a:pt x="707367" y="170769"/>
                      <a:pt x="702317" y="170769"/>
                    </a:cubicBezTo>
                    <a:close/>
                    <a:moveTo>
                      <a:pt x="674323" y="170769"/>
                    </a:moveTo>
                    <a:cubicBezTo>
                      <a:pt x="669273" y="170769"/>
                      <a:pt x="665179" y="166675"/>
                      <a:pt x="665179" y="161625"/>
                    </a:cubicBezTo>
                    <a:lnTo>
                      <a:pt x="665179" y="88473"/>
                    </a:lnTo>
                    <a:cubicBezTo>
                      <a:pt x="665179" y="83423"/>
                      <a:pt x="669273" y="79329"/>
                      <a:pt x="674323" y="79329"/>
                    </a:cubicBezTo>
                    <a:cubicBezTo>
                      <a:pt x="679373" y="79329"/>
                      <a:pt x="683467" y="83423"/>
                      <a:pt x="683467" y="88473"/>
                    </a:cubicBezTo>
                    <a:lnTo>
                      <a:pt x="683467" y="161625"/>
                    </a:lnTo>
                    <a:cubicBezTo>
                      <a:pt x="683467" y="166675"/>
                      <a:pt x="679373" y="170769"/>
                      <a:pt x="674323" y="170769"/>
                    </a:cubicBezTo>
                    <a:close/>
                    <a:moveTo>
                      <a:pt x="646329" y="170769"/>
                    </a:moveTo>
                    <a:cubicBezTo>
                      <a:pt x="641279" y="170769"/>
                      <a:pt x="637185" y="166675"/>
                      <a:pt x="637185" y="161625"/>
                    </a:cubicBezTo>
                    <a:lnTo>
                      <a:pt x="637185" y="88473"/>
                    </a:lnTo>
                    <a:cubicBezTo>
                      <a:pt x="637185" y="83423"/>
                      <a:pt x="641279" y="79329"/>
                      <a:pt x="646329" y="79329"/>
                    </a:cubicBezTo>
                    <a:cubicBezTo>
                      <a:pt x="651379" y="79329"/>
                      <a:pt x="655473" y="83423"/>
                      <a:pt x="655473" y="88473"/>
                    </a:cubicBezTo>
                    <a:lnTo>
                      <a:pt x="655473" y="161625"/>
                    </a:lnTo>
                    <a:cubicBezTo>
                      <a:pt x="655473" y="166675"/>
                      <a:pt x="651379" y="170769"/>
                      <a:pt x="646329" y="170769"/>
                    </a:cubicBezTo>
                    <a:close/>
                    <a:moveTo>
                      <a:pt x="618335" y="170769"/>
                    </a:moveTo>
                    <a:cubicBezTo>
                      <a:pt x="613285" y="170769"/>
                      <a:pt x="609191" y="166675"/>
                      <a:pt x="609191" y="161625"/>
                    </a:cubicBezTo>
                    <a:lnTo>
                      <a:pt x="609191" y="88473"/>
                    </a:lnTo>
                    <a:cubicBezTo>
                      <a:pt x="609191" y="83423"/>
                      <a:pt x="613285" y="79329"/>
                      <a:pt x="618335" y="79329"/>
                    </a:cubicBezTo>
                    <a:cubicBezTo>
                      <a:pt x="623385" y="79329"/>
                      <a:pt x="627479" y="83423"/>
                      <a:pt x="627479" y="88473"/>
                    </a:cubicBezTo>
                    <a:lnTo>
                      <a:pt x="627479" y="161625"/>
                    </a:lnTo>
                    <a:cubicBezTo>
                      <a:pt x="627479" y="166675"/>
                      <a:pt x="623385" y="170769"/>
                      <a:pt x="618335" y="170769"/>
                    </a:cubicBezTo>
                    <a:close/>
                    <a:moveTo>
                      <a:pt x="590341" y="170769"/>
                    </a:moveTo>
                    <a:cubicBezTo>
                      <a:pt x="585291" y="170769"/>
                      <a:pt x="581197" y="166675"/>
                      <a:pt x="581197" y="161625"/>
                    </a:cubicBezTo>
                    <a:lnTo>
                      <a:pt x="581197" y="88473"/>
                    </a:lnTo>
                    <a:cubicBezTo>
                      <a:pt x="581197" y="83423"/>
                      <a:pt x="585291" y="79329"/>
                      <a:pt x="590341" y="79329"/>
                    </a:cubicBezTo>
                    <a:cubicBezTo>
                      <a:pt x="595391" y="79329"/>
                      <a:pt x="599485" y="83423"/>
                      <a:pt x="599485" y="88473"/>
                    </a:cubicBezTo>
                    <a:lnTo>
                      <a:pt x="599485" y="161625"/>
                    </a:lnTo>
                    <a:cubicBezTo>
                      <a:pt x="599485" y="166675"/>
                      <a:pt x="595391" y="170769"/>
                      <a:pt x="590341" y="170769"/>
                    </a:cubicBezTo>
                    <a:close/>
                    <a:moveTo>
                      <a:pt x="562347" y="170769"/>
                    </a:moveTo>
                    <a:cubicBezTo>
                      <a:pt x="557297" y="170769"/>
                      <a:pt x="553203" y="166675"/>
                      <a:pt x="553203" y="161625"/>
                    </a:cubicBezTo>
                    <a:lnTo>
                      <a:pt x="553203" y="88473"/>
                    </a:lnTo>
                    <a:cubicBezTo>
                      <a:pt x="553203" y="83423"/>
                      <a:pt x="557297" y="79329"/>
                      <a:pt x="562347" y="79329"/>
                    </a:cubicBezTo>
                    <a:cubicBezTo>
                      <a:pt x="567397" y="79329"/>
                      <a:pt x="571491" y="83423"/>
                      <a:pt x="571491" y="88473"/>
                    </a:cubicBezTo>
                    <a:lnTo>
                      <a:pt x="571491" y="161625"/>
                    </a:lnTo>
                    <a:cubicBezTo>
                      <a:pt x="571491" y="166675"/>
                      <a:pt x="567397" y="170769"/>
                      <a:pt x="562347" y="170769"/>
                    </a:cubicBezTo>
                    <a:close/>
                    <a:moveTo>
                      <a:pt x="534353" y="170769"/>
                    </a:moveTo>
                    <a:cubicBezTo>
                      <a:pt x="529303" y="170769"/>
                      <a:pt x="525209" y="166675"/>
                      <a:pt x="525209" y="161625"/>
                    </a:cubicBezTo>
                    <a:lnTo>
                      <a:pt x="525209" y="88473"/>
                    </a:lnTo>
                    <a:cubicBezTo>
                      <a:pt x="525209" y="83423"/>
                      <a:pt x="529303" y="79329"/>
                      <a:pt x="534353" y="79329"/>
                    </a:cubicBezTo>
                    <a:cubicBezTo>
                      <a:pt x="539403" y="79329"/>
                      <a:pt x="543497" y="83423"/>
                      <a:pt x="543497" y="88473"/>
                    </a:cubicBezTo>
                    <a:lnTo>
                      <a:pt x="543497" y="161625"/>
                    </a:lnTo>
                    <a:cubicBezTo>
                      <a:pt x="543497" y="166675"/>
                      <a:pt x="539403" y="170769"/>
                      <a:pt x="534353" y="170769"/>
                    </a:cubicBezTo>
                    <a:close/>
                    <a:moveTo>
                      <a:pt x="506359" y="170769"/>
                    </a:moveTo>
                    <a:cubicBezTo>
                      <a:pt x="501309" y="170769"/>
                      <a:pt x="497215" y="166675"/>
                      <a:pt x="497215" y="161625"/>
                    </a:cubicBezTo>
                    <a:lnTo>
                      <a:pt x="497215" y="88473"/>
                    </a:lnTo>
                    <a:cubicBezTo>
                      <a:pt x="497215" y="83423"/>
                      <a:pt x="501309" y="79329"/>
                      <a:pt x="506359" y="79329"/>
                    </a:cubicBezTo>
                    <a:cubicBezTo>
                      <a:pt x="511409" y="79329"/>
                      <a:pt x="515503" y="83423"/>
                      <a:pt x="515503" y="88473"/>
                    </a:cubicBezTo>
                    <a:lnTo>
                      <a:pt x="515503" y="161625"/>
                    </a:lnTo>
                    <a:cubicBezTo>
                      <a:pt x="515503" y="166675"/>
                      <a:pt x="511409" y="170769"/>
                      <a:pt x="506359" y="170769"/>
                    </a:cubicBezTo>
                    <a:close/>
                    <a:moveTo>
                      <a:pt x="478365" y="170769"/>
                    </a:moveTo>
                    <a:cubicBezTo>
                      <a:pt x="473315" y="170769"/>
                      <a:pt x="469221" y="166675"/>
                      <a:pt x="469221" y="161625"/>
                    </a:cubicBezTo>
                    <a:lnTo>
                      <a:pt x="469221" y="88473"/>
                    </a:lnTo>
                    <a:cubicBezTo>
                      <a:pt x="469221" y="83423"/>
                      <a:pt x="473315" y="79329"/>
                      <a:pt x="478365" y="79329"/>
                    </a:cubicBezTo>
                    <a:cubicBezTo>
                      <a:pt x="483415" y="79329"/>
                      <a:pt x="487509" y="83423"/>
                      <a:pt x="487509" y="88473"/>
                    </a:cubicBezTo>
                    <a:lnTo>
                      <a:pt x="487509" y="161625"/>
                    </a:lnTo>
                    <a:cubicBezTo>
                      <a:pt x="487509" y="166675"/>
                      <a:pt x="483415" y="170769"/>
                      <a:pt x="478365" y="170769"/>
                    </a:cubicBezTo>
                    <a:close/>
                    <a:moveTo>
                      <a:pt x="450371" y="170769"/>
                    </a:moveTo>
                    <a:cubicBezTo>
                      <a:pt x="445321" y="170769"/>
                      <a:pt x="441227" y="166675"/>
                      <a:pt x="441227" y="161625"/>
                    </a:cubicBezTo>
                    <a:lnTo>
                      <a:pt x="441227" y="88473"/>
                    </a:lnTo>
                    <a:cubicBezTo>
                      <a:pt x="441227" y="83423"/>
                      <a:pt x="445321" y="79329"/>
                      <a:pt x="450371" y="79329"/>
                    </a:cubicBezTo>
                    <a:cubicBezTo>
                      <a:pt x="455421" y="79329"/>
                      <a:pt x="459515" y="83423"/>
                      <a:pt x="459515" y="88473"/>
                    </a:cubicBezTo>
                    <a:lnTo>
                      <a:pt x="459515" y="161625"/>
                    </a:lnTo>
                    <a:cubicBezTo>
                      <a:pt x="459515" y="166675"/>
                      <a:pt x="455421" y="170769"/>
                      <a:pt x="450371" y="170769"/>
                    </a:cubicBezTo>
                    <a:close/>
                    <a:moveTo>
                      <a:pt x="422377" y="170769"/>
                    </a:moveTo>
                    <a:cubicBezTo>
                      <a:pt x="417327" y="170769"/>
                      <a:pt x="413233" y="166675"/>
                      <a:pt x="413233" y="161625"/>
                    </a:cubicBezTo>
                    <a:lnTo>
                      <a:pt x="413233" y="88473"/>
                    </a:lnTo>
                    <a:cubicBezTo>
                      <a:pt x="413233" y="83423"/>
                      <a:pt x="417327" y="79329"/>
                      <a:pt x="422377" y="79329"/>
                    </a:cubicBezTo>
                    <a:cubicBezTo>
                      <a:pt x="427427" y="79329"/>
                      <a:pt x="431521" y="83423"/>
                      <a:pt x="431521" y="88473"/>
                    </a:cubicBezTo>
                    <a:lnTo>
                      <a:pt x="431521" y="161625"/>
                    </a:lnTo>
                    <a:cubicBezTo>
                      <a:pt x="431521" y="166675"/>
                      <a:pt x="427427" y="170769"/>
                      <a:pt x="422377" y="170769"/>
                    </a:cubicBezTo>
                    <a:close/>
                    <a:moveTo>
                      <a:pt x="394383" y="170769"/>
                    </a:moveTo>
                    <a:cubicBezTo>
                      <a:pt x="389333" y="170769"/>
                      <a:pt x="385239" y="166675"/>
                      <a:pt x="385239" y="161625"/>
                    </a:cubicBezTo>
                    <a:lnTo>
                      <a:pt x="385239" y="88473"/>
                    </a:lnTo>
                    <a:cubicBezTo>
                      <a:pt x="385239" y="83423"/>
                      <a:pt x="389333" y="79329"/>
                      <a:pt x="394383" y="79329"/>
                    </a:cubicBezTo>
                    <a:cubicBezTo>
                      <a:pt x="399433" y="79329"/>
                      <a:pt x="403527" y="83423"/>
                      <a:pt x="403527" y="88473"/>
                    </a:cubicBezTo>
                    <a:lnTo>
                      <a:pt x="403527" y="161625"/>
                    </a:lnTo>
                    <a:cubicBezTo>
                      <a:pt x="403527" y="166675"/>
                      <a:pt x="399433" y="170769"/>
                      <a:pt x="394383" y="170769"/>
                    </a:cubicBezTo>
                    <a:close/>
                    <a:moveTo>
                      <a:pt x="366389" y="170769"/>
                    </a:moveTo>
                    <a:cubicBezTo>
                      <a:pt x="361339" y="170769"/>
                      <a:pt x="357245" y="166675"/>
                      <a:pt x="357245" y="161625"/>
                    </a:cubicBezTo>
                    <a:lnTo>
                      <a:pt x="357245" y="88473"/>
                    </a:lnTo>
                    <a:cubicBezTo>
                      <a:pt x="357245" y="83423"/>
                      <a:pt x="361339" y="79329"/>
                      <a:pt x="366389" y="79329"/>
                    </a:cubicBezTo>
                    <a:cubicBezTo>
                      <a:pt x="371439" y="79329"/>
                      <a:pt x="375533" y="83423"/>
                      <a:pt x="375533" y="88473"/>
                    </a:cubicBezTo>
                    <a:lnTo>
                      <a:pt x="375533" y="161625"/>
                    </a:lnTo>
                    <a:cubicBezTo>
                      <a:pt x="375533" y="166675"/>
                      <a:pt x="371439" y="170769"/>
                      <a:pt x="366389" y="170769"/>
                    </a:cubicBezTo>
                    <a:close/>
                    <a:moveTo>
                      <a:pt x="338395" y="170769"/>
                    </a:moveTo>
                    <a:cubicBezTo>
                      <a:pt x="333345" y="170769"/>
                      <a:pt x="329251" y="166675"/>
                      <a:pt x="329251" y="161625"/>
                    </a:cubicBezTo>
                    <a:lnTo>
                      <a:pt x="329251" y="88473"/>
                    </a:lnTo>
                    <a:cubicBezTo>
                      <a:pt x="329251" y="83423"/>
                      <a:pt x="333345" y="79329"/>
                      <a:pt x="338395" y="79329"/>
                    </a:cubicBezTo>
                    <a:cubicBezTo>
                      <a:pt x="343445" y="79329"/>
                      <a:pt x="347539" y="83423"/>
                      <a:pt x="347539" y="88473"/>
                    </a:cubicBezTo>
                    <a:lnTo>
                      <a:pt x="347539" y="161625"/>
                    </a:lnTo>
                    <a:cubicBezTo>
                      <a:pt x="347539" y="166675"/>
                      <a:pt x="343445" y="170769"/>
                      <a:pt x="338395" y="170769"/>
                    </a:cubicBezTo>
                    <a:close/>
                    <a:moveTo>
                      <a:pt x="310401" y="170769"/>
                    </a:moveTo>
                    <a:cubicBezTo>
                      <a:pt x="305351" y="170769"/>
                      <a:pt x="301257" y="166675"/>
                      <a:pt x="301257" y="161625"/>
                    </a:cubicBezTo>
                    <a:lnTo>
                      <a:pt x="301257" y="88473"/>
                    </a:lnTo>
                    <a:cubicBezTo>
                      <a:pt x="301257" y="83423"/>
                      <a:pt x="305351" y="79329"/>
                      <a:pt x="310401" y="79329"/>
                    </a:cubicBezTo>
                    <a:cubicBezTo>
                      <a:pt x="315451" y="79329"/>
                      <a:pt x="319545" y="83423"/>
                      <a:pt x="319545" y="88473"/>
                    </a:cubicBezTo>
                    <a:lnTo>
                      <a:pt x="319545" y="161625"/>
                    </a:lnTo>
                    <a:cubicBezTo>
                      <a:pt x="319545" y="166675"/>
                      <a:pt x="315451" y="170769"/>
                      <a:pt x="310401" y="170769"/>
                    </a:cubicBezTo>
                    <a:close/>
                    <a:moveTo>
                      <a:pt x="282407" y="170769"/>
                    </a:moveTo>
                    <a:cubicBezTo>
                      <a:pt x="277357" y="170769"/>
                      <a:pt x="273263" y="166675"/>
                      <a:pt x="273263" y="161625"/>
                    </a:cubicBezTo>
                    <a:lnTo>
                      <a:pt x="273263" y="88473"/>
                    </a:lnTo>
                    <a:cubicBezTo>
                      <a:pt x="273263" y="83423"/>
                      <a:pt x="277357" y="79329"/>
                      <a:pt x="282407" y="79329"/>
                    </a:cubicBezTo>
                    <a:cubicBezTo>
                      <a:pt x="287457" y="79329"/>
                      <a:pt x="291551" y="83423"/>
                      <a:pt x="291551" y="88473"/>
                    </a:cubicBezTo>
                    <a:lnTo>
                      <a:pt x="291551" y="161625"/>
                    </a:lnTo>
                    <a:cubicBezTo>
                      <a:pt x="291551" y="166675"/>
                      <a:pt x="287457" y="170769"/>
                      <a:pt x="282407" y="170769"/>
                    </a:cubicBezTo>
                    <a:close/>
                    <a:moveTo>
                      <a:pt x="0" y="187436"/>
                    </a:moveTo>
                    <a:lnTo>
                      <a:pt x="1402492" y="187436"/>
                    </a:lnTo>
                    <a:lnTo>
                      <a:pt x="1402492" y="56158"/>
                    </a:lnTo>
                    <a:lnTo>
                      <a:pt x="0" y="56158"/>
                    </a:lnTo>
                    <a:close/>
                    <a:moveTo>
                      <a:pt x="448311" y="646221"/>
                    </a:moveTo>
                    <a:cubicBezTo>
                      <a:pt x="435378" y="646221"/>
                      <a:pt x="424893" y="635736"/>
                      <a:pt x="424893" y="622803"/>
                    </a:cubicBezTo>
                    <a:lnTo>
                      <a:pt x="424893" y="400558"/>
                    </a:lnTo>
                    <a:cubicBezTo>
                      <a:pt x="424893" y="387625"/>
                      <a:pt x="435378" y="377140"/>
                      <a:pt x="448311" y="377140"/>
                    </a:cubicBezTo>
                    <a:lnTo>
                      <a:pt x="1211100" y="377140"/>
                    </a:lnTo>
                    <a:cubicBezTo>
                      <a:pt x="1224033" y="377140"/>
                      <a:pt x="1234518" y="387625"/>
                      <a:pt x="1234518" y="400558"/>
                    </a:cubicBezTo>
                    <a:lnTo>
                      <a:pt x="1234518" y="622803"/>
                    </a:lnTo>
                    <a:cubicBezTo>
                      <a:pt x="1234518" y="635736"/>
                      <a:pt x="1224033" y="646221"/>
                      <a:pt x="1211100" y="646221"/>
                    </a:cubicBezTo>
                    <a:close/>
                    <a:moveTo>
                      <a:pt x="1157297" y="896251"/>
                    </a:moveTo>
                    <a:cubicBezTo>
                      <a:pt x="1142981" y="896251"/>
                      <a:pt x="1131375" y="884645"/>
                      <a:pt x="1131375" y="870329"/>
                    </a:cubicBezTo>
                    <a:lnTo>
                      <a:pt x="1131375" y="765012"/>
                    </a:lnTo>
                    <a:cubicBezTo>
                      <a:pt x="1131375" y="750696"/>
                      <a:pt x="1142981" y="739090"/>
                      <a:pt x="1157297" y="739090"/>
                    </a:cubicBezTo>
                    <a:lnTo>
                      <a:pt x="1260983" y="739090"/>
                    </a:lnTo>
                    <a:cubicBezTo>
                      <a:pt x="1275299" y="739090"/>
                      <a:pt x="1286905" y="750696"/>
                      <a:pt x="1286905" y="765012"/>
                    </a:cubicBezTo>
                    <a:lnTo>
                      <a:pt x="1286905" y="870329"/>
                    </a:lnTo>
                    <a:cubicBezTo>
                      <a:pt x="1286905" y="884645"/>
                      <a:pt x="1275299" y="896251"/>
                      <a:pt x="1260983" y="896251"/>
                    </a:cubicBezTo>
                    <a:close/>
                    <a:moveTo>
                      <a:pt x="193380" y="1417901"/>
                    </a:moveTo>
                    <a:lnTo>
                      <a:pt x="236685" y="1417901"/>
                    </a:lnTo>
                    <a:lnTo>
                      <a:pt x="276969" y="1362511"/>
                    </a:lnTo>
                    <a:lnTo>
                      <a:pt x="276969" y="1190793"/>
                    </a:lnTo>
                    <a:lnTo>
                      <a:pt x="319776" y="1190793"/>
                    </a:lnTo>
                    <a:lnTo>
                      <a:pt x="319049" y="1364525"/>
                    </a:lnTo>
                    <a:lnTo>
                      <a:pt x="355305" y="1417901"/>
                    </a:lnTo>
                    <a:lnTo>
                      <a:pt x="398610" y="1417901"/>
                    </a:lnTo>
                    <a:lnTo>
                      <a:pt x="438894" y="1362511"/>
                    </a:lnTo>
                    <a:lnTo>
                      <a:pt x="438894" y="1190793"/>
                    </a:lnTo>
                    <a:lnTo>
                      <a:pt x="486464" y="1190793"/>
                    </a:lnTo>
                    <a:lnTo>
                      <a:pt x="485737" y="1364525"/>
                    </a:lnTo>
                    <a:lnTo>
                      <a:pt x="521993" y="1417901"/>
                    </a:lnTo>
                    <a:lnTo>
                      <a:pt x="565298" y="1417901"/>
                    </a:lnTo>
                    <a:lnTo>
                      <a:pt x="605582" y="1362511"/>
                    </a:lnTo>
                    <a:lnTo>
                      <a:pt x="605582" y="1190793"/>
                    </a:lnTo>
                    <a:lnTo>
                      <a:pt x="658202" y="1190793"/>
                    </a:lnTo>
                    <a:lnTo>
                      <a:pt x="657475" y="1364525"/>
                    </a:lnTo>
                    <a:lnTo>
                      <a:pt x="693731" y="1417901"/>
                    </a:lnTo>
                    <a:lnTo>
                      <a:pt x="737036" y="1417901"/>
                    </a:lnTo>
                    <a:lnTo>
                      <a:pt x="777320" y="1362511"/>
                    </a:lnTo>
                    <a:lnTo>
                      <a:pt x="777320" y="1190793"/>
                    </a:lnTo>
                    <a:lnTo>
                      <a:pt x="811843" y="1190793"/>
                    </a:lnTo>
                    <a:lnTo>
                      <a:pt x="811843" y="1092914"/>
                    </a:lnTo>
                    <a:lnTo>
                      <a:pt x="126043" y="1092914"/>
                    </a:lnTo>
                    <a:lnTo>
                      <a:pt x="126043" y="1190793"/>
                    </a:lnTo>
                    <a:lnTo>
                      <a:pt x="157851" y="1190793"/>
                    </a:lnTo>
                    <a:lnTo>
                      <a:pt x="157124" y="1364525"/>
                    </a:lnTo>
                    <a:close/>
                    <a:moveTo>
                      <a:pt x="715384" y="1461206"/>
                    </a:moveTo>
                    <a:lnTo>
                      <a:pt x="733542" y="1459289"/>
                    </a:lnTo>
                    <a:lnTo>
                      <a:pt x="739046" y="1457208"/>
                    </a:lnTo>
                    <a:lnTo>
                      <a:pt x="741065" y="1454659"/>
                    </a:lnTo>
                    <a:lnTo>
                      <a:pt x="741065" y="1428476"/>
                    </a:lnTo>
                    <a:lnTo>
                      <a:pt x="739046" y="1425927"/>
                    </a:lnTo>
                    <a:lnTo>
                      <a:pt x="733542" y="1423846"/>
                    </a:lnTo>
                    <a:cubicBezTo>
                      <a:pt x="728894" y="1422661"/>
                      <a:pt x="722474" y="1421929"/>
                      <a:pt x="715384" y="1421929"/>
                    </a:cubicBezTo>
                    <a:cubicBezTo>
                      <a:pt x="704748" y="1421929"/>
                      <a:pt x="695620" y="1423577"/>
                      <a:pt x="691721" y="1425927"/>
                    </a:cubicBezTo>
                    <a:cubicBezTo>
                      <a:pt x="690421" y="1426711"/>
                      <a:pt x="689703" y="1427572"/>
                      <a:pt x="689703" y="1428476"/>
                    </a:cubicBezTo>
                    <a:lnTo>
                      <a:pt x="689703" y="1454659"/>
                    </a:lnTo>
                    <a:cubicBezTo>
                      <a:pt x="689703" y="1456467"/>
                      <a:pt x="692578" y="1458104"/>
                      <a:pt x="697225" y="1459289"/>
                    </a:cubicBezTo>
                    <a:cubicBezTo>
                      <a:pt x="701873" y="1460473"/>
                      <a:pt x="708293" y="1461206"/>
                      <a:pt x="715384" y="1461206"/>
                    </a:cubicBezTo>
                    <a:close/>
                    <a:moveTo>
                      <a:pt x="543646" y="1461206"/>
                    </a:moveTo>
                    <a:lnTo>
                      <a:pt x="561804" y="1459289"/>
                    </a:lnTo>
                    <a:lnTo>
                      <a:pt x="567308" y="1457208"/>
                    </a:lnTo>
                    <a:lnTo>
                      <a:pt x="569327" y="1454659"/>
                    </a:lnTo>
                    <a:lnTo>
                      <a:pt x="569327" y="1428476"/>
                    </a:lnTo>
                    <a:lnTo>
                      <a:pt x="567308" y="1425927"/>
                    </a:lnTo>
                    <a:lnTo>
                      <a:pt x="561804" y="1423846"/>
                    </a:lnTo>
                    <a:cubicBezTo>
                      <a:pt x="557156" y="1422661"/>
                      <a:pt x="550736" y="1421929"/>
                      <a:pt x="543646" y="1421929"/>
                    </a:cubicBezTo>
                    <a:cubicBezTo>
                      <a:pt x="533010" y="1421929"/>
                      <a:pt x="523882" y="1423577"/>
                      <a:pt x="519983" y="1425927"/>
                    </a:cubicBezTo>
                    <a:cubicBezTo>
                      <a:pt x="518683" y="1426711"/>
                      <a:pt x="517965" y="1427572"/>
                      <a:pt x="517965" y="1428476"/>
                    </a:cubicBezTo>
                    <a:lnTo>
                      <a:pt x="517965" y="1454659"/>
                    </a:lnTo>
                    <a:cubicBezTo>
                      <a:pt x="517965" y="1456467"/>
                      <a:pt x="520840" y="1458104"/>
                      <a:pt x="525487" y="1459289"/>
                    </a:cubicBezTo>
                    <a:cubicBezTo>
                      <a:pt x="530135" y="1460473"/>
                      <a:pt x="536555" y="1461206"/>
                      <a:pt x="543646" y="1461206"/>
                    </a:cubicBezTo>
                    <a:close/>
                    <a:moveTo>
                      <a:pt x="376958" y="1461206"/>
                    </a:moveTo>
                    <a:lnTo>
                      <a:pt x="395116" y="1459289"/>
                    </a:lnTo>
                    <a:lnTo>
                      <a:pt x="400620" y="1457208"/>
                    </a:lnTo>
                    <a:lnTo>
                      <a:pt x="402639" y="1454659"/>
                    </a:lnTo>
                    <a:lnTo>
                      <a:pt x="402639" y="1428476"/>
                    </a:lnTo>
                    <a:lnTo>
                      <a:pt x="400620" y="1425927"/>
                    </a:lnTo>
                    <a:lnTo>
                      <a:pt x="395116" y="1423846"/>
                    </a:lnTo>
                    <a:cubicBezTo>
                      <a:pt x="390468" y="1422661"/>
                      <a:pt x="384048" y="1421929"/>
                      <a:pt x="376958" y="1421929"/>
                    </a:cubicBezTo>
                    <a:cubicBezTo>
                      <a:pt x="366322" y="1421929"/>
                      <a:pt x="357194" y="1423577"/>
                      <a:pt x="353295" y="1425927"/>
                    </a:cubicBezTo>
                    <a:cubicBezTo>
                      <a:pt x="351995" y="1426711"/>
                      <a:pt x="351277" y="1427572"/>
                      <a:pt x="351277" y="1428476"/>
                    </a:cubicBezTo>
                    <a:lnTo>
                      <a:pt x="351277" y="1454659"/>
                    </a:lnTo>
                    <a:cubicBezTo>
                      <a:pt x="351277" y="1456467"/>
                      <a:pt x="354152" y="1458104"/>
                      <a:pt x="358799" y="1459289"/>
                    </a:cubicBezTo>
                    <a:cubicBezTo>
                      <a:pt x="363447" y="1460473"/>
                      <a:pt x="369867" y="1461206"/>
                      <a:pt x="376958" y="1461206"/>
                    </a:cubicBezTo>
                    <a:close/>
                    <a:moveTo>
                      <a:pt x="215033" y="1461206"/>
                    </a:moveTo>
                    <a:lnTo>
                      <a:pt x="233191" y="1459289"/>
                    </a:lnTo>
                    <a:lnTo>
                      <a:pt x="238695" y="1457208"/>
                    </a:lnTo>
                    <a:lnTo>
                      <a:pt x="240714" y="1454659"/>
                    </a:lnTo>
                    <a:lnTo>
                      <a:pt x="240714" y="1428476"/>
                    </a:lnTo>
                    <a:lnTo>
                      <a:pt x="238695" y="1425927"/>
                    </a:lnTo>
                    <a:lnTo>
                      <a:pt x="233191" y="1423846"/>
                    </a:lnTo>
                    <a:cubicBezTo>
                      <a:pt x="228543" y="1422661"/>
                      <a:pt x="222123" y="1421929"/>
                      <a:pt x="215033" y="1421929"/>
                    </a:cubicBezTo>
                    <a:cubicBezTo>
                      <a:pt x="204397" y="1421929"/>
                      <a:pt x="195269" y="1423577"/>
                      <a:pt x="191370" y="1425927"/>
                    </a:cubicBezTo>
                    <a:cubicBezTo>
                      <a:pt x="190070" y="1426711"/>
                      <a:pt x="189352" y="1427572"/>
                      <a:pt x="189352" y="1428476"/>
                    </a:cubicBezTo>
                    <a:lnTo>
                      <a:pt x="189352" y="1454659"/>
                    </a:lnTo>
                    <a:cubicBezTo>
                      <a:pt x="189352" y="1456467"/>
                      <a:pt x="192227" y="1458104"/>
                      <a:pt x="196874" y="1459289"/>
                    </a:cubicBezTo>
                    <a:cubicBezTo>
                      <a:pt x="201522" y="1460473"/>
                      <a:pt x="207942" y="1461206"/>
                      <a:pt x="215033" y="1461206"/>
                    </a:cubicBezTo>
                    <a:close/>
                    <a:moveTo>
                      <a:pt x="486552" y="1531448"/>
                    </a:moveTo>
                    <a:cubicBezTo>
                      <a:pt x="486158" y="1531123"/>
                      <a:pt x="486146" y="1530770"/>
                      <a:pt x="486146" y="1530415"/>
                    </a:cubicBezTo>
                    <a:lnTo>
                      <a:pt x="486560" y="1529359"/>
                    </a:lnTo>
                    <a:close/>
                    <a:moveTo>
                      <a:pt x="319858" y="1532686"/>
                    </a:moveTo>
                    <a:cubicBezTo>
                      <a:pt x="319027" y="1532018"/>
                      <a:pt x="318967" y="1531224"/>
                      <a:pt x="318967" y="1530415"/>
                    </a:cubicBezTo>
                    <a:lnTo>
                      <a:pt x="319878" y="1528094"/>
                    </a:lnTo>
                    <a:close/>
                    <a:moveTo>
                      <a:pt x="157929" y="1533624"/>
                    </a:moveTo>
                    <a:cubicBezTo>
                      <a:pt x="156796" y="1532725"/>
                      <a:pt x="156670" y="1531585"/>
                      <a:pt x="156670" y="1530415"/>
                    </a:cubicBezTo>
                    <a:lnTo>
                      <a:pt x="157957" y="1527136"/>
                    </a:lnTo>
                    <a:close/>
                    <a:moveTo>
                      <a:pt x="658276" y="1534776"/>
                    </a:moveTo>
                    <a:cubicBezTo>
                      <a:pt x="656808" y="1533616"/>
                      <a:pt x="656564" y="1532045"/>
                      <a:pt x="656564" y="1530415"/>
                    </a:cubicBezTo>
                    <a:lnTo>
                      <a:pt x="658313" y="1525960"/>
                    </a:lnTo>
                    <a:close/>
                    <a:moveTo>
                      <a:pt x="1191766" y="1623750"/>
                    </a:moveTo>
                    <a:lnTo>
                      <a:pt x="1199790" y="1623750"/>
                    </a:lnTo>
                    <a:lnTo>
                      <a:pt x="1199790" y="1566817"/>
                    </a:lnTo>
                    <a:lnTo>
                      <a:pt x="1191766" y="1566817"/>
                    </a:lnTo>
                    <a:close/>
                    <a:moveTo>
                      <a:pt x="1197062" y="1639589"/>
                    </a:moveTo>
                    <a:cubicBezTo>
                      <a:pt x="1172200" y="1639589"/>
                      <a:pt x="1152046" y="1619435"/>
                      <a:pt x="1152046" y="1594573"/>
                    </a:cubicBezTo>
                    <a:cubicBezTo>
                      <a:pt x="1152046" y="1569711"/>
                      <a:pt x="1172200" y="1549557"/>
                      <a:pt x="1197062" y="1549557"/>
                    </a:cubicBezTo>
                    <a:cubicBezTo>
                      <a:pt x="1221924" y="1549557"/>
                      <a:pt x="1242079" y="1569711"/>
                      <a:pt x="1242079" y="1594573"/>
                    </a:cubicBezTo>
                    <a:cubicBezTo>
                      <a:pt x="1242079" y="1619435"/>
                      <a:pt x="1221924" y="1639589"/>
                      <a:pt x="1197062" y="1639589"/>
                    </a:cubicBezTo>
                    <a:close/>
                    <a:moveTo>
                      <a:pt x="193380" y="1779536"/>
                    </a:moveTo>
                    <a:lnTo>
                      <a:pt x="236685" y="1779536"/>
                    </a:lnTo>
                    <a:lnTo>
                      <a:pt x="276969" y="1724146"/>
                    </a:lnTo>
                    <a:lnTo>
                      <a:pt x="276969" y="1571626"/>
                    </a:lnTo>
                    <a:lnTo>
                      <a:pt x="319696" y="1571626"/>
                    </a:lnTo>
                    <a:lnTo>
                      <a:pt x="319049" y="1726160"/>
                    </a:lnTo>
                    <a:lnTo>
                      <a:pt x="355305" y="1779536"/>
                    </a:lnTo>
                    <a:lnTo>
                      <a:pt x="398610" y="1779536"/>
                    </a:lnTo>
                    <a:lnTo>
                      <a:pt x="438894" y="1724146"/>
                    </a:lnTo>
                    <a:lnTo>
                      <a:pt x="438894" y="1571626"/>
                    </a:lnTo>
                    <a:lnTo>
                      <a:pt x="486384" y="1571626"/>
                    </a:lnTo>
                    <a:lnTo>
                      <a:pt x="485737" y="1726160"/>
                    </a:lnTo>
                    <a:lnTo>
                      <a:pt x="521993" y="1779536"/>
                    </a:lnTo>
                    <a:lnTo>
                      <a:pt x="565298" y="1779536"/>
                    </a:lnTo>
                    <a:lnTo>
                      <a:pt x="605582" y="1724146"/>
                    </a:lnTo>
                    <a:lnTo>
                      <a:pt x="605582" y="1571626"/>
                    </a:lnTo>
                    <a:lnTo>
                      <a:pt x="658122" y="1571626"/>
                    </a:lnTo>
                    <a:lnTo>
                      <a:pt x="657475" y="1726160"/>
                    </a:lnTo>
                    <a:lnTo>
                      <a:pt x="693731" y="1779536"/>
                    </a:lnTo>
                    <a:lnTo>
                      <a:pt x="737036" y="1779536"/>
                    </a:lnTo>
                    <a:lnTo>
                      <a:pt x="777320" y="1724146"/>
                    </a:lnTo>
                    <a:lnTo>
                      <a:pt x="777320" y="1571626"/>
                    </a:lnTo>
                    <a:lnTo>
                      <a:pt x="807081" y="1571626"/>
                    </a:lnTo>
                    <a:lnTo>
                      <a:pt x="807081" y="1473747"/>
                    </a:lnTo>
                    <a:lnTo>
                      <a:pt x="121281" y="1473747"/>
                    </a:lnTo>
                    <a:lnTo>
                      <a:pt x="121281" y="1571626"/>
                    </a:lnTo>
                    <a:lnTo>
                      <a:pt x="157771" y="1571626"/>
                    </a:lnTo>
                    <a:lnTo>
                      <a:pt x="157124" y="1726160"/>
                    </a:lnTo>
                    <a:close/>
                    <a:moveTo>
                      <a:pt x="715384" y="1822841"/>
                    </a:moveTo>
                    <a:lnTo>
                      <a:pt x="733542" y="1820924"/>
                    </a:lnTo>
                    <a:lnTo>
                      <a:pt x="739046" y="1818843"/>
                    </a:lnTo>
                    <a:lnTo>
                      <a:pt x="741065" y="1816294"/>
                    </a:lnTo>
                    <a:lnTo>
                      <a:pt x="741065" y="1790112"/>
                    </a:lnTo>
                    <a:lnTo>
                      <a:pt x="739046" y="1787563"/>
                    </a:lnTo>
                    <a:lnTo>
                      <a:pt x="733542" y="1785481"/>
                    </a:lnTo>
                    <a:cubicBezTo>
                      <a:pt x="728894" y="1784297"/>
                      <a:pt x="722474" y="1783564"/>
                      <a:pt x="715384" y="1783564"/>
                    </a:cubicBezTo>
                    <a:cubicBezTo>
                      <a:pt x="704748" y="1783564"/>
                      <a:pt x="695620" y="1785212"/>
                      <a:pt x="691721" y="1787563"/>
                    </a:cubicBezTo>
                    <a:cubicBezTo>
                      <a:pt x="690421" y="1788346"/>
                      <a:pt x="689703" y="1789207"/>
                      <a:pt x="689703" y="1790112"/>
                    </a:cubicBezTo>
                    <a:lnTo>
                      <a:pt x="689703" y="1816294"/>
                    </a:lnTo>
                    <a:cubicBezTo>
                      <a:pt x="689703" y="1818102"/>
                      <a:pt x="692578" y="1819739"/>
                      <a:pt x="697225" y="1820924"/>
                    </a:cubicBezTo>
                    <a:cubicBezTo>
                      <a:pt x="701873" y="1822109"/>
                      <a:pt x="708293" y="1822841"/>
                      <a:pt x="715384" y="1822841"/>
                    </a:cubicBezTo>
                    <a:close/>
                    <a:moveTo>
                      <a:pt x="543646" y="1822841"/>
                    </a:moveTo>
                    <a:lnTo>
                      <a:pt x="561804" y="1820924"/>
                    </a:lnTo>
                    <a:lnTo>
                      <a:pt x="567308" y="1818843"/>
                    </a:lnTo>
                    <a:lnTo>
                      <a:pt x="569327" y="1816294"/>
                    </a:lnTo>
                    <a:lnTo>
                      <a:pt x="569327" y="1790112"/>
                    </a:lnTo>
                    <a:lnTo>
                      <a:pt x="567308" y="1787563"/>
                    </a:lnTo>
                    <a:lnTo>
                      <a:pt x="561804" y="1785481"/>
                    </a:lnTo>
                    <a:cubicBezTo>
                      <a:pt x="557156" y="1784297"/>
                      <a:pt x="550736" y="1783564"/>
                      <a:pt x="543646" y="1783564"/>
                    </a:cubicBezTo>
                    <a:cubicBezTo>
                      <a:pt x="533010" y="1783564"/>
                      <a:pt x="523882" y="1785212"/>
                      <a:pt x="519983" y="1787563"/>
                    </a:cubicBezTo>
                    <a:cubicBezTo>
                      <a:pt x="518683" y="1788346"/>
                      <a:pt x="517965" y="1789207"/>
                      <a:pt x="517965" y="1790112"/>
                    </a:cubicBezTo>
                    <a:lnTo>
                      <a:pt x="517965" y="1816294"/>
                    </a:lnTo>
                    <a:cubicBezTo>
                      <a:pt x="517965" y="1818102"/>
                      <a:pt x="520840" y="1819739"/>
                      <a:pt x="525487" y="1820924"/>
                    </a:cubicBezTo>
                    <a:cubicBezTo>
                      <a:pt x="530135" y="1822109"/>
                      <a:pt x="536555" y="1822841"/>
                      <a:pt x="543646" y="1822841"/>
                    </a:cubicBezTo>
                    <a:close/>
                    <a:moveTo>
                      <a:pt x="376958" y="1822841"/>
                    </a:moveTo>
                    <a:lnTo>
                      <a:pt x="395116" y="1820924"/>
                    </a:lnTo>
                    <a:lnTo>
                      <a:pt x="400620" y="1818843"/>
                    </a:lnTo>
                    <a:lnTo>
                      <a:pt x="402639" y="1816294"/>
                    </a:lnTo>
                    <a:lnTo>
                      <a:pt x="402639" y="1790112"/>
                    </a:lnTo>
                    <a:lnTo>
                      <a:pt x="400620" y="1787563"/>
                    </a:lnTo>
                    <a:lnTo>
                      <a:pt x="395116" y="1785481"/>
                    </a:lnTo>
                    <a:cubicBezTo>
                      <a:pt x="390468" y="1784297"/>
                      <a:pt x="384048" y="1783564"/>
                      <a:pt x="376958" y="1783564"/>
                    </a:cubicBezTo>
                    <a:cubicBezTo>
                      <a:pt x="366322" y="1783564"/>
                      <a:pt x="357194" y="1785212"/>
                      <a:pt x="353295" y="1787563"/>
                    </a:cubicBezTo>
                    <a:cubicBezTo>
                      <a:pt x="351995" y="1788346"/>
                      <a:pt x="351277" y="1789207"/>
                      <a:pt x="351277" y="1790112"/>
                    </a:cubicBezTo>
                    <a:lnTo>
                      <a:pt x="351277" y="1816294"/>
                    </a:lnTo>
                    <a:cubicBezTo>
                      <a:pt x="351277" y="1818102"/>
                      <a:pt x="354152" y="1819739"/>
                      <a:pt x="358799" y="1820924"/>
                    </a:cubicBezTo>
                    <a:cubicBezTo>
                      <a:pt x="363447" y="1822109"/>
                      <a:pt x="369867" y="1822841"/>
                      <a:pt x="376958" y="1822841"/>
                    </a:cubicBezTo>
                    <a:close/>
                    <a:moveTo>
                      <a:pt x="215033" y="1822841"/>
                    </a:moveTo>
                    <a:lnTo>
                      <a:pt x="233191" y="1820924"/>
                    </a:lnTo>
                    <a:lnTo>
                      <a:pt x="238695" y="1818843"/>
                    </a:lnTo>
                    <a:lnTo>
                      <a:pt x="240714" y="1816294"/>
                    </a:lnTo>
                    <a:lnTo>
                      <a:pt x="240714" y="1790112"/>
                    </a:lnTo>
                    <a:lnTo>
                      <a:pt x="238695" y="1787563"/>
                    </a:lnTo>
                    <a:lnTo>
                      <a:pt x="233191" y="1785481"/>
                    </a:lnTo>
                    <a:cubicBezTo>
                      <a:pt x="228543" y="1784297"/>
                      <a:pt x="222123" y="1783564"/>
                      <a:pt x="215033" y="1783564"/>
                    </a:cubicBezTo>
                    <a:cubicBezTo>
                      <a:pt x="204397" y="1783564"/>
                      <a:pt x="195269" y="1785212"/>
                      <a:pt x="191370" y="1787563"/>
                    </a:cubicBezTo>
                    <a:cubicBezTo>
                      <a:pt x="190070" y="1788346"/>
                      <a:pt x="189352" y="1789207"/>
                      <a:pt x="189352" y="1790112"/>
                    </a:cubicBezTo>
                    <a:lnTo>
                      <a:pt x="189352" y="1816294"/>
                    </a:lnTo>
                    <a:cubicBezTo>
                      <a:pt x="189352" y="1818102"/>
                      <a:pt x="192227" y="1819739"/>
                      <a:pt x="196874" y="1820924"/>
                    </a:cubicBezTo>
                    <a:cubicBezTo>
                      <a:pt x="201522" y="1822109"/>
                      <a:pt x="207942" y="1822841"/>
                      <a:pt x="215033" y="1822841"/>
                    </a:cubicBezTo>
                    <a:close/>
                    <a:moveTo>
                      <a:pt x="986109" y="1830956"/>
                    </a:moveTo>
                    <a:lnTo>
                      <a:pt x="986109" y="1782631"/>
                    </a:lnTo>
                    <a:lnTo>
                      <a:pt x="1102789" y="1782631"/>
                    </a:lnTo>
                    <a:lnTo>
                      <a:pt x="1102789" y="1830956"/>
                    </a:lnTo>
                    <a:close/>
                    <a:moveTo>
                      <a:pt x="486503" y="1896847"/>
                    </a:moveTo>
                    <a:cubicBezTo>
                      <a:pt x="486155" y="1896558"/>
                      <a:pt x="486146" y="1896249"/>
                      <a:pt x="486146" y="1895937"/>
                    </a:cubicBezTo>
                    <a:lnTo>
                      <a:pt x="486511" y="1895007"/>
                    </a:lnTo>
                    <a:close/>
                    <a:moveTo>
                      <a:pt x="319810" y="1898084"/>
                    </a:moveTo>
                    <a:cubicBezTo>
                      <a:pt x="319020" y="1897449"/>
                      <a:pt x="318967" y="1896699"/>
                      <a:pt x="318967" y="1895937"/>
                    </a:cubicBezTo>
                    <a:lnTo>
                      <a:pt x="319828" y="1893743"/>
                    </a:lnTo>
                    <a:close/>
                    <a:moveTo>
                      <a:pt x="157881" y="1899022"/>
                    </a:moveTo>
                    <a:cubicBezTo>
                      <a:pt x="156786" y="1898152"/>
                      <a:pt x="156670" y="1897059"/>
                      <a:pt x="156670" y="1895937"/>
                    </a:cubicBezTo>
                    <a:lnTo>
                      <a:pt x="157907" y="1892784"/>
                    </a:lnTo>
                    <a:close/>
                    <a:moveTo>
                      <a:pt x="658227" y="1900174"/>
                    </a:moveTo>
                    <a:cubicBezTo>
                      <a:pt x="656794" y="1899041"/>
                      <a:pt x="656564" y="1897517"/>
                      <a:pt x="656564" y="1895937"/>
                    </a:cubicBezTo>
                    <a:lnTo>
                      <a:pt x="658263" y="1891608"/>
                    </a:lnTo>
                    <a:close/>
                    <a:moveTo>
                      <a:pt x="967231" y="1907087"/>
                    </a:moveTo>
                    <a:lnTo>
                      <a:pt x="1121668" y="1907087"/>
                    </a:lnTo>
                    <a:cubicBezTo>
                      <a:pt x="1127283" y="1907087"/>
                      <a:pt x="1131834" y="1902535"/>
                      <a:pt x="1131834" y="1896920"/>
                    </a:cubicBezTo>
                    <a:lnTo>
                      <a:pt x="1131834" y="1764992"/>
                    </a:lnTo>
                    <a:cubicBezTo>
                      <a:pt x="1131834" y="1759378"/>
                      <a:pt x="1127283" y="1754826"/>
                      <a:pt x="1121668" y="1754826"/>
                    </a:cubicBezTo>
                    <a:lnTo>
                      <a:pt x="967231" y="1754826"/>
                    </a:lnTo>
                    <a:cubicBezTo>
                      <a:pt x="961616" y="1754826"/>
                      <a:pt x="957065" y="1759378"/>
                      <a:pt x="957065" y="1764992"/>
                    </a:cubicBezTo>
                    <a:lnTo>
                      <a:pt x="957065" y="1896920"/>
                    </a:lnTo>
                    <a:cubicBezTo>
                      <a:pt x="957065" y="1902535"/>
                      <a:pt x="961616" y="1907087"/>
                      <a:pt x="967231" y="1907087"/>
                    </a:cubicBezTo>
                    <a:close/>
                    <a:moveTo>
                      <a:pt x="970657" y="1920328"/>
                    </a:moveTo>
                    <a:cubicBezTo>
                      <a:pt x="954570" y="1920328"/>
                      <a:pt x="941528" y="1907287"/>
                      <a:pt x="941528" y="1891200"/>
                    </a:cubicBezTo>
                    <a:lnTo>
                      <a:pt x="941528" y="1774688"/>
                    </a:lnTo>
                    <a:cubicBezTo>
                      <a:pt x="941528" y="1758600"/>
                      <a:pt x="954570" y="1745559"/>
                      <a:pt x="970657" y="1745559"/>
                    </a:cubicBezTo>
                    <a:lnTo>
                      <a:pt x="1114973" y="1745559"/>
                    </a:lnTo>
                    <a:cubicBezTo>
                      <a:pt x="1131061" y="1745559"/>
                      <a:pt x="1144102" y="1758600"/>
                      <a:pt x="1144102" y="1774688"/>
                    </a:cubicBezTo>
                    <a:lnTo>
                      <a:pt x="1144102" y="1891200"/>
                    </a:lnTo>
                    <a:cubicBezTo>
                      <a:pt x="1144102" y="1907287"/>
                      <a:pt x="1131061" y="1920328"/>
                      <a:pt x="1114973" y="1920328"/>
                    </a:cubicBezTo>
                    <a:close/>
                    <a:moveTo>
                      <a:pt x="1109480" y="1998069"/>
                    </a:moveTo>
                    <a:cubicBezTo>
                      <a:pt x="1115019" y="1998069"/>
                      <a:pt x="1119510" y="1993578"/>
                      <a:pt x="1119510" y="1988039"/>
                    </a:cubicBezTo>
                    <a:cubicBezTo>
                      <a:pt x="1119510" y="1982500"/>
                      <a:pt x="1115019" y="1978010"/>
                      <a:pt x="1109480" y="1978010"/>
                    </a:cubicBezTo>
                    <a:cubicBezTo>
                      <a:pt x="1103941" y="1978010"/>
                      <a:pt x="1099451" y="1982500"/>
                      <a:pt x="1099451" y="1988039"/>
                    </a:cubicBezTo>
                    <a:cubicBezTo>
                      <a:pt x="1099451" y="1993578"/>
                      <a:pt x="1103941" y="1998069"/>
                      <a:pt x="1109480" y="1998069"/>
                    </a:cubicBezTo>
                    <a:close/>
                    <a:moveTo>
                      <a:pt x="1064099" y="1998069"/>
                    </a:moveTo>
                    <a:cubicBezTo>
                      <a:pt x="1069638" y="1998069"/>
                      <a:pt x="1074128" y="1993578"/>
                      <a:pt x="1074128" y="1988039"/>
                    </a:cubicBezTo>
                    <a:cubicBezTo>
                      <a:pt x="1074128" y="1982500"/>
                      <a:pt x="1069638" y="1978010"/>
                      <a:pt x="1064099" y="1978010"/>
                    </a:cubicBezTo>
                    <a:cubicBezTo>
                      <a:pt x="1058560" y="1978010"/>
                      <a:pt x="1054069" y="1982500"/>
                      <a:pt x="1054069" y="1988039"/>
                    </a:cubicBezTo>
                    <a:cubicBezTo>
                      <a:pt x="1054069" y="1993578"/>
                      <a:pt x="1058560" y="1998069"/>
                      <a:pt x="1064099" y="1998069"/>
                    </a:cubicBezTo>
                    <a:close/>
                    <a:moveTo>
                      <a:pt x="1015110" y="1998069"/>
                    </a:moveTo>
                    <a:cubicBezTo>
                      <a:pt x="1020649" y="1998069"/>
                      <a:pt x="1025139" y="1993578"/>
                      <a:pt x="1025139" y="1988039"/>
                    </a:cubicBezTo>
                    <a:cubicBezTo>
                      <a:pt x="1025139" y="1982500"/>
                      <a:pt x="1020649" y="1978010"/>
                      <a:pt x="1015110" y="1978010"/>
                    </a:cubicBezTo>
                    <a:cubicBezTo>
                      <a:pt x="1009571" y="1978010"/>
                      <a:pt x="1005081" y="1982500"/>
                      <a:pt x="1005081" y="1988039"/>
                    </a:cubicBezTo>
                    <a:cubicBezTo>
                      <a:pt x="1005081" y="1993578"/>
                      <a:pt x="1009571" y="1998069"/>
                      <a:pt x="1015110" y="1998069"/>
                    </a:cubicBezTo>
                    <a:close/>
                    <a:moveTo>
                      <a:pt x="972742" y="1998069"/>
                    </a:moveTo>
                    <a:cubicBezTo>
                      <a:pt x="978281" y="1998069"/>
                      <a:pt x="982771" y="1993578"/>
                      <a:pt x="982771" y="1988039"/>
                    </a:cubicBezTo>
                    <a:cubicBezTo>
                      <a:pt x="982771" y="1982500"/>
                      <a:pt x="978281" y="1978010"/>
                      <a:pt x="972742" y="1978010"/>
                    </a:cubicBezTo>
                    <a:cubicBezTo>
                      <a:pt x="967203" y="1978010"/>
                      <a:pt x="962712" y="1982500"/>
                      <a:pt x="962712" y="1988039"/>
                    </a:cubicBezTo>
                    <a:cubicBezTo>
                      <a:pt x="962712" y="1993578"/>
                      <a:pt x="967203" y="1998069"/>
                      <a:pt x="972742" y="1998069"/>
                    </a:cubicBezTo>
                    <a:close/>
                    <a:moveTo>
                      <a:pt x="954327" y="2039489"/>
                    </a:moveTo>
                    <a:cubicBezTo>
                      <a:pt x="947259" y="2039489"/>
                      <a:pt x="941528" y="2033759"/>
                      <a:pt x="941528" y="2026690"/>
                    </a:cubicBezTo>
                    <a:lnTo>
                      <a:pt x="941528" y="1975495"/>
                    </a:lnTo>
                    <a:cubicBezTo>
                      <a:pt x="941528" y="1968426"/>
                      <a:pt x="947259" y="1962696"/>
                      <a:pt x="954327" y="1962696"/>
                    </a:cubicBezTo>
                    <a:lnTo>
                      <a:pt x="1131303" y="1962696"/>
                    </a:lnTo>
                    <a:cubicBezTo>
                      <a:pt x="1138372" y="1962696"/>
                      <a:pt x="1144102" y="1968426"/>
                      <a:pt x="1144102" y="1975495"/>
                    </a:cubicBezTo>
                    <a:lnTo>
                      <a:pt x="1144102" y="2026690"/>
                    </a:lnTo>
                    <a:cubicBezTo>
                      <a:pt x="1144102" y="2033759"/>
                      <a:pt x="1138372" y="2039489"/>
                      <a:pt x="1131303" y="2039489"/>
                    </a:cubicBezTo>
                    <a:close/>
                    <a:moveTo>
                      <a:pt x="921012" y="2072589"/>
                    </a:moveTo>
                    <a:lnTo>
                      <a:pt x="1276369" y="2072589"/>
                    </a:lnTo>
                    <a:cubicBezTo>
                      <a:pt x="1285949" y="2072589"/>
                      <a:pt x="1293715" y="2064823"/>
                      <a:pt x="1293715" y="2055243"/>
                    </a:cubicBezTo>
                    <a:lnTo>
                      <a:pt x="1293715" y="1533850"/>
                    </a:lnTo>
                    <a:cubicBezTo>
                      <a:pt x="1293715" y="1524271"/>
                      <a:pt x="1285949" y="1516505"/>
                      <a:pt x="1276369" y="1516505"/>
                    </a:cubicBezTo>
                    <a:lnTo>
                      <a:pt x="921012" y="1516505"/>
                    </a:lnTo>
                    <a:cubicBezTo>
                      <a:pt x="911432" y="1516505"/>
                      <a:pt x="903666" y="1524271"/>
                      <a:pt x="903666" y="1533850"/>
                    </a:cubicBezTo>
                    <a:lnTo>
                      <a:pt x="903666" y="2055243"/>
                    </a:lnTo>
                    <a:cubicBezTo>
                      <a:pt x="903666" y="2064823"/>
                      <a:pt x="911432" y="2072589"/>
                      <a:pt x="921012" y="2072589"/>
                    </a:cubicBezTo>
                    <a:close/>
                    <a:moveTo>
                      <a:pt x="902336" y="2084495"/>
                    </a:moveTo>
                    <a:cubicBezTo>
                      <a:pt x="893786" y="2084495"/>
                      <a:pt x="886855" y="2077564"/>
                      <a:pt x="886855" y="2069014"/>
                    </a:cubicBezTo>
                    <a:lnTo>
                      <a:pt x="886855" y="1516570"/>
                    </a:lnTo>
                    <a:cubicBezTo>
                      <a:pt x="886855" y="1508020"/>
                      <a:pt x="893786" y="1501089"/>
                      <a:pt x="902336" y="1501089"/>
                    </a:cubicBezTo>
                    <a:lnTo>
                      <a:pt x="1292855" y="1501089"/>
                    </a:lnTo>
                    <a:cubicBezTo>
                      <a:pt x="1301405" y="1501089"/>
                      <a:pt x="1308336" y="1508020"/>
                      <a:pt x="1308336" y="1516570"/>
                    </a:cubicBezTo>
                    <a:lnTo>
                      <a:pt x="1308336" y="2069014"/>
                    </a:lnTo>
                    <a:cubicBezTo>
                      <a:pt x="1308336" y="2077564"/>
                      <a:pt x="1301405" y="2084495"/>
                      <a:pt x="1292855" y="2084495"/>
                    </a:cubicBezTo>
                    <a:close/>
                    <a:moveTo>
                      <a:pt x="193380" y="2133342"/>
                    </a:moveTo>
                    <a:lnTo>
                      <a:pt x="236685" y="2133342"/>
                    </a:lnTo>
                    <a:lnTo>
                      <a:pt x="276969" y="2077952"/>
                    </a:lnTo>
                    <a:lnTo>
                      <a:pt x="276969" y="1937148"/>
                    </a:lnTo>
                    <a:lnTo>
                      <a:pt x="319647" y="1937148"/>
                    </a:lnTo>
                    <a:lnTo>
                      <a:pt x="319049" y="2079966"/>
                    </a:lnTo>
                    <a:lnTo>
                      <a:pt x="355305" y="2133342"/>
                    </a:lnTo>
                    <a:lnTo>
                      <a:pt x="398610" y="2133342"/>
                    </a:lnTo>
                    <a:lnTo>
                      <a:pt x="438894" y="2077952"/>
                    </a:lnTo>
                    <a:lnTo>
                      <a:pt x="438894" y="1937148"/>
                    </a:lnTo>
                    <a:lnTo>
                      <a:pt x="486335" y="1937148"/>
                    </a:lnTo>
                    <a:lnTo>
                      <a:pt x="485737" y="2079966"/>
                    </a:lnTo>
                    <a:lnTo>
                      <a:pt x="521993" y="2133342"/>
                    </a:lnTo>
                    <a:lnTo>
                      <a:pt x="565298" y="2133342"/>
                    </a:lnTo>
                    <a:lnTo>
                      <a:pt x="605582" y="2077952"/>
                    </a:lnTo>
                    <a:lnTo>
                      <a:pt x="605582" y="1937148"/>
                    </a:lnTo>
                    <a:lnTo>
                      <a:pt x="658072" y="1937148"/>
                    </a:lnTo>
                    <a:lnTo>
                      <a:pt x="657475" y="2079966"/>
                    </a:lnTo>
                    <a:lnTo>
                      <a:pt x="693731" y="2133342"/>
                    </a:lnTo>
                    <a:lnTo>
                      <a:pt x="737036" y="2133342"/>
                    </a:lnTo>
                    <a:lnTo>
                      <a:pt x="777320" y="2077952"/>
                    </a:lnTo>
                    <a:lnTo>
                      <a:pt x="777320" y="1937148"/>
                    </a:lnTo>
                    <a:lnTo>
                      <a:pt x="807081" y="1937148"/>
                    </a:lnTo>
                    <a:lnTo>
                      <a:pt x="807081" y="1839269"/>
                    </a:lnTo>
                    <a:lnTo>
                      <a:pt x="777320" y="1839269"/>
                    </a:lnTo>
                    <a:lnTo>
                      <a:pt x="658482" y="1839269"/>
                    </a:lnTo>
                    <a:lnTo>
                      <a:pt x="605582" y="1839269"/>
                    </a:lnTo>
                    <a:lnTo>
                      <a:pt x="486744" y="1839269"/>
                    </a:lnTo>
                    <a:lnTo>
                      <a:pt x="438894" y="1839269"/>
                    </a:lnTo>
                    <a:lnTo>
                      <a:pt x="320056" y="1839269"/>
                    </a:lnTo>
                    <a:lnTo>
                      <a:pt x="276969" y="1839269"/>
                    </a:lnTo>
                    <a:lnTo>
                      <a:pt x="158131" y="1839269"/>
                    </a:lnTo>
                    <a:lnTo>
                      <a:pt x="121281" y="1839269"/>
                    </a:lnTo>
                    <a:lnTo>
                      <a:pt x="121281" y="1937148"/>
                    </a:lnTo>
                    <a:lnTo>
                      <a:pt x="157721" y="1937148"/>
                    </a:lnTo>
                    <a:lnTo>
                      <a:pt x="157124" y="2079966"/>
                    </a:lnTo>
                    <a:close/>
                    <a:moveTo>
                      <a:pt x="715384" y="2176647"/>
                    </a:moveTo>
                    <a:lnTo>
                      <a:pt x="733542" y="2174730"/>
                    </a:lnTo>
                    <a:lnTo>
                      <a:pt x="739046" y="2172649"/>
                    </a:lnTo>
                    <a:lnTo>
                      <a:pt x="741065" y="2170100"/>
                    </a:lnTo>
                    <a:lnTo>
                      <a:pt x="741065" y="2143918"/>
                    </a:lnTo>
                    <a:lnTo>
                      <a:pt x="739046" y="2141369"/>
                    </a:lnTo>
                    <a:lnTo>
                      <a:pt x="733542" y="2139287"/>
                    </a:lnTo>
                    <a:cubicBezTo>
                      <a:pt x="728894" y="2138103"/>
                      <a:pt x="722474" y="2137370"/>
                      <a:pt x="715384" y="2137370"/>
                    </a:cubicBezTo>
                    <a:cubicBezTo>
                      <a:pt x="704748" y="2137370"/>
                      <a:pt x="695620" y="2139018"/>
                      <a:pt x="691721" y="2141369"/>
                    </a:cubicBezTo>
                    <a:cubicBezTo>
                      <a:pt x="690421" y="2142152"/>
                      <a:pt x="689703" y="2143013"/>
                      <a:pt x="689703" y="2143918"/>
                    </a:cubicBezTo>
                    <a:lnTo>
                      <a:pt x="689703" y="2170100"/>
                    </a:lnTo>
                    <a:cubicBezTo>
                      <a:pt x="689703" y="2171908"/>
                      <a:pt x="692578" y="2173545"/>
                      <a:pt x="697225" y="2174730"/>
                    </a:cubicBezTo>
                    <a:cubicBezTo>
                      <a:pt x="701873" y="2175915"/>
                      <a:pt x="708293" y="2176647"/>
                      <a:pt x="715384" y="2176647"/>
                    </a:cubicBezTo>
                    <a:close/>
                    <a:moveTo>
                      <a:pt x="543646" y="2176647"/>
                    </a:moveTo>
                    <a:lnTo>
                      <a:pt x="561804" y="2174730"/>
                    </a:lnTo>
                    <a:lnTo>
                      <a:pt x="567308" y="2172649"/>
                    </a:lnTo>
                    <a:lnTo>
                      <a:pt x="569327" y="2170100"/>
                    </a:lnTo>
                    <a:lnTo>
                      <a:pt x="569327" y="2143918"/>
                    </a:lnTo>
                    <a:lnTo>
                      <a:pt x="567308" y="2141369"/>
                    </a:lnTo>
                    <a:lnTo>
                      <a:pt x="561804" y="2139287"/>
                    </a:lnTo>
                    <a:cubicBezTo>
                      <a:pt x="557156" y="2138103"/>
                      <a:pt x="550736" y="2137370"/>
                      <a:pt x="543646" y="2137370"/>
                    </a:cubicBezTo>
                    <a:cubicBezTo>
                      <a:pt x="533010" y="2137370"/>
                      <a:pt x="523882" y="2139018"/>
                      <a:pt x="519983" y="2141369"/>
                    </a:cubicBezTo>
                    <a:cubicBezTo>
                      <a:pt x="518683" y="2142152"/>
                      <a:pt x="517965" y="2143013"/>
                      <a:pt x="517965" y="2143918"/>
                    </a:cubicBezTo>
                    <a:lnTo>
                      <a:pt x="517965" y="2170100"/>
                    </a:lnTo>
                    <a:cubicBezTo>
                      <a:pt x="517965" y="2171908"/>
                      <a:pt x="520840" y="2173545"/>
                      <a:pt x="525487" y="2174730"/>
                    </a:cubicBezTo>
                    <a:cubicBezTo>
                      <a:pt x="530135" y="2175915"/>
                      <a:pt x="536555" y="2176647"/>
                      <a:pt x="543646" y="2176647"/>
                    </a:cubicBezTo>
                    <a:close/>
                    <a:moveTo>
                      <a:pt x="376958" y="2176647"/>
                    </a:moveTo>
                    <a:lnTo>
                      <a:pt x="395116" y="2174730"/>
                    </a:lnTo>
                    <a:lnTo>
                      <a:pt x="400620" y="2172649"/>
                    </a:lnTo>
                    <a:lnTo>
                      <a:pt x="402639" y="2170100"/>
                    </a:lnTo>
                    <a:lnTo>
                      <a:pt x="402639" y="2143918"/>
                    </a:lnTo>
                    <a:lnTo>
                      <a:pt x="400620" y="2141369"/>
                    </a:lnTo>
                    <a:lnTo>
                      <a:pt x="395116" y="2139287"/>
                    </a:lnTo>
                    <a:cubicBezTo>
                      <a:pt x="390468" y="2138103"/>
                      <a:pt x="384048" y="2137370"/>
                      <a:pt x="376958" y="2137370"/>
                    </a:cubicBezTo>
                    <a:cubicBezTo>
                      <a:pt x="366322" y="2137370"/>
                      <a:pt x="357194" y="2139018"/>
                      <a:pt x="353295" y="2141369"/>
                    </a:cubicBezTo>
                    <a:cubicBezTo>
                      <a:pt x="351995" y="2142152"/>
                      <a:pt x="351277" y="2143013"/>
                      <a:pt x="351277" y="2143918"/>
                    </a:cubicBezTo>
                    <a:lnTo>
                      <a:pt x="351277" y="2170100"/>
                    </a:lnTo>
                    <a:cubicBezTo>
                      <a:pt x="351277" y="2171908"/>
                      <a:pt x="354152" y="2173545"/>
                      <a:pt x="358799" y="2174730"/>
                    </a:cubicBezTo>
                    <a:cubicBezTo>
                      <a:pt x="363447" y="2175915"/>
                      <a:pt x="369867" y="2176647"/>
                      <a:pt x="376958" y="2176647"/>
                    </a:cubicBezTo>
                    <a:close/>
                    <a:moveTo>
                      <a:pt x="215033" y="2176647"/>
                    </a:moveTo>
                    <a:lnTo>
                      <a:pt x="233191" y="2174730"/>
                    </a:lnTo>
                    <a:lnTo>
                      <a:pt x="238695" y="2172649"/>
                    </a:lnTo>
                    <a:lnTo>
                      <a:pt x="240714" y="2170100"/>
                    </a:lnTo>
                    <a:lnTo>
                      <a:pt x="240714" y="2143918"/>
                    </a:lnTo>
                    <a:lnTo>
                      <a:pt x="238695" y="2141369"/>
                    </a:lnTo>
                    <a:lnTo>
                      <a:pt x="233191" y="2139287"/>
                    </a:lnTo>
                    <a:cubicBezTo>
                      <a:pt x="228543" y="2138103"/>
                      <a:pt x="222123" y="2137370"/>
                      <a:pt x="215033" y="2137370"/>
                    </a:cubicBezTo>
                    <a:cubicBezTo>
                      <a:pt x="204397" y="2137370"/>
                      <a:pt x="195269" y="2139018"/>
                      <a:pt x="191370" y="2141369"/>
                    </a:cubicBezTo>
                    <a:cubicBezTo>
                      <a:pt x="190070" y="2142152"/>
                      <a:pt x="189352" y="2143013"/>
                      <a:pt x="189352" y="2143918"/>
                    </a:cubicBezTo>
                    <a:lnTo>
                      <a:pt x="189352" y="2170100"/>
                    </a:lnTo>
                    <a:cubicBezTo>
                      <a:pt x="189352" y="2171908"/>
                      <a:pt x="192227" y="2173545"/>
                      <a:pt x="196874" y="2174730"/>
                    </a:cubicBezTo>
                    <a:cubicBezTo>
                      <a:pt x="201522" y="2175915"/>
                      <a:pt x="207942" y="2176647"/>
                      <a:pt x="215033" y="2176647"/>
                    </a:cubicBezTo>
                    <a:close/>
                    <a:moveTo>
                      <a:pt x="193380" y="2523867"/>
                    </a:moveTo>
                    <a:lnTo>
                      <a:pt x="236685" y="2523867"/>
                    </a:lnTo>
                    <a:lnTo>
                      <a:pt x="276969" y="2468477"/>
                    </a:lnTo>
                    <a:lnTo>
                      <a:pt x="276969" y="2311314"/>
                    </a:lnTo>
                    <a:lnTo>
                      <a:pt x="319938" y="2311314"/>
                    </a:lnTo>
                    <a:lnTo>
                      <a:pt x="319272" y="2470491"/>
                    </a:lnTo>
                    <a:lnTo>
                      <a:pt x="355528" y="2523867"/>
                    </a:lnTo>
                    <a:lnTo>
                      <a:pt x="398833" y="2523867"/>
                    </a:lnTo>
                    <a:lnTo>
                      <a:pt x="439117" y="2468477"/>
                    </a:lnTo>
                    <a:lnTo>
                      <a:pt x="439117" y="2311314"/>
                    </a:lnTo>
                    <a:lnTo>
                      <a:pt x="482085" y="2311314"/>
                    </a:lnTo>
                    <a:lnTo>
                      <a:pt x="481419" y="2470491"/>
                    </a:lnTo>
                    <a:lnTo>
                      <a:pt x="517675" y="2523867"/>
                    </a:lnTo>
                    <a:lnTo>
                      <a:pt x="560980" y="2523867"/>
                    </a:lnTo>
                    <a:lnTo>
                      <a:pt x="601264" y="2468477"/>
                    </a:lnTo>
                    <a:lnTo>
                      <a:pt x="601264" y="2311314"/>
                    </a:lnTo>
                    <a:lnTo>
                      <a:pt x="644232" y="2311314"/>
                    </a:lnTo>
                    <a:lnTo>
                      <a:pt x="643566" y="2470491"/>
                    </a:lnTo>
                    <a:lnTo>
                      <a:pt x="679822" y="2523867"/>
                    </a:lnTo>
                    <a:lnTo>
                      <a:pt x="723127" y="2523867"/>
                    </a:lnTo>
                    <a:lnTo>
                      <a:pt x="763411" y="2468477"/>
                    </a:lnTo>
                    <a:lnTo>
                      <a:pt x="763411" y="2311314"/>
                    </a:lnTo>
                    <a:lnTo>
                      <a:pt x="806379" y="2311314"/>
                    </a:lnTo>
                    <a:lnTo>
                      <a:pt x="805713" y="2470491"/>
                    </a:lnTo>
                    <a:lnTo>
                      <a:pt x="841969" y="2523867"/>
                    </a:lnTo>
                    <a:lnTo>
                      <a:pt x="885274" y="2523867"/>
                    </a:lnTo>
                    <a:lnTo>
                      <a:pt x="925558" y="2468477"/>
                    </a:lnTo>
                    <a:lnTo>
                      <a:pt x="925558" y="2311314"/>
                    </a:lnTo>
                    <a:lnTo>
                      <a:pt x="968527" y="2311314"/>
                    </a:lnTo>
                    <a:lnTo>
                      <a:pt x="967861" y="2470491"/>
                    </a:lnTo>
                    <a:lnTo>
                      <a:pt x="1004117" y="2523867"/>
                    </a:lnTo>
                    <a:lnTo>
                      <a:pt x="1047422" y="2523867"/>
                    </a:lnTo>
                    <a:lnTo>
                      <a:pt x="1087706" y="2468477"/>
                    </a:lnTo>
                    <a:lnTo>
                      <a:pt x="1087706" y="2311314"/>
                    </a:lnTo>
                    <a:lnTo>
                      <a:pt x="1130675" y="2311314"/>
                    </a:lnTo>
                    <a:lnTo>
                      <a:pt x="1130009" y="2470491"/>
                    </a:lnTo>
                    <a:lnTo>
                      <a:pt x="1166265" y="2523867"/>
                    </a:lnTo>
                    <a:lnTo>
                      <a:pt x="1209570" y="2523867"/>
                    </a:lnTo>
                    <a:lnTo>
                      <a:pt x="1249854" y="2468477"/>
                    </a:lnTo>
                    <a:lnTo>
                      <a:pt x="1249854" y="2311314"/>
                    </a:lnTo>
                    <a:lnTo>
                      <a:pt x="1273424" y="2311314"/>
                    </a:lnTo>
                    <a:lnTo>
                      <a:pt x="1273424" y="2229586"/>
                    </a:lnTo>
                    <a:lnTo>
                      <a:pt x="121280" y="2229586"/>
                    </a:lnTo>
                    <a:lnTo>
                      <a:pt x="121280" y="2311314"/>
                    </a:lnTo>
                    <a:lnTo>
                      <a:pt x="157790" y="2311314"/>
                    </a:lnTo>
                    <a:lnTo>
                      <a:pt x="157124" y="2470491"/>
                    </a:lnTo>
                    <a:close/>
                    <a:moveTo>
                      <a:pt x="1187918" y="2567172"/>
                    </a:moveTo>
                    <a:lnTo>
                      <a:pt x="1206076" y="2565255"/>
                    </a:lnTo>
                    <a:lnTo>
                      <a:pt x="1211580" y="2563174"/>
                    </a:lnTo>
                    <a:lnTo>
                      <a:pt x="1213599" y="2560625"/>
                    </a:lnTo>
                    <a:lnTo>
                      <a:pt x="1213599" y="2534442"/>
                    </a:lnTo>
                    <a:lnTo>
                      <a:pt x="1211580" y="2531893"/>
                    </a:lnTo>
                    <a:lnTo>
                      <a:pt x="1206076" y="2529812"/>
                    </a:lnTo>
                    <a:cubicBezTo>
                      <a:pt x="1201428" y="2528628"/>
                      <a:pt x="1195008" y="2527895"/>
                      <a:pt x="1187918" y="2527895"/>
                    </a:cubicBezTo>
                    <a:cubicBezTo>
                      <a:pt x="1177282" y="2527895"/>
                      <a:pt x="1168154" y="2529543"/>
                      <a:pt x="1164255" y="2531893"/>
                    </a:cubicBezTo>
                    <a:cubicBezTo>
                      <a:pt x="1162955" y="2532677"/>
                      <a:pt x="1162237" y="2533538"/>
                      <a:pt x="1162237" y="2534442"/>
                    </a:cubicBezTo>
                    <a:lnTo>
                      <a:pt x="1162237" y="2560625"/>
                    </a:lnTo>
                    <a:cubicBezTo>
                      <a:pt x="1162237" y="2562433"/>
                      <a:pt x="1165112" y="2564070"/>
                      <a:pt x="1169759" y="2565255"/>
                    </a:cubicBezTo>
                    <a:cubicBezTo>
                      <a:pt x="1174407" y="2566440"/>
                      <a:pt x="1180827" y="2567172"/>
                      <a:pt x="1187918" y="2567172"/>
                    </a:cubicBezTo>
                    <a:close/>
                    <a:moveTo>
                      <a:pt x="1025770" y="2567172"/>
                    </a:moveTo>
                    <a:lnTo>
                      <a:pt x="1043928" y="2565255"/>
                    </a:lnTo>
                    <a:lnTo>
                      <a:pt x="1049432" y="2563174"/>
                    </a:lnTo>
                    <a:lnTo>
                      <a:pt x="1051451" y="2560625"/>
                    </a:lnTo>
                    <a:lnTo>
                      <a:pt x="1051451" y="2534442"/>
                    </a:lnTo>
                    <a:lnTo>
                      <a:pt x="1049432" y="2531893"/>
                    </a:lnTo>
                    <a:lnTo>
                      <a:pt x="1043928" y="2529812"/>
                    </a:lnTo>
                    <a:cubicBezTo>
                      <a:pt x="1039280" y="2528628"/>
                      <a:pt x="1032860" y="2527895"/>
                      <a:pt x="1025770" y="2527895"/>
                    </a:cubicBezTo>
                    <a:cubicBezTo>
                      <a:pt x="1015134" y="2527895"/>
                      <a:pt x="1006006" y="2529543"/>
                      <a:pt x="1002107" y="2531893"/>
                    </a:cubicBezTo>
                    <a:cubicBezTo>
                      <a:pt x="1000807" y="2532677"/>
                      <a:pt x="1000089" y="2533538"/>
                      <a:pt x="1000089" y="2534442"/>
                    </a:cubicBezTo>
                    <a:lnTo>
                      <a:pt x="1000089" y="2560625"/>
                    </a:lnTo>
                    <a:cubicBezTo>
                      <a:pt x="1000089" y="2562433"/>
                      <a:pt x="1002964" y="2564070"/>
                      <a:pt x="1007611" y="2565255"/>
                    </a:cubicBezTo>
                    <a:cubicBezTo>
                      <a:pt x="1012259" y="2566440"/>
                      <a:pt x="1018679" y="2567172"/>
                      <a:pt x="1025770" y="2567172"/>
                    </a:cubicBezTo>
                    <a:close/>
                    <a:moveTo>
                      <a:pt x="863622" y="2567172"/>
                    </a:moveTo>
                    <a:lnTo>
                      <a:pt x="881780" y="2565255"/>
                    </a:lnTo>
                    <a:lnTo>
                      <a:pt x="887284" y="2563174"/>
                    </a:lnTo>
                    <a:lnTo>
                      <a:pt x="889303" y="2560625"/>
                    </a:lnTo>
                    <a:lnTo>
                      <a:pt x="889303" y="2534442"/>
                    </a:lnTo>
                    <a:lnTo>
                      <a:pt x="887284" y="2531893"/>
                    </a:lnTo>
                    <a:lnTo>
                      <a:pt x="881780" y="2529812"/>
                    </a:lnTo>
                    <a:cubicBezTo>
                      <a:pt x="877132" y="2528628"/>
                      <a:pt x="870712" y="2527895"/>
                      <a:pt x="863622" y="2527895"/>
                    </a:cubicBezTo>
                    <a:cubicBezTo>
                      <a:pt x="852986" y="2527895"/>
                      <a:pt x="843858" y="2529543"/>
                      <a:pt x="839959" y="2531893"/>
                    </a:cubicBezTo>
                    <a:cubicBezTo>
                      <a:pt x="838659" y="2532677"/>
                      <a:pt x="837941" y="2533538"/>
                      <a:pt x="837941" y="2534442"/>
                    </a:cubicBezTo>
                    <a:lnTo>
                      <a:pt x="837941" y="2560625"/>
                    </a:lnTo>
                    <a:cubicBezTo>
                      <a:pt x="837941" y="2562433"/>
                      <a:pt x="840816" y="2564070"/>
                      <a:pt x="845463" y="2565255"/>
                    </a:cubicBezTo>
                    <a:cubicBezTo>
                      <a:pt x="850111" y="2566440"/>
                      <a:pt x="856531" y="2567172"/>
                      <a:pt x="863622" y="2567172"/>
                    </a:cubicBezTo>
                    <a:close/>
                    <a:moveTo>
                      <a:pt x="701475" y="2567172"/>
                    </a:moveTo>
                    <a:lnTo>
                      <a:pt x="719633" y="2565255"/>
                    </a:lnTo>
                    <a:lnTo>
                      <a:pt x="725137" y="2563174"/>
                    </a:lnTo>
                    <a:lnTo>
                      <a:pt x="727156" y="2560625"/>
                    </a:lnTo>
                    <a:lnTo>
                      <a:pt x="727156" y="2534442"/>
                    </a:lnTo>
                    <a:lnTo>
                      <a:pt x="725137" y="2531893"/>
                    </a:lnTo>
                    <a:lnTo>
                      <a:pt x="719633" y="2529812"/>
                    </a:lnTo>
                    <a:cubicBezTo>
                      <a:pt x="714985" y="2528628"/>
                      <a:pt x="708565" y="2527895"/>
                      <a:pt x="701475" y="2527895"/>
                    </a:cubicBezTo>
                    <a:cubicBezTo>
                      <a:pt x="690839" y="2527895"/>
                      <a:pt x="681711" y="2529543"/>
                      <a:pt x="677812" y="2531893"/>
                    </a:cubicBezTo>
                    <a:cubicBezTo>
                      <a:pt x="676512" y="2532677"/>
                      <a:pt x="675794" y="2533538"/>
                      <a:pt x="675794" y="2534442"/>
                    </a:cubicBezTo>
                    <a:lnTo>
                      <a:pt x="675794" y="2560625"/>
                    </a:lnTo>
                    <a:cubicBezTo>
                      <a:pt x="675794" y="2562433"/>
                      <a:pt x="678669" y="2564070"/>
                      <a:pt x="683316" y="2565255"/>
                    </a:cubicBezTo>
                    <a:cubicBezTo>
                      <a:pt x="687964" y="2566440"/>
                      <a:pt x="694384" y="2567172"/>
                      <a:pt x="701475" y="2567172"/>
                    </a:cubicBezTo>
                    <a:close/>
                    <a:moveTo>
                      <a:pt x="539328" y="2567172"/>
                    </a:moveTo>
                    <a:lnTo>
                      <a:pt x="557486" y="2565255"/>
                    </a:lnTo>
                    <a:lnTo>
                      <a:pt x="562990" y="2563174"/>
                    </a:lnTo>
                    <a:lnTo>
                      <a:pt x="565009" y="2560625"/>
                    </a:lnTo>
                    <a:lnTo>
                      <a:pt x="565009" y="2534442"/>
                    </a:lnTo>
                    <a:lnTo>
                      <a:pt x="562990" y="2531893"/>
                    </a:lnTo>
                    <a:lnTo>
                      <a:pt x="557486" y="2529812"/>
                    </a:lnTo>
                    <a:cubicBezTo>
                      <a:pt x="552838" y="2528628"/>
                      <a:pt x="546418" y="2527895"/>
                      <a:pt x="539328" y="2527895"/>
                    </a:cubicBezTo>
                    <a:cubicBezTo>
                      <a:pt x="528692" y="2527895"/>
                      <a:pt x="519564" y="2529543"/>
                      <a:pt x="515665" y="2531893"/>
                    </a:cubicBezTo>
                    <a:cubicBezTo>
                      <a:pt x="514365" y="2532677"/>
                      <a:pt x="513647" y="2533538"/>
                      <a:pt x="513647" y="2534442"/>
                    </a:cubicBezTo>
                    <a:lnTo>
                      <a:pt x="513647" y="2560625"/>
                    </a:lnTo>
                    <a:cubicBezTo>
                      <a:pt x="513647" y="2562433"/>
                      <a:pt x="516522" y="2564070"/>
                      <a:pt x="521169" y="2565255"/>
                    </a:cubicBezTo>
                    <a:cubicBezTo>
                      <a:pt x="525817" y="2566440"/>
                      <a:pt x="532237" y="2567172"/>
                      <a:pt x="539328" y="2567172"/>
                    </a:cubicBezTo>
                    <a:close/>
                    <a:moveTo>
                      <a:pt x="377181" y="2567172"/>
                    </a:moveTo>
                    <a:lnTo>
                      <a:pt x="395339" y="2565255"/>
                    </a:lnTo>
                    <a:lnTo>
                      <a:pt x="400843" y="2563174"/>
                    </a:lnTo>
                    <a:lnTo>
                      <a:pt x="402862" y="2560625"/>
                    </a:lnTo>
                    <a:lnTo>
                      <a:pt x="402862" y="2534442"/>
                    </a:lnTo>
                    <a:lnTo>
                      <a:pt x="400843" y="2531893"/>
                    </a:lnTo>
                    <a:lnTo>
                      <a:pt x="395339" y="2529812"/>
                    </a:lnTo>
                    <a:cubicBezTo>
                      <a:pt x="390691" y="2528628"/>
                      <a:pt x="384271" y="2527895"/>
                      <a:pt x="377181" y="2527895"/>
                    </a:cubicBezTo>
                    <a:cubicBezTo>
                      <a:pt x="366545" y="2527895"/>
                      <a:pt x="357417" y="2529543"/>
                      <a:pt x="353518" y="2531893"/>
                    </a:cubicBezTo>
                    <a:cubicBezTo>
                      <a:pt x="352218" y="2532677"/>
                      <a:pt x="351500" y="2533538"/>
                      <a:pt x="351500" y="2534442"/>
                    </a:cubicBezTo>
                    <a:lnTo>
                      <a:pt x="351500" y="2560625"/>
                    </a:lnTo>
                    <a:cubicBezTo>
                      <a:pt x="351500" y="2562433"/>
                      <a:pt x="354375" y="2564070"/>
                      <a:pt x="359022" y="2565255"/>
                    </a:cubicBezTo>
                    <a:cubicBezTo>
                      <a:pt x="363670" y="2566440"/>
                      <a:pt x="370090" y="2567172"/>
                      <a:pt x="377181" y="2567172"/>
                    </a:cubicBezTo>
                    <a:close/>
                    <a:moveTo>
                      <a:pt x="215033" y="2567172"/>
                    </a:moveTo>
                    <a:lnTo>
                      <a:pt x="233191" y="2565255"/>
                    </a:lnTo>
                    <a:lnTo>
                      <a:pt x="238695" y="2563174"/>
                    </a:lnTo>
                    <a:lnTo>
                      <a:pt x="240714" y="2560625"/>
                    </a:lnTo>
                    <a:lnTo>
                      <a:pt x="240714" y="2534442"/>
                    </a:lnTo>
                    <a:lnTo>
                      <a:pt x="238695" y="2531893"/>
                    </a:lnTo>
                    <a:lnTo>
                      <a:pt x="233191" y="2529812"/>
                    </a:lnTo>
                    <a:cubicBezTo>
                      <a:pt x="228543" y="2528628"/>
                      <a:pt x="222123" y="2527895"/>
                      <a:pt x="215033" y="2527895"/>
                    </a:cubicBezTo>
                    <a:cubicBezTo>
                      <a:pt x="204397" y="2527895"/>
                      <a:pt x="195269" y="2529543"/>
                      <a:pt x="191370" y="2531893"/>
                    </a:cubicBezTo>
                    <a:cubicBezTo>
                      <a:pt x="190070" y="2532677"/>
                      <a:pt x="189352" y="2533538"/>
                      <a:pt x="189352" y="2534442"/>
                    </a:cubicBezTo>
                    <a:lnTo>
                      <a:pt x="189352" y="2560625"/>
                    </a:lnTo>
                    <a:cubicBezTo>
                      <a:pt x="189352" y="2562433"/>
                      <a:pt x="192227" y="2564070"/>
                      <a:pt x="196874" y="2565255"/>
                    </a:cubicBezTo>
                    <a:cubicBezTo>
                      <a:pt x="201522" y="2566440"/>
                      <a:pt x="207942" y="2567172"/>
                      <a:pt x="215033" y="2567172"/>
                    </a:cubicBezTo>
                    <a:close/>
                    <a:moveTo>
                      <a:pt x="146290" y="2789345"/>
                    </a:moveTo>
                    <a:cubicBezTo>
                      <a:pt x="123931" y="2789345"/>
                      <a:pt x="105805" y="2771219"/>
                      <a:pt x="105805" y="2748860"/>
                    </a:cubicBezTo>
                    <a:lnTo>
                      <a:pt x="105805" y="2201180"/>
                    </a:lnTo>
                    <a:lnTo>
                      <a:pt x="107588" y="2196877"/>
                    </a:lnTo>
                    <a:lnTo>
                      <a:pt x="105805" y="2188048"/>
                    </a:lnTo>
                    <a:lnTo>
                      <a:pt x="105805" y="1092736"/>
                    </a:lnTo>
                    <a:cubicBezTo>
                      <a:pt x="105805" y="1067074"/>
                      <a:pt x="126609" y="1046270"/>
                      <a:pt x="152271" y="1046270"/>
                    </a:cubicBezTo>
                    <a:lnTo>
                      <a:pt x="780858" y="1046270"/>
                    </a:lnTo>
                    <a:cubicBezTo>
                      <a:pt x="806520" y="1046270"/>
                      <a:pt x="827324" y="1067074"/>
                      <a:pt x="827324" y="1092736"/>
                    </a:cubicBezTo>
                    <a:lnTo>
                      <a:pt x="827324" y="2160695"/>
                    </a:lnTo>
                    <a:lnTo>
                      <a:pt x="1255945" y="2160695"/>
                    </a:lnTo>
                    <a:cubicBezTo>
                      <a:pt x="1278304" y="2160695"/>
                      <a:pt x="1296430" y="2178821"/>
                      <a:pt x="1296430" y="2201180"/>
                    </a:cubicBezTo>
                    <a:lnTo>
                      <a:pt x="1296430" y="2748860"/>
                    </a:lnTo>
                    <a:cubicBezTo>
                      <a:pt x="1296430" y="2771219"/>
                      <a:pt x="1278304" y="2789345"/>
                      <a:pt x="1255945" y="2789345"/>
                    </a:cubicBezTo>
                    <a:close/>
                    <a:moveTo>
                      <a:pt x="0" y="2959444"/>
                    </a:moveTo>
                    <a:lnTo>
                      <a:pt x="1402492" y="2959444"/>
                    </a:lnTo>
                    <a:lnTo>
                      <a:pt x="1402492" y="205724"/>
                    </a:lnTo>
                    <a:lnTo>
                      <a:pt x="0" y="205724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449520" y="2884268"/>
                <a:ext cx="1074174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Vending machines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661113" y="2103232"/>
              <a:ext cx="968599" cy="612811"/>
              <a:chOff x="10958500" y="2961475"/>
              <a:chExt cx="968599" cy="612811"/>
            </a:xfrm>
          </p:grpSpPr>
          <p:sp>
            <p:nvSpPr>
              <p:cNvPr id="52" name="Freeform 352"/>
              <p:cNvSpPr>
                <a:spLocks noChangeAspect="1" noEditPoints="1"/>
              </p:cNvSpPr>
              <p:nvPr/>
            </p:nvSpPr>
            <p:spPr bwMode="auto">
              <a:xfrm>
                <a:off x="11248716" y="2961475"/>
                <a:ext cx="447798" cy="396000"/>
              </a:xfrm>
              <a:custGeom>
                <a:avLst/>
                <a:gdLst>
                  <a:gd name="T0" fmla="*/ 1263 w 1874"/>
                  <a:gd name="T1" fmla="*/ 1435 h 1657"/>
                  <a:gd name="T2" fmla="*/ 1264 w 1874"/>
                  <a:gd name="T3" fmla="*/ 1426 h 1657"/>
                  <a:gd name="T4" fmla="*/ 1271 w 1874"/>
                  <a:gd name="T5" fmla="*/ 1409 h 1657"/>
                  <a:gd name="T6" fmla="*/ 1284 w 1874"/>
                  <a:gd name="T7" fmla="*/ 1396 h 1657"/>
                  <a:gd name="T8" fmla="*/ 1301 w 1874"/>
                  <a:gd name="T9" fmla="*/ 1389 h 1657"/>
                  <a:gd name="T10" fmla="*/ 1492 w 1874"/>
                  <a:gd name="T11" fmla="*/ 1388 h 1657"/>
                  <a:gd name="T12" fmla="*/ 1501 w 1874"/>
                  <a:gd name="T13" fmla="*/ 1389 h 1657"/>
                  <a:gd name="T14" fmla="*/ 1518 w 1874"/>
                  <a:gd name="T15" fmla="*/ 1396 h 1657"/>
                  <a:gd name="T16" fmla="*/ 1531 w 1874"/>
                  <a:gd name="T17" fmla="*/ 1409 h 1657"/>
                  <a:gd name="T18" fmla="*/ 1538 w 1874"/>
                  <a:gd name="T19" fmla="*/ 1426 h 1657"/>
                  <a:gd name="T20" fmla="*/ 1539 w 1874"/>
                  <a:gd name="T21" fmla="*/ 1657 h 1657"/>
                  <a:gd name="T22" fmla="*/ 1873 w 1874"/>
                  <a:gd name="T23" fmla="*/ 885 h 1657"/>
                  <a:gd name="T24" fmla="*/ 930 w 1874"/>
                  <a:gd name="T25" fmla="*/ 0 h 1657"/>
                  <a:gd name="T26" fmla="*/ 0 w 1874"/>
                  <a:gd name="T27" fmla="*/ 552 h 1657"/>
                  <a:gd name="T28" fmla="*/ 1263 w 1874"/>
                  <a:gd name="T29" fmla="*/ 1657 h 1657"/>
                  <a:gd name="T30" fmla="*/ 1707 w 1874"/>
                  <a:gd name="T31" fmla="*/ 220 h 1657"/>
                  <a:gd name="T32" fmla="*/ 1472 w 1874"/>
                  <a:gd name="T33" fmla="*/ 372 h 1657"/>
                  <a:gd name="T34" fmla="*/ 1472 w 1874"/>
                  <a:gd name="T35" fmla="*/ 490 h 1657"/>
                  <a:gd name="T36" fmla="*/ 1707 w 1874"/>
                  <a:gd name="T37" fmla="*/ 643 h 1657"/>
                  <a:gd name="T38" fmla="*/ 1472 w 1874"/>
                  <a:gd name="T39" fmla="*/ 490 h 1657"/>
                  <a:gd name="T40" fmla="*/ 1707 w 1874"/>
                  <a:gd name="T41" fmla="*/ 760 h 1657"/>
                  <a:gd name="T42" fmla="*/ 1472 w 1874"/>
                  <a:gd name="T43" fmla="*/ 914 h 1657"/>
                  <a:gd name="T44" fmla="*/ 1472 w 1874"/>
                  <a:gd name="T45" fmla="*/ 1031 h 1657"/>
                  <a:gd name="T46" fmla="*/ 1707 w 1874"/>
                  <a:gd name="T47" fmla="*/ 1185 h 1657"/>
                  <a:gd name="T48" fmla="*/ 1472 w 1874"/>
                  <a:gd name="T49" fmla="*/ 1031 h 1657"/>
                  <a:gd name="T50" fmla="*/ 1331 w 1874"/>
                  <a:gd name="T51" fmla="*/ 220 h 1657"/>
                  <a:gd name="T52" fmla="*/ 1096 w 1874"/>
                  <a:gd name="T53" fmla="*/ 372 h 1657"/>
                  <a:gd name="T54" fmla="*/ 1096 w 1874"/>
                  <a:gd name="T55" fmla="*/ 490 h 1657"/>
                  <a:gd name="T56" fmla="*/ 1331 w 1874"/>
                  <a:gd name="T57" fmla="*/ 643 h 1657"/>
                  <a:gd name="T58" fmla="*/ 1096 w 1874"/>
                  <a:gd name="T59" fmla="*/ 490 h 1657"/>
                  <a:gd name="T60" fmla="*/ 1331 w 1874"/>
                  <a:gd name="T61" fmla="*/ 760 h 1657"/>
                  <a:gd name="T62" fmla="*/ 1096 w 1874"/>
                  <a:gd name="T63" fmla="*/ 914 h 1657"/>
                  <a:gd name="T64" fmla="*/ 1096 w 1874"/>
                  <a:gd name="T65" fmla="*/ 1031 h 1657"/>
                  <a:gd name="T66" fmla="*/ 1331 w 1874"/>
                  <a:gd name="T67" fmla="*/ 1185 h 1657"/>
                  <a:gd name="T68" fmla="*/ 1096 w 1874"/>
                  <a:gd name="T69" fmla="*/ 1031 h 1657"/>
                  <a:gd name="T70" fmla="*/ 866 w 1874"/>
                  <a:gd name="T71" fmla="*/ 767 h 1657"/>
                  <a:gd name="T72" fmla="*/ 690 w 1874"/>
                  <a:gd name="T73" fmla="*/ 932 h 1657"/>
                  <a:gd name="T74" fmla="*/ 690 w 1874"/>
                  <a:gd name="T75" fmla="*/ 1058 h 1657"/>
                  <a:gd name="T76" fmla="*/ 866 w 1874"/>
                  <a:gd name="T77" fmla="*/ 1222 h 1657"/>
                  <a:gd name="T78" fmla="*/ 690 w 1874"/>
                  <a:gd name="T79" fmla="*/ 1058 h 1657"/>
                  <a:gd name="T80" fmla="*/ 866 w 1874"/>
                  <a:gd name="T81" fmla="*/ 1348 h 1657"/>
                  <a:gd name="T82" fmla="*/ 690 w 1874"/>
                  <a:gd name="T83" fmla="*/ 1512 h 1657"/>
                  <a:gd name="T84" fmla="*/ 405 w 1874"/>
                  <a:gd name="T85" fmla="*/ 767 h 1657"/>
                  <a:gd name="T86" fmla="*/ 581 w 1874"/>
                  <a:gd name="T87" fmla="*/ 932 h 1657"/>
                  <a:gd name="T88" fmla="*/ 405 w 1874"/>
                  <a:gd name="T89" fmla="*/ 767 h 1657"/>
                  <a:gd name="T90" fmla="*/ 581 w 1874"/>
                  <a:gd name="T91" fmla="*/ 1058 h 1657"/>
                  <a:gd name="T92" fmla="*/ 405 w 1874"/>
                  <a:gd name="T93" fmla="*/ 1222 h 1657"/>
                  <a:gd name="T94" fmla="*/ 405 w 1874"/>
                  <a:gd name="T95" fmla="*/ 1348 h 1657"/>
                  <a:gd name="T96" fmla="*/ 581 w 1874"/>
                  <a:gd name="T97" fmla="*/ 1512 h 1657"/>
                  <a:gd name="T98" fmla="*/ 405 w 1874"/>
                  <a:gd name="T99" fmla="*/ 1348 h 1657"/>
                  <a:gd name="T100" fmla="*/ 295 w 1874"/>
                  <a:gd name="T101" fmla="*/ 767 h 1657"/>
                  <a:gd name="T102" fmla="*/ 119 w 1874"/>
                  <a:gd name="T103" fmla="*/ 932 h 1657"/>
                  <a:gd name="T104" fmla="*/ 119 w 1874"/>
                  <a:gd name="T105" fmla="*/ 1058 h 1657"/>
                  <a:gd name="T106" fmla="*/ 295 w 1874"/>
                  <a:gd name="T107" fmla="*/ 1222 h 1657"/>
                  <a:gd name="T108" fmla="*/ 119 w 1874"/>
                  <a:gd name="T109" fmla="*/ 1058 h 1657"/>
                  <a:gd name="T110" fmla="*/ 295 w 1874"/>
                  <a:gd name="T111" fmla="*/ 1512 h 1657"/>
                  <a:gd name="T112" fmla="*/ 119 w 1874"/>
                  <a:gd name="T113" fmla="*/ 1348 h 1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74" h="1657">
                    <a:moveTo>
                      <a:pt x="1263" y="1657"/>
                    </a:moveTo>
                    <a:lnTo>
                      <a:pt x="1263" y="1435"/>
                    </a:lnTo>
                    <a:lnTo>
                      <a:pt x="1263" y="1435"/>
                    </a:lnTo>
                    <a:lnTo>
                      <a:pt x="1264" y="1426"/>
                    </a:lnTo>
                    <a:lnTo>
                      <a:pt x="1267" y="1417"/>
                    </a:lnTo>
                    <a:lnTo>
                      <a:pt x="1271" y="1409"/>
                    </a:lnTo>
                    <a:lnTo>
                      <a:pt x="1277" y="1402"/>
                    </a:lnTo>
                    <a:lnTo>
                      <a:pt x="1284" y="1396"/>
                    </a:lnTo>
                    <a:lnTo>
                      <a:pt x="1293" y="1392"/>
                    </a:lnTo>
                    <a:lnTo>
                      <a:pt x="1301" y="1389"/>
                    </a:lnTo>
                    <a:lnTo>
                      <a:pt x="1310" y="1388"/>
                    </a:lnTo>
                    <a:lnTo>
                      <a:pt x="1492" y="1388"/>
                    </a:lnTo>
                    <a:lnTo>
                      <a:pt x="1492" y="1388"/>
                    </a:lnTo>
                    <a:lnTo>
                      <a:pt x="1501" y="1389"/>
                    </a:lnTo>
                    <a:lnTo>
                      <a:pt x="1510" y="1392"/>
                    </a:lnTo>
                    <a:lnTo>
                      <a:pt x="1518" y="1396"/>
                    </a:lnTo>
                    <a:lnTo>
                      <a:pt x="1525" y="1402"/>
                    </a:lnTo>
                    <a:lnTo>
                      <a:pt x="1531" y="1409"/>
                    </a:lnTo>
                    <a:lnTo>
                      <a:pt x="1535" y="1417"/>
                    </a:lnTo>
                    <a:lnTo>
                      <a:pt x="1538" y="1426"/>
                    </a:lnTo>
                    <a:lnTo>
                      <a:pt x="1539" y="1435"/>
                    </a:lnTo>
                    <a:lnTo>
                      <a:pt x="1539" y="1657"/>
                    </a:lnTo>
                    <a:lnTo>
                      <a:pt x="1873" y="1657"/>
                    </a:lnTo>
                    <a:lnTo>
                      <a:pt x="1873" y="885"/>
                    </a:lnTo>
                    <a:lnTo>
                      <a:pt x="1874" y="0"/>
                    </a:lnTo>
                    <a:lnTo>
                      <a:pt x="930" y="0"/>
                    </a:lnTo>
                    <a:lnTo>
                      <a:pt x="928" y="552"/>
                    </a:lnTo>
                    <a:lnTo>
                      <a:pt x="0" y="552"/>
                    </a:lnTo>
                    <a:lnTo>
                      <a:pt x="3" y="1657"/>
                    </a:lnTo>
                    <a:lnTo>
                      <a:pt x="1263" y="1657"/>
                    </a:lnTo>
                    <a:close/>
                    <a:moveTo>
                      <a:pt x="1472" y="220"/>
                    </a:moveTo>
                    <a:lnTo>
                      <a:pt x="1707" y="220"/>
                    </a:lnTo>
                    <a:lnTo>
                      <a:pt x="1707" y="372"/>
                    </a:lnTo>
                    <a:lnTo>
                      <a:pt x="1472" y="372"/>
                    </a:lnTo>
                    <a:lnTo>
                      <a:pt x="1472" y="220"/>
                    </a:lnTo>
                    <a:close/>
                    <a:moveTo>
                      <a:pt x="1472" y="490"/>
                    </a:moveTo>
                    <a:lnTo>
                      <a:pt x="1707" y="490"/>
                    </a:lnTo>
                    <a:lnTo>
                      <a:pt x="1707" y="643"/>
                    </a:lnTo>
                    <a:lnTo>
                      <a:pt x="1472" y="643"/>
                    </a:lnTo>
                    <a:lnTo>
                      <a:pt x="1472" y="490"/>
                    </a:lnTo>
                    <a:close/>
                    <a:moveTo>
                      <a:pt x="1472" y="760"/>
                    </a:moveTo>
                    <a:lnTo>
                      <a:pt x="1707" y="760"/>
                    </a:lnTo>
                    <a:lnTo>
                      <a:pt x="1707" y="914"/>
                    </a:lnTo>
                    <a:lnTo>
                      <a:pt x="1472" y="914"/>
                    </a:lnTo>
                    <a:lnTo>
                      <a:pt x="1472" y="760"/>
                    </a:lnTo>
                    <a:close/>
                    <a:moveTo>
                      <a:pt x="1472" y="1031"/>
                    </a:moveTo>
                    <a:lnTo>
                      <a:pt x="1707" y="1031"/>
                    </a:lnTo>
                    <a:lnTo>
                      <a:pt x="1707" y="1185"/>
                    </a:lnTo>
                    <a:lnTo>
                      <a:pt x="1472" y="1185"/>
                    </a:lnTo>
                    <a:lnTo>
                      <a:pt x="1472" y="1031"/>
                    </a:lnTo>
                    <a:close/>
                    <a:moveTo>
                      <a:pt x="1096" y="220"/>
                    </a:moveTo>
                    <a:lnTo>
                      <a:pt x="1331" y="220"/>
                    </a:lnTo>
                    <a:lnTo>
                      <a:pt x="1331" y="372"/>
                    </a:lnTo>
                    <a:lnTo>
                      <a:pt x="1096" y="372"/>
                    </a:lnTo>
                    <a:lnTo>
                      <a:pt x="1096" y="220"/>
                    </a:lnTo>
                    <a:close/>
                    <a:moveTo>
                      <a:pt x="1096" y="490"/>
                    </a:moveTo>
                    <a:lnTo>
                      <a:pt x="1331" y="490"/>
                    </a:lnTo>
                    <a:lnTo>
                      <a:pt x="1331" y="643"/>
                    </a:lnTo>
                    <a:lnTo>
                      <a:pt x="1096" y="643"/>
                    </a:lnTo>
                    <a:lnTo>
                      <a:pt x="1096" y="490"/>
                    </a:lnTo>
                    <a:close/>
                    <a:moveTo>
                      <a:pt x="1096" y="760"/>
                    </a:moveTo>
                    <a:lnTo>
                      <a:pt x="1331" y="760"/>
                    </a:lnTo>
                    <a:lnTo>
                      <a:pt x="1331" y="914"/>
                    </a:lnTo>
                    <a:lnTo>
                      <a:pt x="1096" y="914"/>
                    </a:lnTo>
                    <a:lnTo>
                      <a:pt x="1096" y="760"/>
                    </a:lnTo>
                    <a:close/>
                    <a:moveTo>
                      <a:pt x="1096" y="1031"/>
                    </a:moveTo>
                    <a:lnTo>
                      <a:pt x="1331" y="1031"/>
                    </a:lnTo>
                    <a:lnTo>
                      <a:pt x="1331" y="1185"/>
                    </a:lnTo>
                    <a:lnTo>
                      <a:pt x="1096" y="1185"/>
                    </a:lnTo>
                    <a:lnTo>
                      <a:pt x="1096" y="1031"/>
                    </a:lnTo>
                    <a:close/>
                    <a:moveTo>
                      <a:pt x="690" y="767"/>
                    </a:moveTo>
                    <a:lnTo>
                      <a:pt x="866" y="767"/>
                    </a:lnTo>
                    <a:lnTo>
                      <a:pt x="866" y="932"/>
                    </a:lnTo>
                    <a:lnTo>
                      <a:pt x="690" y="932"/>
                    </a:lnTo>
                    <a:lnTo>
                      <a:pt x="690" y="767"/>
                    </a:lnTo>
                    <a:close/>
                    <a:moveTo>
                      <a:pt x="690" y="1058"/>
                    </a:moveTo>
                    <a:lnTo>
                      <a:pt x="866" y="1058"/>
                    </a:lnTo>
                    <a:lnTo>
                      <a:pt x="866" y="1222"/>
                    </a:lnTo>
                    <a:lnTo>
                      <a:pt x="690" y="1222"/>
                    </a:lnTo>
                    <a:lnTo>
                      <a:pt x="690" y="1058"/>
                    </a:lnTo>
                    <a:close/>
                    <a:moveTo>
                      <a:pt x="690" y="1348"/>
                    </a:moveTo>
                    <a:lnTo>
                      <a:pt x="866" y="1348"/>
                    </a:lnTo>
                    <a:lnTo>
                      <a:pt x="866" y="1512"/>
                    </a:lnTo>
                    <a:lnTo>
                      <a:pt x="690" y="1512"/>
                    </a:lnTo>
                    <a:lnTo>
                      <a:pt x="690" y="1348"/>
                    </a:lnTo>
                    <a:close/>
                    <a:moveTo>
                      <a:pt x="405" y="767"/>
                    </a:moveTo>
                    <a:lnTo>
                      <a:pt x="581" y="767"/>
                    </a:lnTo>
                    <a:lnTo>
                      <a:pt x="581" y="932"/>
                    </a:lnTo>
                    <a:lnTo>
                      <a:pt x="405" y="932"/>
                    </a:lnTo>
                    <a:lnTo>
                      <a:pt x="405" y="767"/>
                    </a:lnTo>
                    <a:close/>
                    <a:moveTo>
                      <a:pt x="405" y="1058"/>
                    </a:moveTo>
                    <a:lnTo>
                      <a:pt x="581" y="1058"/>
                    </a:lnTo>
                    <a:lnTo>
                      <a:pt x="581" y="1222"/>
                    </a:lnTo>
                    <a:lnTo>
                      <a:pt x="405" y="1222"/>
                    </a:lnTo>
                    <a:lnTo>
                      <a:pt x="405" y="1058"/>
                    </a:lnTo>
                    <a:close/>
                    <a:moveTo>
                      <a:pt x="405" y="1348"/>
                    </a:moveTo>
                    <a:lnTo>
                      <a:pt x="581" y="1348"/>
                    </a:lnTo>
                    <a:lnTo>
                      <a:pt x="581" y="1512"/>
                    </a:lnTo>
                    <a:lnTo>
                      <a:pt x="405" y="1512"/>
                    </a:lnTo>
                    <a:lnTo>
                      <a:pt x="405" y="1348"/>
                    </a:lnTo>
                    <a:close/>
                    <a:moveTo>
                      <a:pt x="119" y="767"/>
                    </a:moveTo>
                    <a:lnTo>
                      <a:pt x="295" y="767"/>
                    </a:lnTo>
                    <a:lnTo>
                      <a:pt x="295" y="932"/>
                    </a:lnTo>
                    <a:lnTo>
                      <a:pt x="119" y="932"/>
                    </a:lnTo>
                    <a:lnTo>
                      <a:pt x="119" y="767"/>
                    </a:lnTo>
                    <a:close/>
                    <a:moveTo>
                      <a:pt x="119" y="1058"/>
                    </a:moveTo>
                    <a:lnTo>
                      <a:pt x="295" y="1058"/>
                    </a:lnTo>
                    <a:lnTo>
                      <a:pt x="295" y="1222"/>
                    </a:lnTo>
                    <a:lnTo>
                      <a:pt x="119" y="1222"/>
                    </a:lnTo>
                    <a:lnTo>
                      <a:pt x="119" y="1058"/>
                    </a:lnTo>
                    <a:close/>
                    <a:moveTo>
                      <a:pt x="295" y="1348"/>
                    </a:moveTo>
                    <a:lnTo>
                      <a:pt x="295" y="1512"/>
                    </a:lnTo>
                    <a:lnTo>
                      <a:pt x="119" y="1512"/>
                    </a:lnTo>
                    <a:lnTo>
                      <a:pt x="119" y="1348"/>
                    </a:lnTo>
                    <a:lnTo>
                      <a:pt x="295" y="1348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958500" y="3408087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Buildings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232150" y="1116716"/>
              <a:ext cx="1074174" cy="563888"/>
              <a:chOff x="9771422" y="5899622"/>
              <a:chExt cx="1074174" cy="563888"/>
            </a:xfrm>
          </p:grpSpPr>
          <p:grpSp>
            <p:nvGrpSpPr>
              <p:cNvPr id="55" name="Group 54"/>
              <p:cNvGrpSpPr>
                <a:grpSpLocks noChangeAspect="1"/>
              </p:cNvGrpSpPr>
              <p:nvPr/>
            </p:nvGrpSpPr>
            <p:grpSpPr>
              <a:xfrm>
                <a:off x="10093814" y="5899622"/>
                <a:ext cx="365167" cy="368280"/>
                <a:chOff x="4706938" y="2719388"/>
                <a:chExt cx="558800" cy="563563"/>
              </a:xfrm>
              <a:solidFill>
                <a:schemeClr val="tx1"/>
              </a:solidFill>
            </p:grpSpPr>
            <p:sp>
              <p:nvSpPr>
                <p:cNvPr id="57" name="Freeform 87"/>
                <p:cNvSpPr>
                  <a:spLocks/>
                </p:cNvSpPr>
                <p:nvPr/>
              </p:nvSpPr>
              <p:spPr bwMode="auto">
                <a:xfrm>
                  <a:off x="4849813" y="2719388"/>
                  <a:ext cx="273050" cy="87313"/>
                </a:xfrm>
                <a:custGeom>
                  <a:avLst/>
                  <a:gdLst>
                    <a:gd name="T0" fmla="*/ 88 w 1028"/>
                    <a:gd name="T1" fmla="*/ 331 h 331"/>
                    <a:gd name="T2" fmla="*/ 111 w 1028"/>
                    <a:gd name="T3" fmla="*/ 325 h 331"/>
                    <a:gd name="T4" fmla="*/ 131 w 1028"/>
                    <a:gd name="T5" fmla="*/ 313 h 331"/>
                    <a:gd name="T6" fmla="*/ 146 w 1028"/>
                    <a:gd name="T7" fmla="*/ 295 h 331"/>
                    <a:gd name="T8" fmla="*/ 157 w 1028"/>
                    <a:gd name="T9" fmla="*/ 274 h 331"/>
                    <a:gd name="T10" fmla="*/ 160 w 1028"/>
                    <a:gd name="T11" fmla="*/ 251 h 331"/>
                    <a:gd name="T12" fmla="*/ 161 w 1028"/>
                    <a:gd name="T13" fmla="*/ 232 h 331"/>
                    <a:gd name="T14" fmla="*/ 171 w 1028"/>
                    <a:gd name="T15" fmla="*/ 208 h 331"/>
                    <a:gd name="T16" fmla="*/ 186 w 1028"/>
                    <a:gd name="T17" fmla="*/ 188 h 331"/>
                    <a:gd name="T18" fmla="*/ 207 w 1028"/>
                    <a:gd name="T19" fmla="*/ 172 h 331"/>
                    <a:gd name="T20" fmla="*/ 232 w 1028"/>
                    <a:gd name="T21" fmla="*/ 163 h 331"/>
                    <a:gd name="T22" fmla="*/ 777 w 1028"/>
                    <a:gd name="T23" fmla="*/ 162 h 331"/>
                    <a:gd name="T24" fmla="*/ 796 w 1028"/>
                    <a:gd name="T25" fmla="*/ 163 h 331"/>
                    <a:gd name="T26" fmla="*/ 821 w 1028"/>
                    <a:gd name="T27" fmla="*/ 172 h 331"/>
                    <a:gd name="T28" fmla="*/ 840 w 1028"/>
                    <a:gd name="T29" fmla="*/ 188 h 331"/>
                    <a:gd name="T30" fmla="*/ 857 w 1028"/>
                    <a:gd name="T31" fmla="*/ 208 h 331"/>
                    <a:gd name="T32" fmla="*/ 865 w 1028"/>
                    <a:gd name="T33" fmla="*/ 232 h 331"/>
                    <a:gd name="T34" fmla="*/ 867 w 1028"/>
                    <a:gd name="T35" fmla="*/ 251 h 331"/>
                    <a:gd name="T36" fmla="*/ 871 w 1028"/>
                    <a:gd name="T37" fmla="*/ 274 h 331"/>
                    <a:gd name="T38" fmla="*/ 880 w 1028"/>
                    <a:gd name="T39" fmla="*/ 295 h 331"/>
                    <a:gd name="T40" fmla="*/ 897 w 1028"/>
                    <a:gd name="T41" fmla="*/ 313 h 331"/>
                    <a:gd name="T42" fmla="*/ 917 w 1028"/>
                    <a:gd name="T43" fmla="*/ 325 h 331"/>
                    <a:gd name="T44" fmla="*/ 939 w 1028"/>
                    <a:gd name="T45" fmla="*/ 331 h 331"/>
                    <a:gd name="T46" fmla="*/ 955 w 1028"/>
                    <a:gd name="T47" fmla="*/ 331 h 331"/>
                    <a:gd name="T48" fmla="*/ 979 w 1028"/>
                    <a:gd name="T49" fmla="*/ 325 h 331"/>
                    <a:gd name="T50" fmla="*/ 998 w 1028"/>
                    <a:gd name="T51" fmla="*/ 313 h 331"/>
                    <a:gd name="T52" fmla="*/ 1014 w 1028"/>
                    <a:gd name="T53" fmla="*/ 295 h 331"/>
                    <a:gd name="T54" fmla="*/ 1024 w 1028"/>
                    <a:gd name="T55" fmla="*/ 274 h 331"/>
                    <a:gd name="T56" fmla="*/ 1028 w 1028"/>
                    <a:gd name="T57" fmla="*/ 251 h 331"/>
                    <a:gd name="T58" fmla="*/ 1023 w 1028"/>
                    <a:gd name="T59" fmla="*/ 201 h 331"/>
                    <a:gd name="T60" fmla="*/ 997 w 1028"/>
                    <a:gd name="T61" fmla="*/ 131 h 331"/>
                    <a:gd name="T62" fmla="*/ 954 w 1028"/>
                    <a:gd name="T63" fmla="*/ 74 h 331"/>
                    <a:gd name="T64" fmla="*/ 897 w 1028"/>
                    <a:gd name="T65" fmla="*/ 31 h 331"/>
                    <a:gd name="T66" fmla="*/ 828 w 1028"/>
                    <a:gd name="T67" fmla="*/ 6 h 331"/>
                    <a:gd name="T68" fmla="*/ 249 w 1028"/>
                    <a:gd name="T69" fmla="*/ 0 h 331"/>
                    <a:gd name="T70" fmla="*/ 199 w 1028"/>
                    <a:gd name="T71" fmla="*/ 6 h 331"/>
                    <a:gd name="T72" fmla="*/ 130 w 1028"/>
                    <a:gd name="T73" fmla="*/ 31 h 331"/>
                    <a:gd name="T74" fmla="*/ 72 w 1028"/>
                    <a:gd name="T75" fmla="*/ 74 h 331"/>
                    <a:gd name="T76" fmla="*/ 30 w 1028"/>
                    <a:gd name="T77" fmla="*/ 131 h 331"/>
                    <a:gd name="T78" fmla="*/ 4 w 1028"/>
                    <a:gd name="T79" fmla="*/ 201 h 331"/>
                    <a:gd name="T80" fmla="*/ 0 w 1028"/>
                    <a:gd name="T81" fmla="*/ 251 h 331"/>
                    <a:gd name="T82" fmla="*/ 3 w 1028"/>
                    <a:gd name="T83" fmla="*/ 274 h 331"/>
                    <a:gd name="T84" fmla="*/ 13 w 1028"/>
                    <a:gd name="T85" fmla="*/ 295 h 331"/>
                    <a:gd name="T86" fmla="*/ 29 w 1028"/>
                    <a:gd name="T87" fmla="*/ 313 h 331"/>
                    <a:gd name="T88" fmla="*/ 49 w 1028"/>
                    <a:gd name="T89" fmla="*/ 325 h 331"/>
                    <a:gd name="T90" fmla="*/ 71 w 1028"/>
                    <a:gd name="T91" fmla="*/ 331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28" h="331">
                      <a:moveTo>
                        <a:pt x="79" y="331"/>
                      </a:moveTo>
                      <a:lnTo>
                        <a:pt x="79" y="331"/>
                      </a:lnTo>
                      <a:lnTo>
                        <a:pt x="88" y="331"/>
                      </a:lnTo>
                      <a:lnTo>
                        <a:pt x="96" y="329"/>
                      </a:lnTo>
                      <a:lnTo>
                        <a:pt x="104" y="327"/>
                      </a:lnTo>
                      <a:lnTo>
                        <a:pt x="111" y="325"/>
                      </a:lnTo>
                      <a:lnTo>
                        <a:pt x="118" y="321"/>
                      </a:lnTo>
                      <a:lnTo>
                        <a:pt x="125" y="318"/>
                      </a:lnTo>
                      <a:lnTo>
                        <a:pt x="131" y="313"/>
                      </a:lnTo>
                      <a:lnTo>
                        <a:pt x="137" y="307"/>
                      </a:lnTo>
                      <a:lnTo>
                        <a:pt x="141" y="301"/>
                      </a:lnTo>
                      <a:lnTo>
                        <a:pt x="146" y="295"/>
                      </a:lnTo>
                      <a:lnTo>
                        <a:pt x="151" y="290"/>
                      </a:lnTo>
                      <a:lnTo>
                        <a:pt x="153" y="283"/>
                      </a:lnTo>
                      <a:lnTo>
                        <a:pt x="157" y="274"/>
                      </a:lnTo>
                      <a:lnTo>
                        <a:pt x="158" y="267"/>
                      </a:lnTo>
                      <a:lnTo>
                        <a:pt x="159" y="259"/>
                      </a:lnTo>
                      <a:lnTo>
                        <a:pt x="160" y="251"/>
                      </a:lnTo>
                      <a:lnTo>
                        <a:pt x="160" y="251"/>
                      </a:lnTo>
                      <a:lnTo>
                        <a:pt x="160" y="242"/>
                      </a:lnTo>
                      <a:lnTo>
                        <a:pt x="161" y="232"/>
                      </a:lnTo>
                      <a:lnTo>
                        <a:pt x="164" y="224"/>
                      </a:lnTo>
                      <a:lnTo>
                        <a:pt x="167" y="216"/>
                      </a:lnTo>
                      <a:lnTo>
                        <a:pt x="171" y="208"/>
                      </a:lnTo>
                      <a:lnTo>
                        <a:pt x="175" y="201"/>
                      </a:lnTo>
                      <a:lnTo>
                        <a:pt x="180" y="194"/>
                      </a:lnTo>
                      <a:lnTo>
                        <a:pt x="186" y="188"/>
                      </a:lnTo>
                      <a:lnTo>
                        <a:pt x="193" y="182"/>
                      </a:lnTo>
                      <a:lnTo>
                        <a:pt x="199" y="177"/>
                      </a:lnTo>
                      <a:lnTo>
                        <a:pt x="207" y="172"/>
                      </a:lnTo>
                      <a:lnTo>
                        <a:pt x="214" y="169"/>
                      </a:lnTo>
                      <a:lnTo>
                        <a:pt x="222" y="165"/>
                      </a:lnTo>
                      <a:lnTo>
                        <a:pt x="232" y="163"/>
                      </a:lnTo>
                      <a:lnTo>
                        <a:pt x="240" y="162"/>
                      </a:lnTo>
                      <a:lnTo>
                        <a:pt x="249" y="162"/>
                      </a:lnTo>
                      <a:lnTo>
                        <a:pt x="777" y="162"/>
                      </a:lnTo>
                      <a:lnTo>
                        <a:pt x="777" y="162"/>
                      </a:lnTo>
                      <a:lnTo>
                        <a:pt x="787" y="162"/>
                      </a:lnTo>
                      <a:lnTo>
                        <a:pt x="796" y="163"/>
                      </a:lnTo>
                      <a:lnTo>
                        <a:pt x="804" y="165"/>
                      </a:lnTo>
                      <a:lnTo>
                        <a:pt x="812" y="169"/>
                      </a:lnTo>
                      <a:lnTo>
                        <a:pt x="821" y="172"/>
                      </a:lnTo>
                      <a:lnTo>
                        <a:pt x="828" y="177"/>
                      </a:lnTo>
                      <a:lnTo>
                        <a:pt x="835" y="182"/>
                      </a:lnTo>
                      <a:lnTo>
                        <a:pt x="840" y="188"/>
                      </a:lnTo>
                      <a:lnTo>
                        <a:pt x="846" y="194"/>
                      </a:lnTo>
                      <a:lnTo>
                        <a:pt x="852" y="201"/>
                      </a:lnTo>
                      <a:lnTo>
                        <a:pt x="857" y="208"/>
                      </a:lnTo>
                      <a:lnTo>
                        <a:pt x="860" y="216"/>
                      </a:lnTo>
                      <a:lnTo>
                        <a:pt x="863" y="224"/>
                      </a:lnTo>
                      <a:lnTo>
                        <a:pt x="865" y="232"/>
                      </a:lnTo>
                      <a:lnTo>
                        <a:pt x="866" y="242"/>
                      </a:lnTo>
                      <a:lnTo>
                        <a:pt x="867" y="251"/>
                      </a:lnTo>
                      <a:lnTo>
                        <a:pt x="867" y="251"/>
                      </a:lnTo>
                      <a:lnTo>
                        <a:pt x="867" y="259"/>
                      </a:lnTo>
                      <a:lnTo>
                        <a:pt x="869" y="267"/>
                      </a:lnTo>
                      <a:lnTo>
                        <a:pt x="871" y="274"/>
                      </a:lnTo>
                      <a:lnTo>
                        <a:pt x="873" y="283"/>
                      </a:lnTo>
                      <a:lnTo>
                        <a:pt x="877" y="290"/>
                      </a:lnTo>
                      <a:lnTo>
                        <a:pt x="880" y="295"/>
                      </a:lnTo>
                      <a:lnTo>
                        <a:pt x="885" y="301"/>
                      </a:lnTo>
                      <a:lnTo>
                        <a:pt x="891" y="307"/>
                      </a:lnTo>
                      <a:lnTo>
                        <a:pt x="897" y="313"/>
                      </a:lnTo>
                      <a:lnTo>
                        <a:pt x="902" y="318"/>
                      </a:lnTo>
                      <a:lnTo>
                        <a:pt x="910" y="321"/>
                      </a:lnTo>
                      <a:lnTo>
                        <a:pt x="917" y="325"/>
                      </a:lnTo>
                      <a:lnTo>
                        <a:pt x="924" y="327"/>
                      </a:lnTo>
                      <a:lnTo>
                        <a:pt x="932" y="329"/>
                      </a:lnTo>
                      <a:lnTo>
                        <a:pt x="939" y="331"/>
                      </a:lnTo>
                      <a:lnTo>
                        <a:pt x="947" y="331"/>
                      </a:lnTo>
                      <a:lnTo>
                        <a:pt x="947" y="331"/>
                      </a:lnTo>
                      <a:lnTo>
                        <a:pt x="955" y="331"/>
                      </a:lnTo>
                      <a:lnTo>
                        <a:pt x="963" y="329"/>
                      </a:lnTo>
                      <a:lnTo>
                        <a:pt x="972" y="327"/>
                      </a:lnTo>
                      <a:lnTo>
                        <a:pt x="979" y="325"/>
                      </a:lnTo>
                      <a:lnTo>
                        <a:pt x="986" y="321"/>
                      </a:lnTo>
                      <a:lnTo>
                        <a:pt x="993" y="318"/>
                      </a:lnTo>
                      <a:lnTo>
                        <a:pt x="998" y="313"/>
                      </a:lnTo>
                      <a:lnTo>
                        <a:pt x="1004" y="307"/>
                      </a:lnTo>
                      <a:lnTo>
                        <a:pt x="1009" y="301"/>
                      </a:lnTo>
                      <a:lnTo>
                        <a:pt x="1014" y="295"/>
                      </a:lnTo>
                      <a:lnTo>
                        <a:pt x="1018" y="290"/>
                      </a:lnTo>
                      <a:lnTo>
                        <a:pt x="1021" y="283"/>
                      </a:lnTo>
                      <a:lnTo>
                        <a:pt x="1024" y="274"/>
                      </a:lnTo>
                      <a:lnTo>
                        <a:pt x="1025" y="267"/>
                      </a:lnTo>
                      <a:lnTo>
                        <a:pt x="1028" y="259"/>
                      </a:lnTo>
                      <a:lnTo>
                        <a:pt x="1028" y="251"/>
                      </a:lnTo>
                      <a:lnTo>
                        <a:pt x="1028" y="251"/>
                      </a:lnTo>
                      <a:lnTo>
                        <a:pt x="1027" y="225"/>
                      </a:lnTo>
                      <a:lnTo>
                        <a:pt x="1023" y="201"/>
                      </a:lnTo>
                      <a:lnTo>
                        <a:pt x="1016" y="176"/>
                      </a:lnTo>
                      <a:lnTo>
                        <a:pt x="1008" y="154"/>
                      </a:lnTo>
                      <a:lnTo>
                        <a:pt x="997" y="131"/>
                      </a:lnTo>
                      <a:lnTo>
                        <a:pt x="984" y="110"/>
                      </a:lnTo>
                      <a:lnTo>
                        <a:pt x="970" y="92"/>
                      </a:lnTo>
                      <a:lnTo>
                        <a:pt x="954" y="74"/>
                      </a:lnTo>
                      <a:lnTo>
                        <a:pt x="936" y="58"/>
                      </a:lnTo>
                      <a:lnTo>
                        <a:pt x="918" y="44"/>
                      </a:lnTo>
                      <a:lnTo>
                        <a:pt x="897" y="31"/>
                      </a:lnTo>
                      <a:lnTo>
                        <a:pt x="874" y="20"/>
                      </a:lnTo>
                      <a:lnTo>
                        <a:pt x="852" y="12"/>
                      </a:lnTo>
                      <a:lnTo>
                        <a:pt x="828" y="6"/>
                      </a:lnTo>
                      <a:lnTo>
                        <a:pt x="803" y="2"/>
                      </a:lnTo>
                      <a:lnTo>
                        <a:pt x="777" y="0"/>
                      </a:lnTo>
                      <a:lnTo>
                        <a:pt x="249" y="0"/>
                      </a:lnTo>
                      <a:lnTo>
                        <a:pt x="249" y="0"/>
                      </a:lnTo>
                      <a:lnTo>
                        <a:pt x="223" y="2"/>
                      </a:lnTo>
                      <a:lnTo>
                        <a:pt x="199" y="6"/>
                      </a:lnTo>
                      <a:lnTo>
                        <a:pt x="175" y="12"/>
                      </a:lnTo>
                      <a:lnTo>
                        <a:pt x="152" y="20"/>
                      </a:lnTo>
                      <a:lnTo>
                        <a:pt x="130" y="31"/>
                      </a:lnTo>
                      <a:lnTo>
                        <a:pt x="110" y="44"/>
                      </a:lnTo>
                      <a:lnTo>
                        <a:pt x="90" y="58"/>
                      </a:lnTo>
                      <a:lnTo>
                        <a:pt x="72" y="74"/>
                      </a:lnTo>
                      <a:lnTo>
                        <a:pt x="57" y="92"/>
                      </a:lnTo>
                      <a:lnTo>
                        <a:pt x="42" y="110"/>
                      </a:lnTo>
                      <a:lnTo>
                        <a:pt x="30" y="131"/>
                      </a:lnTo>
                      <a:lnTo>
                        <a:pt x="20" y="154"/>
                      </a:lnTo>
                      <a:lnTo>
                        <a:pt x="10" y="176"/>
                      </a:lnTo>
                      <a:lnTo>
                        <a:pt x="4" y="201"/>
                      </a:lnTo>
                      <a:lnTo>
                        <a:pt x="1" y="225"/>
                      </a:lnTo>
                      <a:lnTo>
                        <a:pt x="0" y="251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1" y="267"/>
                      </a:lnTo>
                      <a:lnTo>
                        <a:pt x="3" y="274"/>
                      </a:lnTo>
                      <a:lnTo>
                        <a:pt x="6" y="283"/>
                      </a:lnTo>
                      <a:lnTo>
                        <a:pt x="9" y="290"/>
                      </a:lnTo>
                      <a:lnTo>
                        <a:pt x="13" y="295"/>
                      </a:lnTo>
                      <a:lnTo>
                        <a:pt x="17" y="301"/>
                      </a:lnTo>
                      <a:lnTo>
                        <a:pt x="23" y="307"/>
                      </a:lnTo>
                      <a:lnTo>
                        <a:pt x="29" y="313"/>
                      </a:lnTo>
                      <a:lnTo>
                        <a:pt x="35" y="318"/>
                      </a:lnTo>
                      <a:lnTo>
                        <a:pt x="42" y="321"/>
                      </a:lnTo>
                      <a:lnTo>
                        <a:pt x="49" y="325"/>
                      </a:lnTo>
                      <a:lnTo>
                        <a:pt x="56" y="327"/>
                      </a:lnTo>
                      <a:lnTo>
                        <a:pt x="63" y="329"/>
                      </a:lnTo>
                      <a:lnTo>
                        <a:pt x="71" y="331"/>
                      </a:lnTo>
                      <a:lnTo>
                        <a:pt x="79" y="331"/>
                      </a:lnTo>
                      <a:lnTo>
                        <a:pt x="79" y="331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" name="Freeform 88"/>
                <p:cNvSpPr>
                  <a:spLocks noEditPoints="1"/>
                </p:cNvSpPr>
                <p:nvPr/>
              </p:nvSpPr>
              <p:spPr bwMode="auto">
                <a:xfrm>
                  <a:off x="4706938" y="2822576"/>
                  <a:ext cx="558800" cy="460375"/>
                </a:xfrm>
                <a:custGeom>
                  <a:avLst/>
                  <a:gdLst>
                    <a:gd name="T0" fmla="*/ 226 w 2115"/>
                    <a:gd name="T1" fmla="*/ 1 h 1744"/>
                    <a:gd name="T2" fmla="*/ 133 w 2115"/>
                    <a:gd name="T3" fmla="*/ 31 h 1744"/>
                    <a:gd name="T4" fmla="*/ 58 w 2115"/>
                    <a:gd name="T5" fmla="*/ 93 h 1744"/>
                    <a:gd name="T6" fmla="*/ 11 w 2115"/>
                    <a:gd name="T7" fmla="*/ 178 h 1744"/>
                    <a:gd name="T8" fmla="*/ 0 w 2115"/>
                    <a:gd name="T9" fmla="*/ 1492 h 1744"/>
                    <a:gd name="T10" fmla="*/ 11 w 2115"/>
                    <a:gd name="T11" fmla="*/ 1567 h 1744"/>
                    <a:gd name="T12" fmla="*/ 58 w 2115"/>
                    <a:gd name="T13" fmla="*/ 1652 h 1744"/>
                    <a:gd name="T14" fmla="*/ 133 w 2115"/>
                    <a:gd name="T15" fmla="*/ 1713 h 1744"/>
                    <a:gd name="T16" fmla="*/ 226 w 2115"/>
                    <a:gd name="T17" fmla="*/ 1742 h 1744"/>
                    <a:gd name="T18" fmla="*/ 1888 w 2115"/>
                    <a:gd name="T19" fmla="*/ 1742 h 1744"/>
                    <a:gd name="T20" fmla="*/ 1983 w 2115"/>
                    <a:gd name="T21" fmla="*/ 1713 h 1744"/>
                    <a:gd name="T22" fmla="*/ 2058 w 2115"/>
                    <a:gd name="T23" fmla="*/ 1652 h 1744"/>
                    <a:gd name="T24" fmla="*/ 2103 w 2115"/>
                    <a:gd name="T25" fmla="*/ 1567 h 1744"/>
                    <a:gd name="T26" fmla="*/ 2115 w 2115"/>
                    <a:gd name="T27" fmla="*/ 253 h 1744"/>
                    <a:gd name="T28" fmla="*/ 2103 w 2115"/>
                    <a:gd name="T29" fmla="*/ 178 h 1744"/>
                    <a:gd name="T30" fmla="*/ 2058 w 2115"/>
                    <a:gd name="T31" fmla="*/ 93 h 1744"/>
                    <a:gd name="T32" fmla="*/ 1983 w 2115"/>
                    <a:gd name="T33" fmla="*/ 31 h 1744"/>
                    <a:gd name="T34" fmla="*/ 1888 w 2115"/>
                    <a:gd name="T35" fmla="*/ 1 h 1744"/>
                    <a:gd name="T36" fmla="*/ 1057 w 2115"/>
                    <a:gd name="T37" fmla="*/ 1409 h 1744"/>
                    <a:gd name="T38" fmla="*/ 948 w 2115"/>
                    <a:gd name="T39" fmla="*/ 1398 h 1744"/>
                    <a:gd name="T40" fmla="*/ 847 w 2115"/>
                    <a:gd name="T41" fmla="*/ 1367 h 1744"/>
                    <a:gd name="T42" fmla="*/ 756 w 2115"/>
                    <a:gd name="T43" fmla="*/ 1317 h 1744"/>
                    <a:gd name="T44" fmla="*/ 677 w 2115"/>
                    <a:gd name="T45" fmla="*/ 1252 h 1744"/>
                    <a:gd name="T46" fmla="*/ 612 w 2115"/>
                    <a:gd name="T47" fmla="*/ 1172 h 1744"/>
                    <a:gd name="T48" fmla="*/ 561 w 2115"/>
                    <a:gd name="T49" fmla="*/ 1081 h 1744"/>
                    <a:gd name="T50" fmla="*/ 531 w 2115"/>
                    <a:gd name="T51" fmla="*/ 980 h 1744"/>
                    <a:gd name="T52" fmla="*/ 519 w 2115"/>
                    <a:gd name="T53" fmla="*/ 873 h 1744"/>
                    <a:gd name="T54" fmla="*/ 526 w 2115"/>
                    <a:gd name="T55" fmla="*/ 791 h 1744"/>
                    <a:gd name="T56" fmla="*/ 552 w 2115"/>
                    <a:gd name="T57" fmla="*/ 688 h 1744"/>
                    <a:gd name="T58" fmla="*/ 598 w 2115"/>
                    <a:gd name="T59" fmla="*/ 594 h 1744"/>
                    <a:gd name="T60" fmla="*/ 658 w 2115"/>
                    <a:gd name="T61" fmla="*/ 511 h 1744"/>
                    <a:gd name="T62" fmla="*/ 736 w 2115"/>
                    <a:gd name="T63" fmla="*/ 442 h 1744"/>
                    <a:gd name="T64" fmla="*/ 824 w 2115"/>
                    <a:gd name="T65" fmla="*/ 388 h 1744"/>
                    <a:gd name="T66" fmla="*/ 922 w 2115"/>
                    <a:gd name="T67" fmla="*/ 353 h 1744"/>
                    <a:gd name="T68" fmla="*/ 1028 w 2115"/>
                    <a:gd name="T69" fmla="*/ 336 h 1744"/>
                    <a:gd name="T70" fmla="*/ 1112 w 2115"/>
                    <a:gd name="T71" fmla="*/ 337 h 1744"/>
                    <a:gd name="T72" fmla="*/ 1216 w 2115"/>
                    <a:gd name="T73" fmla="*/ 360 h 1744"/>
                    <a:gd name="T74" fmla="*/ 1313 w 2115"/>
                    <a:gd name="T75" fmla="*/ 399 h 1744"/>
                    <a:gd name="T76" fmla="*/ 1398 w 2115"/>
                    <a:gd name="T77" fmla="*/ 458 h 1744"/>
                    <a:gd name="T78" fmla="*/ 1471 w 2115"/>
                    <a:gd name="T79" fmla="*/ 531 h 1744"/>
                    <a:gd name="T80" fmla="*/ 1528 w 2115"/>
                    <a:gd name="T81" fmla="*/ 616 h 1744"/>
                    <a:gd name="T82" fmla="*/ 1569 w 2115"/>
                    <a:gd name="T83" fmla="*/ 712 h 1744"/>
                    <a:gd name="T84" fmla="*/ 1590 w 2115"/>
                    <a:gd name="T85" fmla="*/ 817 h 1744"/>
                    <a:gd name="T86" fmla="*/ 1593 w 2115"/>
                    <a:gd name="T87" fmla="*/ 901 h 1744"/>
                    <a:gd name="T88" fmla="*/ 1576 w 2115"/>
                    <a:gd name="T89" fmla="*/ 1007 h 1744"/>
                    <a:gd name="T90" fmla="*/ 1540 w 2115"/>
                    <a:gd name="T91" fmla="*/ 1106 h 1744"/>
                    <a:gd name="T92" fmla="*/ 1486 w 2115"/>
                    <a:gd name="T93" fmla="*/ 1193 h 1744"/>
                    <a:gd name="T94" fmla="*/ 1417 w 2115"/>
                    <a:gd name="T95" fmla="*/ 1269 h 1744"/>
                    <a:gd name="T96" fmla="*/ 1335 w 2115"/>
                    <a:gd name="T97" fmla="*/ 1331 h 1744"/>
                    <a:gd name="T98" fmla="*/ 1242 w 2115"/>
                    <a:gd name="T99" fmla="*/ 1377 h 1744"/>
                    <a:gd name="T100" fmla="*/ 1139 w 2115"/>
                    <a:gd name="T101" fmla="*/ 1403 h 1744"/>
                    <a:gd name="T102" fmla="*/ 1057 w 2115"/>
                    <a:gd name="T103" fmla="*/ 1409 h 1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115" h="1744">
                      <a:moveTo>
                        <a:pt x="1862" y="0"/>
                      </a:moveTo>
                      <a:lnTo>
                        <a:pt x="252" y="0"/>
                      </a:lnTo>
                      <a:lnTo>
                        <a:pt x="252" y="0"/>
                      </a:lnTo>
                      <a:lnTo>
                        <a:pt x="226" y="1"/>
                      </a:lnTo>
                      <a:lnTo>
                        <a:pt x="202" y="6"/>
                      </a:lnTo>
                      <a:lnTo>
                        <a:pt x="177" y="12"/>
                      </a:lnTo>
                      <a:lnTo>
                        <a:pt x="154" y="20"/>
                      </a:lnTo>
                      <a:lnTo>
                        <a:pt x="133" y="31"/>
                      </a:lnTo>
                      <a:lnTo>
                        <a:pt x="112" y="44"/>
                      </a:lnTo>
                      <a:lnTo>
                        <a:pt x="92" y="58"/>
                      </a:lnTo>
                      <a:lnTo>
                        <a:pt x="74" y="74"/>
                      </a:lnTo>
                      <a:lnTo>
                        <a:pt x="58" y="93"/>
                      </a:lnTo>
                      <a:lnTo>
                        <a:pt x="44" y="111"/>
                      </a:lnTo>
                      <a:lnTo>
                        <a:pt x="31" y="133"/>
                      </a:lnTo>
                      <a:lnTo>
                        <a:pt x="20" y="155"/>
                      </a:lnTo>
                      <a:lnTo>
                        <a:pt x="11" y="178"/>
                      </a:lnTo>
                      <a:lnTo>
                        <a:pt x="5" y="202"/>
                      </a:lnTo>
                      <a:lnTo>
                        <a:pt x="2" y="227"/>
                      </a:lnTo>
                      <a:lnTo>
                        <a:pt x="0" y="253"/>
                      </a:lnTo>
                      <a:lnTo>
                        <a:pt x="0" y="1492"/>
                      </a:lnTo>
                      <a:lnTo>
                        <a:pt x="0" y="1492"/>
                      </a:lnTo>
                      <a:lnTo>
                        <a:pt x="2" y="1518"/>
                      </a:lnTo>
                      <a:lnTo>
                        <a:pt x="5" y="1542"/>
                      </a:lnTo>
                      <a:lnTo>
                        <a:pt x="11" y="1567"/>
                      </a:lnTo>
                      <a:lnTo>
                        <a:pt x="20" y="1590"/>
                      </a:lnTo>
                      <a:lnTo>
                        <a:pt x="31" y="1612"/>
                      </a:lnTo>
                      <a:lnTo>
                        <a:pt x="44" y="1632"/>
                      </a:lnTo>
                      <a:lnTo>
                        <a:pt x="58" y="1652"/>
                      </a:lnTo>
                      <a:lnTo>
                        <a:pt x="74" y="1670"/>
                      </a:lnTo>
                      <a:lnTo>
                        <a:pt x="92" y="1686"/>
                      </a:lnTo>
                      <a:lnTo>
                        <a:pt x="112" y="1701"/>
                      </a:lnTo>
                      <a:lnTo>
                        <a:pt x="133" y="1713"/>
                      </a:lnTo>
                      <a:lnTo>
                        <a:pt x="154" y="1724"/>
                      </a:lnTo>
                      <a:lnTo>
                        <a:pt x="177" y="1733"/>
                      </a:lnTo>
                      <a:lnTo>
                        <a:pt x="202" y="1739"/>
                      </a:lnTo>
                      <a:lnTo>
                        <a:pt x="226" y="1742"/>
                      </a:lnTo>
                      <a:lnTo>
                        <a:pt x="252" y="1744"/>
                      </a:lnTo>
                      <a:lnTo>
                        <a:pt x="1862" y="1744"/>
                      </a:lnTo>
                      <a:lnTo>
                        <a:pt x="1862" y="1744"/>
                      </a:lnTo>
                      <a:lnTo>
                        <a:pt x="1888" y="1742"/>
                      </a:lnTo>
                      <a:lnTo>
                        <a:pt x="1914" y="1739"/>
                      </a:lnTo>
                      <a:lnTo>
                        <a:pt x="1937" y="1733"/>
                      </a:lnTo>
                      <a:lnTo>
                        <a:pt x="1960" y="1724"/>
                      </a:lnTo>
                      <a:lnTo>
                        <a:pt x="1983" y="1713"/>
                      </a:lnTo>
                      <a:lnTo>
                        <a:pt x="2004" y="1701"/>
                      </a:lnTo>
                      <a:lnTo>
                        <a:pt x="2023" y="1686"/>
                      </a:lnTo>
                      <a:lnTo>
                        <a:pt x="2041" y="1670"/>
                      </a:lnTo>
                      <a:lnTo>
                        <a:pt x="2058" y="1652"/>
                      </a:lnTo>
                      <a:lnTo>
                        <a:pt x="2072" y="1632"/>
                      </a:lnTo>
                      <a:lnTo>
                        <a:pt x="2085" y="1612"/>
                      </a:lnTo>
                      <a:lnTo>
                        <a:pt x="2095" y="1590"/>
                      </a:lnTo>
                      <a:lnTo>
                        <a:pt x="2103" y="1567"/>
                      </a:lnTo>
                      <a:lnTo>
                        <a:pt x="2109" y="1542"/>
                      </a:lnTo>
                      <a:lnTo>
                        <a:pt x="2114" y="1518"/>
                      </a:lnTo>
                      <a:lnTo>
                        <a:pt x="2115" y="1492"/>
                      </a:lnTo>
                      <a:lnTo>
                        <a:pt x="2115" y="253"/>
                      </a:lnTo>
                      <a:lnTo>
                        <a:pt x="2115" y="253"/>
                      </a:lnTo>
                      <a:lnTo>
                        <a:pt x="2114" y="227"/>
                      </a:lnTo>
                      <a:lnTo>
                        <a:pt x="2109" y="202"/>
                      </a:lnTo>
                      <a:lnTo>
                        <a:pt x="2103" y="178"/>
                      </a:lnTo>
                      <a:lnTo>
                        <a:pt x="2095" y="155"/>
                      </a:lnTo>
                      <a:lnTo>
                        <a:pt x="2085" y="133"/>
                      </a:lnTo>
                      <a:lnTo>
                        <a:pt x="2072" y="111"/>
                      </a:lnTo>
                      <a:lnTo>
                        <a:pt x="2058" y="93"/>
                      </a:lnTo>
                      <a:lnTo>
                        <a:pt x="2041" y="74"/>
                      </a:lnTo>
                      <a:lnTo>
                        <a:pt x="2023" y="58"/>
                      </a:lnTo>
                      <a:lnTo>
                        <a:pt x="2004" y="44"/>
                      </a:lnTo>
                      <a:lnTo>
                        <a:pt x="1983" y="31"/>
                      </a:lnTo>
                      <a:lnTo>
                        <a:pt x="1960" y="20"/>
                      </a:lnTo>
                      <a:lnTo>
                        <a:pt x="1937" y="12"/>
                      </a:lnTo>
                      <a:lnTo>
                        <a:pt x="1914" y="6"/>
                      </a:lnTo>
                      <a:lnTo>
                        <a:pt x="1888" y="1"/>
                      </a:lnTo>
                      <a:lnTo>
                        <a:pt x="1862" y="0"/>
                      </a:lnTo>
                      <a:lnTo>
                        <a:pt x="1862" y="0"/>
                      </a:lnTo>
                      <a:close/>
                      <a:moveTo>
                        <a:pt x="1057" y="1409"/>
                      </a:moveTo>
                      <a:lnTo>
                        <a:pt x="1057" y="1409"/>
                      </a:lnTo>
                      <a:lnTo>
                        <a:pt x="1028" y="1409"/>
                      </a:lnTo>
                      <a:lnTo>
                        <a:pt x="1002" y="1406"/>
                      </a:lnTo>
                      <a:lnTo>
                        <a:pt x="975" y="1403"/>
                      </a:lnTo>
                      <a:lnTo>
                        <a:pt x="948" y="1398"/>
                      </a:lnTo>
                      <a:lnTo>
                        <a:pt x="922" y="1392"/>
                      </a:lnTo>
                      <a:lnTo>
                        <a:pt x="897" y="1385"/>
                      </a:lnTo>
                      <a:lnTo>
                        <a:pt x="872" y="1377"/>
                      </a:lnTo>
                      <a:lnTo>
                        <a:pt x="847" y="1367"/>
                      </a:lnTo>
                      <a:lnTo>
                        <a:pt x="824" y="1356"/>
                      </a:lnTo>
                      <a:lnTo>
                        <a:pt x="800" y="1344"/>
                      </a:lnTo>
                      <a:lnTo>
                        <a:pt x="778" y="1331"/>
                      </a:lnTo>
                      <a:lnTo>
                        <a:pt x="756" y="1317"/>
                      </a:lnTo>
                      <a:lnTo>
                        <a:pt x="736" y="1302"/>
                      </a:lnTo>
                      <a:lnTo>
                        <a:pt x="715" y="1287"/>
                      </a:lnTo>
                      <a:lnTo>
                        <a:pt x="696" y="1269"/>
                      </a:lnTo>
                      <a:lnTo>
                        <a:pt x="677" y="1252"/>
                      </a:lnTo>
                      <a:lnTo>
                        <a:pt x="658" y="1233"/>
                      </a:lnTo>
                      <a:lnTo>
                        <a:pt x="642" y="1214"/>
                      </a:lnTo>
                      <a:lnTo>
                        <a:pt x="626" y="1193"/>
                      </a:lnTo>
                      <a:lnTo>
                        <a:pt x="612" y="1172"/>
                      </a:lnTo>
                      <a:lnTo>
                        <a:pt x="598" y="1151"/>
                      </a:lnTo>
                      <a:lnTo>
                        <a:pt x="585" y="1128"/>
                      </a:lnTo>
                      <a:lnTo>
                        <a:pt x="572" y="1106"/>
                      </a:lnTo>
                      <a:lnTo>
                        <a:pt x="561" y="1081"/>
                      </a:lnTo>
                      <a:lnTo>
                        <a:pt x="552" y="1058"/>
                      </a:lnTo>
                      <a:lnTo>
                        <a:pt x="544" y="1032"/>
                      </a:lnTo>
                      <a:lnTo>
                        <a:pt x="537" y="1007"/>
                      </a:lnTo>
                      <a:lnTo>
                        <a:pt x="531" y="980"/>
                      </a:lnTo>
                      <a:lnTo>
                        <a:pt x="526" y="954"/>
                      </a:lnTo>
                      <a:lnTo>
                        <a:pt x="523" y="928"/>
                      </a:lnTo>
                      <a:lnTo>
                        <a:pt x="520" y="901"/>
                      </a:lnTo>
                      <a:lnTo>
                        <a:pt x="519" y="873"/>
                      </a:lnTo>
                      <a:lnTo>
                        <a:pt x="519" y="873"/>
                      </a:lnTo>
                      <a:lnTo>
                        <a:pt x="520" y="844"/>
                      </a:lnTo>
                      <a:lnTo>
                        <a:pt x="523" y="817"/>
                      </a:lnTo>
                      <a:lnTo>
                        <a:pt x="526" y="791"/>
                      </a:lnTo>
                      <a:lnTo>
                        <a:pt x="531" y="764"/>
                      </a:lnTo>
                      <a:lnTo>
                        <a:pt x="537" y="738"/>
                      </a:lnTo>
                      <a:lnTo>
                        <a:pt x="544" y="712"/>
                      </a:lnTo>
                      <a:lnTo>
                        <a:pt x="552" y="688"/>
                      </a:lnTo>
                      <a:lnTo>
                        <a:pt x="561" y="663"/>
                      </a:lnTo>
                      <a:lnTo>
                        <a:pt x="572" y="640"/>
                      </a:lnTo>
                      <a:lnTo>
                        <a:pt x="585" y="616"/>
                      </a:lnTo>
                      <a:lnTo>
                        <a:pt x="598" y="594"/>
                      </a:lnTo>
                      <a:lnTo>
                        <a:pt x="612" y="572"/>
                      </a:lnTo>
                      <a:lnTo>
                        <a:pt x="626" y="551"/>
                      </a:lnTo>
                      <a:lnTo>
                        <a:pt x="642" y="531"/>
                      </a:lnTo>
                      <a:lnTo>
                        <a:pt x="658" y="511"/>
                      </a:lnTo>
                      <a:lnTo>
                        <a:pt x="677" y="492"/>
                      </a:lnTo>
                      <a:lnTo>
                        <a:pt x="696" y="474"/>
                      </a:lnTo>
                      <a:lnTo>
                        <a:pt x="715" y="458"/>
                      </a:lnTo>
                      <a:lnTo>
                        <a:pt x="736" y="442"/>
                      </a:lnTo>
                      <a:lnTo>
                        <a:pt x="756" y="426"/>
                      </a:lnTo>
                      <a:lnTo>
                        <a:pt x="778" y="414"/>
                      </a:lnTo>
                      <a:lnTo>
                        <a:pt x="800" y="399"/>
                      </a:lnTo>
                      <a:lnTo>
                        <a:pt x="824" y="388"/>
                      </a:lnTo>
                      <a:lnTo>
                        <a:pt x="847" y="377"/>
                      </a:lnTo>
                      <a:lnTo>
                        <a:pt x="872" y="368"/>
                      </a:lnTo>
                      <a:lnTo>
                        <a:pt x="897" y="360"/>
                      </a:lnTo>
                      <a:lnTo>
                        <a:pt x="922" y="353"/>
                      </a:lnTo>
                      <a:lnTo>
                        <a:pt x="948" y="346"/>
                      </a:lnTo>
                      <a:lnTo>
                        <a:pt x="975" y="341"/>
                      </a:lnTo>
                      <a:lnTo>
                        <a:pt x="1002" y="337"/>
                      </a:lnTo>
                      <a:lnTo>
                        <a:pt x="1028" y="336"/>
                      </a:lnTo>
                      <a:lnTo>
                        <a:pt x="1057" y="335"/>
                      </a:lnTo>
                      <a:lnTo>
                        <a:pt x="1057" y="335"/>
                      </a:lnTo>
                      <a:lnTo>
                        <a:pt x="1085" y="336"/>
                      </a:lnTo>
                      <a:lnTo>
                        <a:pt x="1112" y="337"/>
                      </a:lnTo>
                      <a:lnTo>
                        <a:pt x="1139" y="341"/>
                      </a:lnTo>
                      <a:lnTo>
                        <a:pt x="1164" y="346"/>
                      </a:lnTo>
                      <a:lnTo>
                        <a:pt x="1191" y="353"/>
                      </a:lnTo>
                      <a:lnTo>
                        <a:pt x="1216" y="360"/>
                      </a:lnTo>
                      <a:lnTo>
                        <a:pt x="1242" y="368"/>
                      </a:lnTo>
                      <a:lnTo>
                        <a:pt x="1265" y="377"/>
                      </a:lnTo>
                      <a:lnTo>
                        <a:pt x="1290" y="388"/>
                      </a:lnTo>
                      <a:lnTo>
                        <a:pt x="1313" y="399"/>
                      </a:lnTo>
                      <a:lnTo>
                        <a:pt x="1335" y="414"/>
                      </a:lnTo>
                      <a:lnTo>
                        <a:pt x="1356" y="426"/>
                      </a:lnTo>
                      <a:lnTo>
                        <a:pt x="1377" y="442"/>
                      </a:lnTo>
                      <a:lnTo>
                        <a:pt x="1398" y="458"/>
                      </a:lnTo>
                      <a:lnTo>
                        <a:pt x="1417" y="474"/>
                      </a:lnTo>
                      <a:lnTo>
                        <a:pt x="1436" y="492"/>
                      </a:lnTo>
                      <a:lnTo>
                        <a:pt x="1454" y="511"/>
                      </a:lnTo>
                      <a:lnTo>
                        <a:pt x="1471" y="531"/>
                      </a:lnTo>
                      <a:lnTo>
                        <a:pt x="1486" y="551"/>
                      </a:lnTo>
                      <a:lnTo>
                        <a:pt x="1502" y="572"/>
                      </a:lnTo>
                      <a:lnTo>
                        <a:pt x="1516" y="594"/>
                      </a:lnTo>
                      <a:lnTo>
                        <a:pt x="1528" y="616"/>
                      </a:lnTo>
                      <a:lnTo>
                        <a:pt x="1540" y="640"/>
                      </a:lnTo>
                      <a:lnTo>
                        <a:pt x="1552" y="663"/>
                      </a:lnTo>
                      <a:lnTo>
                        <a:pt x="1561" y="688"/>
                      </a:lnTo>
                      <a:lnTo>
                        <a:pt x="1569" y="712"/>
                      </a:lnTo>
                      <a:lnTo>
                        <a:pt x="1576" y="738"/>
                      </a:lnTo>
                      <a:lnTo>
                        <a:pt x="1582" y="764"/>
                      </a:lnTo>
                      <a:lnTo>
                        <a:pt x="1587" y="791"/>
                      </a:lnTo>
                      <a:lnTo>
                        <a:pt x="1590" y="817"/>
                      </a:lnTo>
                      <a:lnTo>
                        <a:pt x="1593" y="844"/>
                      </a:lnTo>
                      <a:lnTo>
                        <a:pt x="1594" y="873"/>
                      </a:lnTo>
                      <a:lnTo>
                        <a:pt x="1594" y="873"/>
                      </a:lnTo>
                      <a:lnTo>
                        <a:pt x="1593" y="901"/>
                      </a:lnTo>
                      <a:lnTo>
                        <a:pt x="1590" y="928"/>
                      </a:lnTo>
                      <a:lnTo>
                        <a:pt x="1587" y="954"/>
                      </a:lnTo>
                      <a:lnTo>
                        <a:pt x="1582" y="980"/>
                      </a:lnTo>
                      <a:lnTo>
                        <a:pt x="1576" y="1007"/>
                      </a:lnTo>
                      <a:lnTo>
                        <a:pt x="1569" y="1032"/>
                      </a:lnTo>
                      <a:lnTo>
                        <a:pt x="1561" y="1058"/>
                      </a:lnTo>
                      <a:lnTo>
                        <a:pt x="1552" y="1081"/>
                      </a:lnTo>
                      <a:lnTo>
                        <a:pt x="1540" y="1106"/>
                      </a:lnTo>
                      <a:lnTo>
                        <a:pt x="1528" y="1128"/>
                      </a:lnTo>
                      <a:lnTo>
                        <a:pt x="1516" y="1151"/>
                      </a:lnTo>
                      <a:lnTo>
                        <a:pt x="1502" y="1172"/>
                      </a:lnTo>
                      <a:lnTo>
                        <a:pt x="1486" y="1193"/>
                      </a:lnTo>
                      <a:lnTo>
                        <a:pt x="1471" y="1214"/>
                      </a:lnTo>
                      <a:lnTo>
                        <a:pt x="1454" y="1233"/>
                      </a:lnTo>
                      <a:lnTo>
                        <a:pt x="1436" y="1252"/>
                      </a:lnTo>
                      <a:lnTo>
                        <a:pt x="1417" y="1269"/>
                      </a:lnTo>
                      <a:lnTo>
                        <a:pt x="1398" y="1287"/>
                      </a:lnTo>
                      <a:lnTo>
                        <a:pt x="1377" y="1302"/>
                      </a:lnTo>
                      <a:lnTo>
                        <a:pt x="1356" y="1317"/>
                      </a:lnTo>
                      <a:lnTo>
                        <a:pt x="1335" y="1331"/>
                      </a:lnTo>
                      <a:lnTo>
                        <a:pt x="1313" y="1344"/>
                      </a:lnTo>
                      <a:lnTo>
                        <a:pt x="1290" y="1356"/>
                      </a:lnTo>
                      <a:lnTo>
                        <a:pt x="1265" y="1367"/>
                      </a:lnTo>
                      <a:lnTo>
                        <a:pt x="1242" y="1377"/>
                      </a:lnTo>
                      <a:lnTo>
                        <a:pt x="1216" y="1385"/>
                      </a:lnTo>
                      <a:lnTo>
                        <a:pt x="1191" y="1392"/>
                      </a:lnTo>
                      <a:lnTo>
                        <a:pt x="1164" y="1398"/>
                      </a:lnTo>
                      <a:lnTo>
                        <a:pt x="1139" y="1403"/>
                      </a:lnTo>
                      <a:lnTo>
                        <a:pt x="1112" y="1406"/>
                      </a:lnTo>
                      <a:lnTo>
                        <a:pt x="1085" y="1409"/>
                      </a:lnTo>
                      <a:lnTo>
                        <a:pt x="1057" y="1409"/>
                      </a:lnTo>
                      <a:lnTo>
                        <a:pt x="1057" y="1409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9" name="Freeform 89"/>
                <p:cNvSpPr>
                  <a:spLocks/>
                </p:cNvSpPr>
                <p:nvPr/>
              </p:nvSpPr>
              <p:spPr bwMode="auto">
                <a:xfrm>
                  <a:off x="4892675" y="2959101"/>
                  <a:ext cx="187325" cy="187325"/>
                </a:xfrm>
                <a:custGeom>
                  <a:avLst/>
                  <a:gdLst>
                    <a:gd name="T0" fmla="*/ 472 w 709"/>
                    <a:gd name="T1" fmla="*/ 0 h 709"/>
                    <a:gd name="T2" fmla="*/ 240 w 709"/>
                    <a:gd name="T3" fmla="*/ 0 h 709"/>
                    <a:gd name="T4" fmla="*/ 240 w 709"/>
                    <a:gd name="T5" fmla="*/ 240 h 709"/>
                    <a:gd name="T6" fmla="*/ 0 w 709"/>
                    <a:gd name="T7" fmla="*/ 240 h 709"/>
                    <a:gd name="T8" fmla="*/ 0 w 709"/>
                    <a:gd name="T9" fmla="*/ 472 h 709"/>
                    <a:gd name="T10" fmla="*/ 240 w 709"/>
                    <a:gd name="T11" fmla="*/ 472 h 709"/>
                    <a:gd name="T12" fmla="*/ 240 w 709"/>
                    <a:gd name="T13" fmla="*/ 709 h 709"/>
                    <a:gd name="T14" fmla="*/ 472 w 709"/>
                    <a:gd name="T15" fmla="*/ 709 h 709"/>
                    <a:gd name="T16" fmla="*/ 472 w 709"/>
                    <a:gd name="T17" fmla="*/ 472 h 709"/>
                    <a:gd name="T18" fmla="*/ 709 w 709"/>
                    <a:gd name="T19" fmla="*/ 472 h 709"/>
                    <a:gd name="T20" fmla="*/ 709 w 709"/>
                    <a:gd name="T21" fmla="*/ 240 h 709"/>
                    <a:gd name="T22" fmla="*/ 472 w 709"/>
                    <a:gd name="T23" fmla="*/ 240 h 709"/>
                    <a:gd name="T24" fmla="*/ 472 w 709"/>
                    <a:gd name="T25" fmla="*/ 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9" h="709">
                      <a:moveTo>
                        <a:pt x="472" y="0"/>
                      </a:moveTo>
                      <a:lnTo>
                        <a:pt x="240" y="0"/>
                      </a:lnTo>
                      <a:lnTo>
                        <a:pt x="240" y="240"/>
                      </a:lnTo>
                      <a:lnTo>
                        <a:pt x="0" y="240"/>
                      </a:lnTo>
                      <a:lnTo>
                        <a:pt x="0" y="472"/>
                      </a:lnTo>
                      <a:lnTo>
                        <a:pt x="240" y="472"/>
                      </a:lnTo>
                      <a:lnTo>
                        <a:pt x="240" y="709"/>
                      </a:lnTo>
                      <a:lnTo>
                        <a:pt x="472" y="709"/>
                      </a:lnTo>
                      <a:lnTo>
                        <a:pt x="472" y="472"/>
                      </a:lnTo>
                      <a:lnTo>
                        <a:pt x="709" y="472"/>
                      </a:lnTo>
                      <a:lnTo>
                        <a:pt x="709" y="240"/>
                      </a:lnTo>
                      <a:lnTo>
                        <a:pt x="472" y="240"/>
                      </a:lnTo>
                      <a:lnTo>
                        <a:pt x="472" y="0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9771422" y="6297311"/>
                <a:ext cx="107417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Medical devices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055680" y="982637"/>
              <a:ext cx="1194559" cy="1037608"/>
              <a:chOff x="3751243" y="3917408"/>
              <a:chExt cx="1194559" cy="1037608"/>
            </a:xfrm>
          </p:grpSpPr>
          <p:sp>
            <p:nvSpPr>
              <p:cNvPr id="61" name="Freeform: Shape 798"/>
              <p:cNvSpPr/>
              <p:nvPr/>
            </p:nvSpPr>
            <p:spPr bwMode="auto">
              <a:xfrm rot="5400000">
                <a:off x="3948836" y="3793534"/>
                <a:ext cx="799373" cy="1047121"/>
              </a:xfrm>
              <a:custGeom>
                <a:avLst/>
                <a:gdLst>
                  <a:gd name="connsiteX0" fmla="*/ 77 w 799373"/>
                  <a:gd name="connsiteY0" fmla="*/ 893997 h 1047121"/>
                  <a:gd name="connsiteX1" fmla="*/ 7476 w 799373"/>
                  <a:gd name="connsiteY1" fmla="*/ 888009 h 1047121"/>
                  <a:gd name="connsiteX2" fmla="*/ 7476 w 799373"/>
                  <a:gd name="connsiteY2" fmla="*/ 850855 h 1047121"/>
                  <a:gd name="connsiteX3" fmla="*/ 2532 w 799373"/>
                  <a:gd name="connsiteY3" fmla="*/ 831065 h 1047121"/>
                  <a:gd name="connsiteX4" fmla="*/ 7476 w 799373"/>
                  <a:gd name="connsiteY4" fmla="*/ 813700 h 1047121"/>
                  <a:gd name="connsiteX5" fmla="*/ 7476 w 799373"/>
                  <a:gd name="connsiteY5" fmla="*/ 776546 h 1047121"/>
                  <a:gd name="connsiteX6" fmla="*/ 1304 w 799373"/>
                  <a:gd name="connsiteY6" fmla="*/ 757137 h 1047121"/>
                  <a:gd name="connsiteX7" fmla="*/ 7476 w 799373"/>
                  <a:gd name="connsiteY7" fmla="*/ 739392 h 1047121"/>
                  <a:gd name="connsiteX8" fmla="*/ 7476 w 799373"/>
                  <a:gd name="connsiteY8" fmla="*/ 702238 h 1047121"/>
                  <a:gd name="connsiteX9" fmla="*/ 77 w 799373"/>
                  <a:gd name="connsiteY9" fmla="*/ 694825 h 1047121"/>
                  <a:gd name="connsiteX10" fmla="*/ 18011 w 799373"/>
                  <a:gd name="connsiteY10" fmla="*/ 676891 h 1047121"/>
                  <a:gd name="connsiteX11" fmla="*/ 32672 w 799373"/>
                  <a:gd name="connsiteY11" fmla="*/ 694825 h 1047121"/>
                  <a:gd name="connsiteX12" fmla="*/ 35605 w 799373"/>
                  <a:gd name="connsiteY12" fmla="*/ 739487 h 1047121"/>
                  <a:gd name="connsiteX13" fmla="*/ 36184 w 799373"/>
                  <a:gd name="connsiteY13" fmla="*/ 770643 h 1047121"/>
                  <a:gd name="connsiteX14" fmla="*/ 128020 w 799373"/>
                  <a:gd name="connsiteY14" fmla="*/ 770643 h 1047121"/>
                  <a:gd name="connsiteX15" fmla="*/ 128020 w 799373"/>
                  <a:gd name="connsiteY15" fmla="*/ 698637 h 1047121"/>
                  <a:gd name="connsiteX16" fmla="*/ 137939 w 799373"/>
                  <a:gd name="connsiteY16" fmla="*/ 688718 h 1047121"/>
                  <a:gd name="connsiteX17" fmla="*/ 147237 w 799373"/>
                  <a:gd name="connsiteY17" fmla="*/ 688718 h 1047121"/>
                  <a:gd name="connsiteX18" fmla="*/ 147237 w 799373"/>
                  <a:gd name="connsiteY18" fmla="*/ 683041 h 1047121"/>
                  <a:gd name="connsiteX19" fmla="*/ 154708 w 799373"/>
                  <a:gd name="connsiteY19" fmla="*/ 675570 h 1047121"/>
                  <a:gd name="connsiteX20" fmla="*/ 157351 w 799373"/>
                  <a:gd name="connsiteY20" fmla="*/ 675570 h 1047121"/>
                  <a:gd name="connsiteX21" fmla="*/ 157351 w 799373"/>
                  <a:gd name="connsiteY21" fmla="*/ 569373 h 1047121"/>
                  <a:gd name="connsiteX22" fmla="*/ 185022 w 799373"/>
                  <a:gd name="connsiteY22" fmla="*/ 541702 h 1047121"/>
                  <a:gd name="connsiteX23" fmla="*/ 228799 w 799373"/>
                  <a:gd name="connsiteY23" fmla="*/ 541702 h 1047121"/>
                  <a:gd name="connsiteX24" fmla="*/ 229304 w 799373"/>
                  <a:gd name="connsiteY24" fmla="*/ 541911 h 1047121"/>
                  <a:gd name="connsiteX25" fmla="*/ 307316 w 799373"/>
                  <a:gd name="connsiteY25" fmla="*/ 541911 h 1047121"/>
                  <a:gd name="connsiteX26" fmla="*/ 307316 w 799373"/>
                  <a:gd name="connsiteY26" fmla="*/ 535951 h 1047121"/>
                  <a:gd name="connsiteX27" fmla="*/ 323925 w 799373"/>
                  <a:gd name="connsiteY27" fmla="*/ 519342 h 1047121"/>
                  <a:gd name="connsiteX28" fmla="*/ 390360 w 799373"/>
                  <a:gd name="connsiteY28" fmla="*/ 519342 h 1047121"/>
                  <a:gd name="connsiteX29" fmla="*/ 406969 w 799373"/>
                  <a:gd name="connsiteY29" fmla="*/ 535951 h 1047121"/>
                  <a:gd name="connsiteX30" fmla="*/ 406969 w 799373"/>
                  <a:gd name="connsiteY30" fmla="*/ 541338 h 1047121"/>
                  <a:gd name="connsiteX31" fmla="*/ 423886 w 799373"/>
                  <a:gd name="connsiteY31" fmla="*/ 541338 h 1047121"/>
                  <a:gd name="connsiteX32" fmla="*/ 430874 w 799373"/>
                  <a:gd name="connsiteY32" fmla="*/ 534351 h 1047121"/>
                  <a:gd name="connsiteX33" fmla="*/ 430874 w 799373"/>
                  <a:gd name="connsiteY33" fmla="*/ 519646 h 1047121"/>
                  <a:gd name="connsiteX34" fmla="*/ 424706 w 799373"/>
                  <a:gd name="connsiteY34" fmla="*/ 519646 h 1047121"/>
                  <a:gd name="connsiteX35" fmla="*/ 408097 w 799373"/>
                  <a:gd name="connsiteY35" fmla="*/ 503037 h 1047121"/>
                  <a:gd name="connsiteX36" fmla="*/ 408097 w 799373"/>
                  <a:gd name="connsiteY36" fmla="*/ 436602 h 1047121"/>
                  <a:gd name="connsiteX37" fmla="*/ 424706 w 799373"/>
                  <a:gd name="connsiteY37" fmla="*/ 419993 h 1047121"/>
                  <a:gd name="connsiteX38" fmla="*/ 430874 w 799373"/>
                  <a:gd name="connsiteY38" fmla="*/ 419993 h 1047121"/>
                  <a:gd name="connsiteX39" fmla="*/ 430874 w 799373"/>
                  <a:gd name="connsiteY39" fmla="*/ 238395 h 1047121"/>
                  <a:gd name="connsiteX40" fmla="*/ 424706 w 799373"/>
                  <a:gd name="connsiteY40" fmla="*/ 238395 h 1047121"/>
                  <a:gd name="connsiteX41" fmla="*/ 408097 w 799373"/>
                  <a:gd name="connsiteY41" fmla="*/ 221786 h 1047121"/>
                  <a:gd name="connsiteX42" fmla="*/ 408097 w 799373"/>
                  <a:gd name="connsiteY42" fmla="*/ 155351 h 1047121"/>
                  <a:gd name="connsiteX43" fmla="*/ 424706 w 799373"/>
                  <a:gd name="connsiteY43" fmla="*/ 138742 h 1047121"/>
                  <a:gd name="connsiteX44" fmla="*/ 430874 w 799373"/>
                  <a:gd name="connsiteY44" fmla="*/ 138742 h 1047121"/>
                  <a:gd name="connsiteX45" fmla="*/ 430874 w 799373"/>
                  <a:gd name="connsiteY45" fmla="*/ 125036 h 1047121"/>
                  <a:gd name="connsiteX46" fmla="*/ 537514 w 799373"/>
                  <a:gd name="connsiteY46" fmla="*/ 18396 h 1047121"/>
                  <a:gd name="connsiteX47" fmla="*/ 568964 w 799373"/>
                  <a:gd name="connsiteY47" fmla="*/ 18396 h 1047121"/>
                  <a:gd name="connsiteX48" fmla="*/ 568964 w 799373"/>
                  <a:gd name="connsiteY48" fmla="*/ 16609 h 1047121"/>
                  <a:gd name="connsiteX49" fmla="*/ 585573 w 799373"/>
                  <a:gd name="connsiteY49" fmla="*/ 0 h 1047121"/>
                  <a:gd name="connsiteX50" fmla="*/ 652008 w 799373"/>
                  <a:gd name="connsiteY50" fmla="*/ 0 h 1047121"/>
                  <a:gd name="connsiteX51" fmla="*/ 668617 w 799373"/>
                  <a:gd name="connsiteY51" fmla="*/ 16609 h 1047121"/>
                  <a:gd name="connsiteX52" fmla="*/ 668617 w 799373"/>
                  <a:gd name="connsiteY52" fmla="*/ 18396 h 1047121"/>
                  <a:gd name="connsiteX53" fmla="*/ 782764 w 799373"/>
                  <a:gd name="connsiteY53" fmla="*/ 18396 h 1047121"/>
                  <a:gd name="connsiteX54" fmla="*/ 799373 w 799373"/>
                  <a:gd name="connsiteY54" fmla="*/ 35005 h 1047121"/>
                  <a:gd name="connsiteX55" fmla="*/ 799373 w 799373"/>
                  <a:gd name="connsiteY55" fmla="*/ 101440 h 1047121"/>
                  <a:gd name="connsiteX56" fmla="*/ 782764 w 799373"/>
                  <a:gd name="connsiteY56" fmla="*/ 118049 h 1047121"/>
                  <a:gd name="connsiteX57" fmla="*/ 668617 w 799373"/>
                  <a:gd name="connsiteY57" fmla="*/ 118049 h 1047121"/>
                  <a:gd name="connsiteX58" fmla="*/ 668617 w 799373"/>
                  <a:gd name="connsiteY58" fmla="*/ 128096 h 1047121"/>
                  <a:gd name="connsiteX59" fmla="*/ 652008 w 799373"/>
                  <a:gd name="connsiteY59" fmla="*/ 144705 h 1047121"/>
                  <a:gd name="connsiteX60" fmla="*/ 585573 w 799373"/>
                  <a:gd name="connsiteY60" fmla="*/ 144705 h 1047121"/>
                  <a:gd name="connsiteX61" fmla="*/ 568964 w 799373"/>
                  <a:gd name="connsiteY61" fmla="*/ 128096 h 1047121"/>
                  <a:gd name="connsiteX62" fmla="*/ 568964 w 799373"/>
                  <a:gd name="connsiteY62" fmla="*/ 118049 h 1047121"/>
                  <a:gd name="connsiteX63" fmla="*/ 537514 w 799373"/>
                  <a:gd name="connsiteY63" fmla="*/ 118049 h 1047121"/>
                  <a:gd name="connsiteX64" fmla="*/ 530526 w 799373"/>
                  <a:gd name="connsiteY64" fmla="*/ 125037 h 1047121"/>
                  <a:gd name="connsiteX65" fmla="*/ 530526 w 799373"/>
                  <a:gd name="connsiteY65" fmla="*/ 138742 h 1047121"/>
                  <a:gd name="connsiteX66" fmla="*/ 536193 w 799373"/>
                  <a:gd name="connsiteY66" fmla="*/ 138742 h 1047121"/>
                  <a:gd name="connsiteX67" fmla="*/ 552802 w 799373"/>
                  <a:gd name="connsiteY67" fmla="*/ 155351 h 1047121"/>
                  <a:gd name="connsiteX68" fmla="*/ 552802 w 799373"/>
                  <a:gd name="connsiteY68" fmla="*/ 221786 h 1047121"/>
                  <a:gd name="connsiteX69" fmla="*/ 536193 w 799373"/>
                  <a:gd name="connsiteY69" fmla="*/ 238395 h 1047121"/>
                  <a:gd name="connsiteX70" fmla="*/ 530527 w 799373"/>
                  <a:gd name="connsiteY70" fmla="*/ 238395 h 1047121"/>
                  <a:gd name="connsiteX71" fmla="*/ 530527 w 799373"/>
                  <a:gd name="connsiteY71" fmla="*/ 419993 h 1047121"/>
                  <a:gd name="connsiteX72" fmla="*/ 536193 w 799373"/>
                  <a:gd name="connsiteY72" fmla="*/ 419993 h 1047121"/>
                  <a:gd name="connsiteX73" fmla="*/ 552802 w 799373"/>
                  <a:gd name="connsiteY73" fmla="*/ 436602 h 1047121"/>
                  <a:gd name="connsiteX74" fmla="*/ 552802 w 799373"/>
                  <a:gd name="connsiteY74" fmla="*/ 503037 h 1047121"/>
                  <a:gd name="connsiteX75" fmla="*/ 536193 w 799373"/>
                  <a:gd name="connsiteY75" fmla="*/ 519646 h 1047121"/>
                  <a:gd name="connsiteX76" fmla="*/ 530527 w 799373"/>
                  <a:gd name="connsiteY76" fmla="*/ 519646 h 1047121"/>
                  <a:gd name="connsiteX77" fmla="*/ 530527 w 799373"/>
                  <a:gd name="connsiteY77" fmla="*/ 534351 h 1047121"/>
                  <a:gd name="connsiteX78" fmla="*/ 423886 w 799373"/>
                  <a:gd name="connsiteY78" fmla="*/ 640991 h 1047121"/>
                  <a:gd name="connsiteX79" fmla="*/ 406969 w 799373"/>
                  <a:gd name="connsiteY79" fmla="*/ 640991 h 1047121"/>
                  <a:gd name="connsiteX80" fmla="*/ 406969 w 799373"/>
                  <a:gd name="connsiteY80" fmla="*/ 647438 h 1047121"/>
                  <a:gd name="connsiteX81" fmla="*/ 390360 w 799373"/>
                  <a:gd name="connsiteY81" fmla="*/ 664047 h 1047121"/>
                  <a:gd name="connsiteX82" fmla="*/ 323925 w 799373"/>
                  <a:gd name="connsiteY82" fmla="*/ 664047 h 1047121"/>
                  <a:gd name="connsiteX83" fmla="*/ 307316 w 799373"/>
                  <a:gd name="connsiteY83" fmla="*/ 647438 h 1047121"/>
                  <a:gd name="connsiteX84" fmla="*/ 307316 w 799373"/>
                  <a:gd name="connsiteY84" fmla="*/ 641564 h 1047121"/>
                  <a:gd name="connsiteX85" fmla="*/ 256470 w 799373"/>
                  <a:gd name="connsiteY85" fmla="*/ 641564 h 1047121"/>
                  <a:gd name="connsiteX86" fmla="*/ 256470 w 799373"/>
                  <a:gd name="connsiteY86" fmla="*/ 675570 h 1047121"/>
                  <a:gd name="connsiteX87" fmla="*/ 257090 w 799373"/>
                  <a:gd name="connsiteY87" fmla="*/ 675570 h 1047121"/>
                  <a:gd name="connsiteX88" fmla="*/ 264561 w 799373"/>
                  <a:gd name="connsiteY88" fmla="*/ 683041 h 1047121"/>
                  <a:gd name="connsiteX89" fmla="*/ 264561 w 799373"/>
                  <a:gd name="connsiteY89" fmla="*/ 688718 h 1047121"/>
                  <a:gd name="connsiteX90" fmla="*/ 273859 w 799373"/>
                  <a:gd name="connsiteY90" fmla="*/ 688718 h 1047121"/>
                  <a:gd name="connsiteX91" fmla="*/ 283778 w 799373"/>
                  <a:gd name="connsiteY91" fmla="*/ 698637 h 1047121"/>
                  <a:gd name="connsiteX92" fmla="*/ 283778 w 799373"/>
                  <a:gd name="connsiteY92" fmla="*/ 890185 h 1047121"/>
                  <a:gd name="connsiteX93" fmla="*/ 273859 w 799373"/>
                  <a:gd name="connsiteY93" fmla="*/ 900104 h 1047121"/>
                  <a:gd name="connsiteX94" fmla="*/ 264561 w 799373"/>
                  <a:gd name="connsiteY94" fmla="*/ 900104 h 1047121"/>
                  <a:gd name="connsiteX95" fmla="*/ 264561 w 799373"/>
                  <a:gd name="connsiteY95" fmla="*/ 905782 h 1047121"/>
                  <a:gd name="connsiteX96" fmla="*/ 257090 w 799373"/>
                  <a:gd name="connsiteY96" fmla="*/ 913253 h 1047121"/>
                  <a:gd name="connsiteX97" fmla="*/ 256470 w 799373"/>
                  <a:gd name="connsiteY97" fmla="*/ 913253 h 1047121"/>
                  <a:gd name="connsiteX98" fmla="*/ 256470 w 799373"/>
                  <a:gd name="connsiteY98" fmla="*/ 1019450 h 1047121"/>
                  <a:gd name="connsiteX99" fmla="*/ 228799 w 799373"/>
                  <a:gd name="connsiteY99" fmla="*/ 1047121 h 1047121"/>
                  <a:gd name="connsiteX100" fmla="*/ 185022 w 799373"/>
                  <a:gd name="connsiteY100" fmla="*/ 1047121 h 1047121"/>
                  <a:gd name="connsiteX101" fmla="*/ 157351 w 799373"/>
                  <a:gd name="connsiteY101" fmla="*/ 1019450 h 1047121"/>
                  <a:gd name="connsiteX102" fmla="*/ 157351 w 799373"/>
                  <a:gd name="connsiteY102" fmla="*/ 913253 h 1047121"/>
                  <a:gd name="connsiteX103" fmla="*/ 154708 w 799373"/>
                  <a:gd name="connsiteY103" fmla="*/ 913253 h 1047121"/>
                  <a:gd name="connsiteX104" fmla="*/ 147237 w 799373"/>
                  <a:gd name="connsiteY104" fmla="*/ 905782 h 1047121"/>
                  <a:gd name="connsiteX105" fmla="*/ 147237 w 799373"/>
                  <a:gd name="connsiteY105" fmla="*/ 900104 h 1047121"/>
                  <a:gd name="connsiteX106" fmla="*/ 137939 w 799373"/>
                  <a:gd name="connsiteY106" fmla="*/ 900104 h 1047121"/>
                  <a:gd name="connsiteX107" fmla="*/ 128020 w 799373"/>
                  <a:gd name="connsiteY107" fmla="*/ 890185 h 1047121"/>
                  <a:gd name="connsiteX108" fmla="*/ 128020 w 799373"/>
                  <a:gd name="connsiteY108" fmla="*/ 822225 h 1047121"/>
                  <a:gd name="connsiteX109" fmla="*/ 35825 w 799373"/>
                  <a:gd name="connsiteY109" fmla="*/ 822225 h 1047121"/>
                  <a:gd name="connsiteX110" fmla="*/ 35094 w 799373"/>
                  <a:gd name="connsiteY110" fmla="*/ 848000 h 1047121"/>
                  <a:gd name="connsiteX111" fmla="*/ 31854 w 799373"/>
                  <a:gd name="connsiteY111" fmla="*/ 891951 h 1047121"/>
                  <a:gd name="connsiteX112" fmla="*/ 18011 w 799373"/>
                  <a:gd name="connsiteY112" fmla="*/ 911932 h 1047121"/>
                  <a:gd name="connsiteX113" fmla="*/ 77 w 799373"/>
                  <a:gd name="connsiteY113" fmla="*/ 893997 h 104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799373" h="1047121">
                    <a:moveTo>
                      <a:pt x="77" y="893997"/>
                    </a:moveTo>
                    <a:cubicBezTo>
                      <a:pt x="-731" y="889955"/>
                      <a:pt x="5010" y="890005"/>
                      <a:pt x="7476" y="888009"/>
                    </a:cubicBezTo>
                    <a:lnTo>
                      <a:pt x="7476" y="850855"/>
                    </a:lnTo>
                    <a:cubicBezTo>
                      <a:pt x="5828" y="844258"/>
                      <a:pt x="1725" y="852393"/>
                      <a:pt x="2532" y="831065"/>
                    </a:cubicBezTo>
                    <a:cubicBezTo>
                      <a:pt x="1588" y="814092"/>
                      <a:pt x="4737" y="819215"/>
                      <a:pt x="7476" y="813700"/>
                    </a:cubicBezTo>
                    <a:lnTo>
                      <a:pt x="7476" y="776546"/>
                    </a:lnTo>
                    <a:cubicBezTo>
                      <a:pt x="5419" y="770076"/>
                      <a:pt x="2134" y="778338"/>
                      <a:pt x="1304" y="757137"/>
                    </a:cubicBezTo>
                    <a:cubicBezTo>
                      <a:pt x="1316" y="738946"/>
                      <a:pt x="5419" y="745307"/>
                      <a:pt x="7476" y="739392"/>
                    </a:cubicBezTo>
                    <a:lnTo>
                      <a:pt x="7476" y="702238"/>
                    </a:lnTo>
                    <a:cubicBezTo>
                      <a:pt x="5010" y="699767"/>
                      <a:pt x="88" y="699751"/>
                      <a:pt x="77" y="694825"/>
                    </a:cubicBezTo>
                    <a:cubicBezTo>
                      <a:pt x="77" y="684920"/>
                      <a:pt x="12579" y="676891"/>
                      <a:pt x="18011" y="676891"/>
                    </a:cubicBezTo>
                    <a:cubicBezTo>
                      <a:pt x="23444" y="676891"/>
                      <a:pt x="30253" y="675345"/>
                      <a:pt x="32672" y="694825"/>
                    </a:cubicBezTo>
                    <a:cubicBezTo>
                      <a:pt x="33882" y="704565"/>
                      <a:pt x="34903" y="721190"/>
                      <a:pt x="35605" y="739487"/>
                    </a:cubicBezTo>
                    <a:lnTo>
                      <a:pt x="36184" y="770643"/>
                    </a:lnTo>
                    <a:lnTo>
                      <a:pt x="128020" y="770643"/>
                    </a:lnTo>
                    <a:lnTo>
                      <a:pt x="128020" y="698637"/>
                    </a:lnTo>
                    <a:cubicBezTo>
                      <a:pt x="128020" y="693159"/>
                      <a:pt x="132461" y="688718"/>
                      <a:pt x="137939" y="688718"/>
                    </a:cubicBezTo>
                    <a:lnTo>
                      <a:pt x="147237" y="688718"/>
                    </a:lnTo>
                    <a:lnTo>
                      <a:pt x="147237" y="683041"/>
                    </a:lnTo>
                    <a:cubicBezTo>
                      <a:pt x="147237" y="678915"/>
                      <a:pt x="150582" y="675570"/>
                      <a:pt x="154708" y="675570"/>
                    </a:cubicBezTo>
                    <a:lnTo>
                      <a:pt x="157351" y="675570"/>
                    </a:lnTo>
                    <a:lnTo>
                      <a:pt x="157351" y="569373"/>
                    </a:lnTo>
                    <a:cubicBezTo>
                      <a:pt x="157351" y="554091"/>
                      <a:pt x="169740" y="541702"/>
                      <a:pt x="185022" y="541702"/>
                    </a:cubicBezTo>
                    <a:lnTo>
                      <a:pt x="228799" y="541702"/>
                    </a:lnTo>
                    <a:lnTo>
                      <a:pt x="229304" y="541911"/>
                    </a:lnTo>
                    <a:lnTo>
                      <a:pt x="307316" y="541911"/>
                    </a:lnTo>
                    <a:lnTo>
                      <a:pt x="307316" y="535951"/>
                    </a:lnTo>
                    <a:cubicBezTo>
                      <a:pt x="307316" y="526778"/>
                      <a:pt x="314752" y="519342"/>
                      <a:pt x="323925" y="519342"/>
                    </a:cubicBezTo>
                    <a:lnTo>
                      <a:pt x="390360" y="519342"/>
                    </a:lnTo>
                    <a:cubicBezTo>
                      <a:pt x="399533" y="519342"/>
                      <a:pt x="406969" y="526778"/>
                      <a:pt x="406969" y="535951"/>
                    </a:cubicBezTo>
                    <a:lnTo>
                      <a:pt x="406969" y="541338"/>
                    </a:lnTo>
                    <a:lnTo>
                      <a:pt x="423886" y="541338"/>
                    </a:lnTo>
                    <a:cubicBezTo>
                      <a:pt x="427746" y="541338"/>
                      <a:pt x="430874" y="538210"/>
                      <a:pt x="430874" y="534351"/>
                    </a:cubicBezTo>
                    <a:lnTo>
                      <a:pt x="430874" y="519646"/>
                    </a:lnTo>
                    <a:lnTo>
                      <a:pt x="424706" y="519646"/>
                    </a:lnTo>
                    <a:cubicBezTo>
                      <a:pt x="415533" y="519646"/>
                      <a:pt x="408097" y="512210"/>
                      <a:pt x="408097" y="503037"/>
                    </a:cubicBezTo>
                    <a:lnTo>
                      <a:pt x="408097" y="436602"/>
                    </a:lnTo>
                    <a:cubicBezTo>
                      <a:pt x="408097" y="427429"/>
                      <a:pt x="415533" y="419993"/>
                      <a:pt x="424706" y="419993"/>
                    </a:cubicBezTo>
                    <a:lnTo>
                      <a:pt x="430874" y="419993"/>
                    </a:lnTo>
                    <a:lnTo>
                      <a:pt x="430874" y="238395"/>
                    </a:lnTo>
                    <a:lnTo>
                      <a:pt x="424706" y="238395"/>
                    </a:lnTo>
                    <a:cubicBezTo>
                      <a:pt x="415533" y="238395"/>
                      <a:pt x="408097" y="230959"/>
                      <a:pt x="408097" y="221786"/>
                    </a:cubicBezTo>
                    <a:lnTo>
                      <a:pt x="408097" y="155351"/>
                    </a:lnTo>
                    <a:cubicBezTo>
                      <a:pt x="408097" y="146178"/>
                      <a:pt x="415533" y="138742"/>
                      <a:pt x="424706" y="138742"/>
                    </a:cubicBezTo>
                    <a:lnTo>
                      <a:pt x="430874" y="138742"/>
                    </a:lnTo>
                    <a:lnTo>
                      <a:pt x="430874" y="125036"/>
                    </a:lnTo>
                    <a:cubicBezTo>
                      <a:pt x="430874" y="66140"/>
                      <a:pt x="478618" y="18396"/>
                      <a:pt x="537514" y="18396"/>
                    </a:cubicBezTo>
                    <a:lnTo>
                      <a:pt x="568964" y="18396"/>
                    </a:lnTo>
                    <a:lnTo>
                      <a:pt x="568964" y="16609"/>
                    </a:lnTo>
                    <a:cubicBezTo>
                      <a:pt x="568964" y="7436"/>
                      <a:pt x="576400" y="0"/>
                      <a:pt x="585573" y="0"/>
                    </a:cubicBezTo>
                    <a:lnTo>
                      <a:pt x="652008" y="0"/>
                    </a:lnTo>
                    <a:cubicBezTo>
                      <a:pt x="661181" y="0"/>
                      <a:pt x="668617" y="7436"/>
                      <a:pt x="668617" y="16609"/>
                    </a:cubicBezTo>
                    <a:lnTo>
                      <a:pt x="668617" y="18396"/>
                    </a:lnTo>
                    <a:lnTo>
                      <a:pt x="782764" y="18396"/>
                    </a:lnTo>
                    <a:cubicBezTo>
                      <a:pt x="791937" y="18396"/>
                      <a:pt x="799373" y="25832"/>
                      <a:pt x="799373" y="35005"/>
                    </a:cubicBezTo>
                    <a:lnTo>
                      <a:pt x="799373" y="101440"/>
                    </a:lnTo>
                    <a:cubicBezTo>
                      <a:pt x="799373" y="110613"/>
                      <a:pt x="791937" y="118049"/>
                      <a:pt x="782764" y="118049"/>
                    </a:cubicBezTo>
                    <a:lnTo>
                      <a:pt x="668617" y="118049"/>
                    </a:lnTo>
                    <a:lnTo>
                      <a:pt x="668617" y="128096"/>
                    </a:lnTo>
                    <a:cubicBezTo>
                      <a:pt x="668617" y="137269"/>
                      <a:pt x="661181" y="144705"/>
                      <a:pt x="652008" y="144705"/>
                    </a:cubicBezTo>
                    <a:lnTo>
                      <a:pt x="585573" y="144705"/>
                    </a:lnTo>
                    <a:cubicBezTo>
                      <a:pt x="576400" y="144705"/>
                      <a:pt x="568964" y="137269"/>
                      <a:pt x="568964" y="128096"/>
                    </a:cubicBezTo>
                    <a:lnTo>
                      <a:pt x="568964" y="118049"/>
                    </a:lnTo>
                    <a:lnTo>
                      <a:pt x="537514" y="118049"/>
                    </a:lnTo>
                    <a:cubicBezTo>
                      <a:pt x="533655" y="118049"/>
                      <a:pt x="530526" y="121178"/>
                      <a:pt x="530526" y="125037"/>
                    </a:cubicBezTo>
                    <a:lnTo>
                      <a:pt x="530526" y="138742"/>
                    </a:lnTo>
                    <a:lnTo>
                      <a:pt x="536193" y="138742"/>
                    </a:lnTo>
                    <a:cubicBezTo>
                      <a:pt x="545366" y="138742"/>
                      <a:pt x="552802" y="146178"/>
                      <a:pt x="552802" y="155351"/>
                    </a:cubicBezTo>
                    <a:lnTo>
                      <a:pt x="552802" y="221786"/>
                    </a:lnTo>
                    <a:cubicBezTo>
                      <a:pt x="552802" y="230959"/>
                      <a:pt x="545366" y="238395"/>
                      <a:pt x="536193" y="238395"/>
                    </a:cubicBezTo>
                    <a:lnTo>
                      <a:pt x="530527" y="238395"/>
                    </a:lnTo>
                    <a:lnTo>
                      <a:pt x="530527" y="419993"/>
                    </a:lnTo>
                    <a:lnTo>
                      <a:pt x="536193" y="419993"/>
                    </a:lnTo>
                    <a:cubicBezTo>
                      <a:pt x="545366" y="419993"/>
                      <a:pt x="552802" y="427429"/>
                      <a:pt x="552802" y="436602"/>
                    </a:cubicBezTo>
                    <a:lnTo>
                      <a:pt x="552802" y="503037"/>
                    </a:lnTo>
                    <a:cubicBezTo>
                      <a:pt x="552802" y="512210"/>
                      <a:pt x="545366" y="519646"/>
                      <a:pt x="536193" y="519646"/>
                    </a:cubicBezTo>
                    <a:lnTo>
                      <a:pt x="530527" y="519646"/>
                    </a:lnTo>
                    <a:lnTo>
                      <a:pt x="530527" y="534351"/>
                    </a:lnTo>
                    <a:cubicBezTo>
                      <a:pt x="530527" y="593246"/>
                      <a:pt x="482782" y="640991"/>
                      <a:pt x="423886" y="640991"/>
                    </a:cubicBezTo>
                    <a:lnTo>
                      <a:pt x="406969" y="640991"/>
                    </a:lnTo>
                    <a:lnTo>
                      <a:pt x="406969" y="647438"/>
                    </a:lnTo>
                    <a:cubicBezTo>
                      <a:pt x="406969" y="656611"/>
                      <a:pt x="399533" y="664047"/>
                      <a:pt x="390360" y="664047"/>
                    </a:cubicBezTo>
                    <a:lnTo>
                      <a:pt x="323925" y="664047"/>
                    </a:lnTo>
                    <a:cubicBezTo>
                      <a:pt x="314752" y="664047"/>
                      <a:pt x="307316" y="656611"/>
                      <a:pt x="307316" y="647438"/>
                    </a:cubicBezTo>
                    <a:lnTo>
                      <a:pt x="307316" y="641564"/>
                    </a:lnTo>
                    <a:lnTo>
                      <a:pt x="256470" y="641564"/>
                    </a:lnTo>
                    <a:lnTo>
                      <a:pt x="256470" y="675570"/>
                    </a:lnTo>
                    <a:lnTo>
                      <a:pt x="257090" y="675570"/>
                    </a:lnTo>
                    <a:cubicBezTo>
                      <a:pt x="261216" y="675570"/>
                      <a:pt x="264561" y="678915"/>
                      <a:pt x="264561" y="683041"/>
                    </a:cubicBezTo>
                    <a:lnTo>
                      <a:pt x="264561" y="688718"/>
                    </a:lnTo>
                    <a:lnTo>
                      <a:pt x="273859" y="688718"/>
                    </a:lnTo>
                    <a:cubicBezTo>
                      <a:pt x="279337" y="688718"/>
                      <a:pt x="283778" y="693159"/>
                      <a:pt x="283778" y="698637"/>
                    </a:cubicBezTo>
                    <a:lnTo>
                      <a:pt x="283778" y="890185"/>
                    </a:lnTo>
                    <a:cubicBezTo>
                      <a:pt x="283778" y="895663"/>
                      <a:pt x="279337" y="900104"/>
                      <a:pt x="273859" y="900104"/>
                    </a:cubicBezTo>
                    <a:lnTo>
                      <a:pt x="264561" y="900104"/>
                    </a:lnTo>
                    <a:lnTo>
                      <a:pt x="264561" y="905782"/>
                    </a:lnTo>
                    <a:cubicBezTo>
                      <a:pt x="264561" y="909908"/>
                      <a:pt x="261216" y="913253"/>
                      <a:pt x="257090" y="913253"/>
                    </a:cubicBezTo>
                    <a:lnTo>
                      <a:pt x="256470" y="913253"/>
                    </a:lnTo>
                    <a:lnTo>
                      <a:pt x="256470" y="1019450"/>
                    </a:lnTo>
                    <a:cubicBezTo>
                      <a:pt x="256470" y="1034732"/>
                      <a:pt x="244081" y="1047121"/>
                      <a:pt x="228799" y="1047121"/>
                    </a:cubicBezTo>
                    <a:lnTo>
                      <a:pt x="185022" y="1047121"/>
                    </a:lnTo>
                    <a:cubicBezTo>
                      <a:pt x="169740" y="1047121"/>
                      <a:pt x="157351" y="1034732"/>
                      <a:pt x="157351" y="1019450"/>
                    </a:cubicBezTo>
                    <a:lnTo>
                      <a:pt x="157351" y="913253"/>
                    </a:lnTo>
                    <a:lnTo>
                      <a:pt x="154708" y="913253"/>
                    </a:lnTo>
                    <a:cubicBezTo>
                      <a:pt x="150582" y="913253"/>
                      <a:pt x="147237" y="909908"/>
                      <a:pt x="147237" y="905782"/>
                    </a:cubicBezTo>
                    <a:lnTo>
                      <a:pt x="147237" y="900104"/>
                    </a:lnTo>
                    <a:lnTo>
                      <a:pt x="137939" y="900104"/>
                    </a:lnTo>
                    <a:cubicBezTo>
                      <a:pt x="132461" y="900104"/>
                      <a:pt x="128020" y="895663"/>
                      <a:pt x="128020" y="890185"/>
                    </a:cubicBezTo>
                    <a:lnTo>
                      <a:pt x="128020" y="822225"/>
                    </a:lnTo>
                    <a:lnTo>
                      <a:pt x="35825" y="822225"/>
                    </a:lnTo>
                    <a:lnTo>
                      <a:pt x="35094" y="848000"/>
                    </a:lnTo>
                    <a:cubicBezTo>
                      <a:pt x="34221" y="865875"/>
                      <a:pt x="33064" y="882104"/>
                      <a:pt x="31854" y="891951"/>
                    </a:cubicBezTo>
                    <a:cubicBezTo>
                      <a:pt x="31854" y="901856"/>
                      <a:pt x="23307" y="911591"/>
                      <a:pt x="18011" y="911932"/>
                    </a:cubicBezTo>
                    <a:cubicBezTo>
                      <a:pt x="12715" y="912273"/>
                      <a:pt x="77" y="903902"/>
                      <a:pt x="77" y="893997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51243" y="4696484"/>
                <a:ext cx="1194559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lvl="1" algn="ctr" defTabSz="932563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defRPr/>
                </a:pPr>
                <a:r>
                  <a:rPr lang="en-US" sz="1200" kern="0" dirty="0"/>
                  <a:t>Oil distribution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-29144" y="1721364"/>
              <a:ext cx="990977" cy="841769"/>
              <a:chOff x="2480671" y="2788372"/>
              <a:chExt cx="990977" cy="84176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0671" y="3371609"/>
                <a:ext cx="990977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932563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200" kern="0" dirty="0"/>
                  <a:t>Power plant</a:t>
                </a:r>
              </a:p>
            </p:txBody>
          </p:sp>
          <p:grpSp>
            <p:nvGrpSpPr>
              <p:cNvPr id="65" name="Group 64"/>
              <p:cNvGrpSpPr>
                <a:grpSpLocks noChangeAspect="1"/>
              </p:cNvGrpSpPr>
              <p:nvPr/>
            </p:nvGrpSpPr>
            <p:grpSpPr>
              <a:xfrm flipH="1">
                <a:off x="2754916" y="2788372"/>
                <a:ext cx="541127" cy="566450"/>
                <a:chOff x="5383598" y="2422433"/>
                <a:chExt cx="958639" cy="1003502"/>
              </a:xfrm>
              <a:solidFill>
                <a:schemeClr val="accent5">
                  <a:lumMod val="90000"/>
                  <a:lumOff val="10000"/>
                </a:schemeClr>
              </a:solidFill>
            </p:grpSpPr>
            <p:grpSp>
              <p:nvGrpSpPr>
                <p:cNvPr id="66" name="Group 65"/>
                <p:cNvGrpSpPr>
                  <a:grpSpLocks noChangeAspect="1"/>
                </p:cNvGrpSpPr>
                <p:nvPr/>
              </p:nvGrpSpPr>
              <p:grpSpPr>
                <a:xfrm>
                  <a:off x="5446923" y="2588059"/>
                  <a:ext cx="895314" cy="837876"/>
                  <a:chOff x="11441117" y="7323932"/>
                  <a:chExt cx="420688" cy="393700"/>
                </a:xfrm>
                <a:grpFill/>
              </p:grpSpPr>
              <p:sp>
                <p:nvSpPr>
                  <p:cNvPr id="70" name="Freeform 139"/>
                  <p:cNvSpPr>
                    <a:spLocks/>
                  </p:cNvSpPr>
                  <p:nvPr/>
                </p:nvSpPr>
                <p:spPr bwMode="auto">
                  <a:xfrm>
                    <a:off x="11734804" y="7323932"/>
                    <a:ext cx="98425" cy="55563"/>
                  </a:xfrm>
                  <a:custGeom>
                    <a:avLst/>
                    <a:gdLst>
                      <a:gd name="T0" fmla="*/ 34 w 433"/>
                      <a:gd name="T1" fmla="*/ 156 h 246"/>
                      <a:gd name="T2" fmla="*/ 28 w 433"/>
                      <a:gd name="T3" fmla="*/ 246 h 246"/>
                      <a:gd name="T4" fmla="*/ 403 w 433"/>
                      <a:gd name="T5" fmla="*/ 246 h 246"/>
                      <a:gd name="T6" fmla="*/ 399 w 433"/>
                      <a:gd name="T7" fmla="*/ 156 h 246"/>
                      <a:gd name="T8" fmla="*/ 399 w 433"/>
                      <a:gd name="T9" fmla="*/ 156 h 246"/>
                      <a:gd name="T10" fmla="*/ 405 w 433"/>
                      <a:gd name="T11" fmla="*/ 154 h 246"/>
                      <a:gd name="T12" fmla="*/ 412 w 433"/>
                      <a:gd name="T13" fmla="*/ 152 h 246"/>
                      <a:gd name="T14" fmla="*/ 417 w 433"/>
                      <a:gd name="T15" fmla="*/ 148 h 246"/>
                      <a:gd name="T16" fmla="*/ 423 w 433"/>
                      <a:gd name="T17" fmla="*/ 143 h 246"/>
                      <a:gd name="T18" fmla="*/ 427 w 433"/>
                      <a:gd name="T19" fmla="*/ 138 h 246"/>
                      <a:gd name="T20" fmla="*/ 431 w 433"/>
                      <a:gd name="T21" fmla="*/ 132 h 246"/>
                      <a:gd name="T22" fmla="*/ 432 w 433"/>
                      <a:gd name="T23" fmla="*/ 125 h 246"/>
                      <a:gd name="T24" fmla="*/ 433 w 433"/>
                      <a:gd name="T25" fmla="*/ 117 h 246"/>
                      <a:gd name="T26" fmla="*/ 433 w 433"/>
                      <a:gd name="T27" fmla="*/ 40 h 246"/>
                      <a:gd name="T28" fmla="*/ 433 w 433"/>
                      <a:gd name="T29" fmla="*/ 40 h 246"/>
                      <a:gd name="T30" fmla="*/ 432 w 433"/>
                      <a:gd name="T31" fmla="*/ 32 h 246"/>
                      <a:gd name="T32" fmla="*/ 430 w 433"/>
                      <a:gd name="T33" fmla="*/ 25 h 246"/>
                      <a:gd name="T34" fmla="*/ 426 w 433"/>
                      <a:gd name="T35" fmla="*/ 18 h 246"/>
                      <a:gd name="T36" fmla="*/ 421 w 433"/>
                      <a:gd name="T37" fmla="*/ 12 h 246"/>
                      <a:gd name="T38" fmla="*/ 415 w 433"/>
                      <a:gd name="T39" fmla="*/ 8 h 246"/>
                      <a:gd name="T40" fmla="*/ 408 w 433"/>
                      <a:gd name="T41" fmla="*/ 4 h 246"/>
                      <a:gd name="T42" fmla="*/ 401 w 433"/>
                      <a:gd name="T43" fmla="*/ 2 h 246"/>
                      <a:gd name="T44" fmla="*/ 393 w 433"/>
                      <a:gd name="T45" fmla="*/ 0 h 246"/>
                      <a:gd name="T46" fmla="*/ 40 w 433"/>
                      <a:gd name="T47" fmla="*/ 0 h 246"/>
                      <a:gd name="T48" fmla="*/ 40 w 433"/>
                      <a:gd name="T49" fmla="*/ 0 h 246"/>
                      <a:gd name="T50" fmla="*/ 32 w 433"/>
                      <a:gd name="T51" fmla="*/ 2 h 246"/>
                      <a:gd name="T52" fmla="*/ 24 w 433"/>
                      <a:gd name="T53" fmla="*/ 4 h 246"/>
                      <a:gd name="T54" fmla="*/ 17 w 433"/>
                      <a:gd name="T55" fmla="*/ 8 h 246"/>
                      <a:gd name="T56" fmla="*/ 11 w 433"/>
                      <a:gd name="T57" fmla="*/ 12 h 246"/>
                      <a:gd name="T58" fmla="*/ 6 w 433"/>
                      <a:gd name="T59" fmla="*/ 18 h 246"/>
                      <a:gd name="T60" fmla="*/ 3 w 433"/>
                      <a:gd name="T61" fmla="*/ 25 h 246"/>
                      <a:gd name="T62" fmla="*/ 0 w 433"/>
                      <a:gd name="T63" fmla="*/ 32 h 246"/>
                      <a:gd name="T64" fmla="*/ 0 w 433"/>
                      <a:gd name="T65" fmla="*/ 40 h 246"/>
                      <a:gd name="T66" fmla="*/ 0 w 433"/>
                      <a:gd name="T67" fmla="*/ 117 h 246"/>
                      <a:gd name="T68" fmla="*/ 0 w 433"/>
                      <a:gd name="T69" fmla="*/ 117 h 246"/>
                      <a:gd name="T70" fmla="*/ 0 w 433"/>
                      <a:gd name="T71" fmla="*/ 125 h 246"/>
                      <a:gd name="T72" fmla="*/ 2 w 433"/>
                      <a:gd name="T73" fmla="*/ 132 h 246"/>
                      <a:gd name="T74" fmla="*/ 5 w 433"/>
                      <a:gd name="T75" fmla="*/ 138 h 246"/>
                      <a:gd name="T76" fmla="*/ 9 w 433"/>
                      <a:gd name="T77" fmla="*/ 143 h 246"/>
                      <a:gd name="T78" fmla="*/ 14 w 433"/>
                      <a:gd name="T79" fmla="*/ 148 h 246"/>
                      <a:gd name="T80" fmla="*/ 20 w 433"/>
                      <a:gd name="T81" fmla="*/ 152 h 246"/>
                      <a:gd name="T82" fmla="*/ 26 w 433"/>
                      <a:gd name="T83" fmla="*/ 154 h 246"/>
                      <a:gd name="T84" fmla="*/ 34 w 433"/>
                      <a:gd name="T85" fmla="*/ 156 h 246"/>
                      <a:gd name="T86" fmla="*/ 34 w 433"/>
                      <a:gd name="T87" fmla="*/ 156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433" h="246">
                        <a:moveTo>
                          <a:pt x="34" y="156"/>
                        </a:moveTo>
                        <a:lnTo>
                          <a:pt x="28" y="246"/>
                        </a:lnTo>
                        <a:lnTo>
                          <a:pt x="403" y="246"/>
                        </a:lnTo>
                        <a:lnTo>
                          <a:pt x="399" y="156"/>
                        </a:lnTo>
                        <a:lnTo>
                          <a:pt x="399" y="156"/>
                        </a:lnTo>
                        <a:lnTo>
                          <a:pt x="405" y="154"/>
                        </a:lnTo>
                        <a:lnTo>
                          <a:pt x="412" y="152"/>
                        </a:lnTo>
                        <a:lnTo>
                          <a:pt x="417" y="148"/>
                        </a:lnTo>
                        <a:lnTo>
                          <a:pt x="423" y="143"/>
                        </a:lnTo>
                        <a:lnTo>
                          <a:pt x="427" y="138"/>
                        </a:lnTo>
                        <a:lnTo>
                          <a:pt x="431" y="132"/>
                        </a:lnTo>
                        <a:lnTo>
                          <a:pt x="432" y="125"/>
                        </a:lnTo>
                        <a:lnTo>
                          <a:pt x="433" y="117"/>
                        </a:lnTo>
                        <a:lnTo>
                          <a:pt x="433" y="40"/>
                        </a:lnTo>
                        <a:lnTo>
                          <a:pt x="433" y="40"/>
                        </a:lnTo>
                        <a:lnTo>
                          <a:pt x="432" y="32"/>
                        </a:lnTo>
                        <a:lnTo>
                          <a:pt x="430" y="25"/>
                        </a:lnTo>
                        <a:lnTo>
                          <a:pt x="426" y="18"/>
                        </a:lnTo>
                        <a:lnTo>
                          <a:pt x="421" y="12"/>
                        </a:lnTo>
                        <a:lnTo>
                          <a:pt x="415" y="8"/>
                        </a:lnTo>
                        <a:lnTo>
                          <a:pt x="408" y="4"/>
                        </a:lnTo>
                        <a:lnTo>
                          <a:pt x="401" y="2"/>
                        </a:lnTo>
                        <a:lnTo>
                          <a:pt x="393" y="0"/>
                        </a:lnTo>
                        <a:lnTo>
                          <a:pt x="40" y="0"/>
                        </a:lnTo>
                        <a:lnTo>
                          <a:pt x="40" y="0"/>
                        </a:lnTo>
                        <a:lnTo>
                          <a:pt x="32" y="2"/>
                        </a:lnTo>
                        <a:lnTo>
                          <a:pt x="24" y="4"/>
                        </a:lnTo>
                        <a:lnTo>
                          <a:pt x="17" y="8"/>
                        </a:lnTo>
                        <a:lnTo>
                          <a:pt x="11" y="12"/>
                        </a:lnTo>
                        <a:lnTo>
                          <a:pt x="6" y="18"/>
                        </a:lnTo>
                        <a:lnTo>
                          <a:pt x="3" y="25"/>
                        </a:lnTo>
                        <a:lnTo>
                          <a:pt x="0" y="32"/>
                        </a:lnTo>
                        <a:lnTo>
                          <a:pt x="0" y="40"/>
                        </a:lnTo>
                        <a:lnTo>
                          <a:pt x="0" y="117"/>
                        </a:lnTo>
                        <a:lnTo>
                          <a:pt x="0" y="117"/>
                        </a:lnTo>
                        <a:lnTo>
                          <a:pt x="0" y="125"/>
                        </a:lnTo>
                        <a:lnTo>
                          <a:pt x="2" y="132"/>
                        </a:lnTo>
                        <a:lnTo>
                          <a:pt x="5" y="138"/>
                        </a:lnTo>
                        <a:lnTo>
                          <a:pt x="9" y="143"/>
                        </a:lnTo>
                        <a:lnTo>
                          <a:pt x="14" y="148"/>
                        </a:lnTo>
                        <a:lnTo>
                          <a:pt x="20" y="152"/>
                        </a:lnTo>
                        <a:lnTo>
                          <a:pt x="26" y="154"/>
                        </a:lnTo>
                        <a:lnTo>
                          <a:pt x="34" y="156"/>
                        </a:lnTo>
                        <a:lnTo>
                          <a:pt x="34" y="1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40"/>
                  <p:cNvSpPr>
                    <a:spLocks/>
                  </p:cNvSpPr>
                  <p:nvPr/>
                </p:nvSpPr>
                <p:spPr bwMode="auto">
                  <a:xfrm>
                    <a:off x="11737979" y="7401719"/>
                    <a:ext cx="92075" cy="42863"/>
                  </a:xfrm>
                  <a:custGeom>
                    <a:avLst/>
                    <a:gdLst>
                      <a:gd name="T0" fmla="*/ 0 w 406"/>
                      <a:gd name="T1" fmla="*/ 186 h 186"/>
                      <a:gd name="T2" fmla="*/ 406 w 406"/>
                      <a:gd name="T3" fmla="*/ 186 h 186"/>
                      <a:gd name="T4" fmla="*/ 396 w 406"/>
                      <a:gd name="T5" fmla="*/ 0 h 186"/>
                      <a:gd name="T6" fmla="*/ 10 w 406"/>
                      <a:gd name="T7" fmla="*/ 0 h 186"/>
                      <a:gd name="T8" fmla="*/ 0 w 406"/>
                      <a:gd name="T9" fmla="*/ 186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6" h="186">
                        <a:moveTo>
                          <a:pt x="0" y="186"/>
                        </a:moveTo>
                        <a:lnTo>
                          <a:pt x="406" y="186"/>
                        </a:lnTo>
                        <a:lnTo>
                          <a:pt x="396" y="0"/>
                        </a:lnTo>
                        <a:lnTo>
                          <a:pt x="10" y="0"/>
                        </a:lnTo>
                        <a:lnTo>
                          <a:pt x="0" y="18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41"/>
                  <p:cNvSpPr>
                    <a:spLocks noEditPoints="1"/>
                  </p:cNvSpPr>
                  <p:nvPr/>
                </p:nvSpPr>
                <p:spPr bwMode="auto">
                  <a:xfrm>
                    <a:off x="11441117" y="7465219"/>
                    <a:ext cx="420688" cy="252413"/>
                  </a:xfrm>
                  <a:custGeom>
                    <a:avLst/>
                    <a:gdLst>
                      <a:gd name="T0" fmla="*/ 1773 w 1855"/>
                      <a:gd name="T1" fmla="*/ 965 h 1117"/>
                      <a:gd name="T2" fmla="*/ 1304 w 1855"/>
                      <a:gd name="T3" fmla="*/ 11 h 1117"/>
                      <a:gd name="T4" fmla="*/ 761 w 1855"/>
                      <a:gd name="T5" fmla="*/ 0 h 1117"/>
                      <a:gd name="T6" fmla="*/ 79 w 1855"/>
                      <a:gd name="T7" fmla="*/ 0 h 1117"/>
                      <a:gd name="T8" fmla="*/ 79 w 1855"/>
                      <a:gd name="T9" fmla="*/ 965 h 1117"/>
                      <a:gd name="T10" fmla="*/ 63 w 1855"/>
                      <a:gd name="T11" fmla="*/ 966 h 1117"/>
                      <a:gd name="T12" fmla="*/ 48 w 1855"/>
                      <a:gd name="T13" fmla="*/ 971 h 1117"/>
                      <a:gd name="T14" fmla="*/ 35 w 1855"/>
                      <a:gd name="T15" fmla="*/ 978 h 1117"/>
                      <a:gd name="T16" fmla="*/ 23 w 1855"/>
                      <a:gd name="T17" fmla="*/ 988 h 1117"/>
                      <a:gd name="T18" fmla="*/ 13 w 1855"/>
                      <a:gd name="T19" fmla="*/ 999 h 1117"/>
                      <a:gd name="T20" fmla="*/ 6 w 1855"/>
                      <a:gd name="T21" fmla="*/ 1013 h 1117"/>
                      <a:gd name="T22" fmla="*/ 2 w 1855"/>
                      <a:gd name="T23" fmla="*/ 1028 h 1117"/>
                      <a:gd name="T24" fmla="*/ 0 w 1855"/>
                      <a:gd name="T25" fmla="*/ 1044 h 1117"/>
                      <a:gd name="T26" fmla="*/ 0 w 1855"/>
                      <a:gd name="T27" fmla="*/ 1074 h 1117"/>
                      <a:gd name="T28" fmla="*/ 1 w 1855"/>
                      <a:gd name="T29" fmla="*/ 1084 h 1117"/>
                      <a:gd name="T30" fmla="*/ 7 w 1855"/>
                      <a:gd name="T31" fmla="*/ 1099 h 1117"/>
                      <a:gd name="T32" fmla="*/ 19 w 1855"/>
                      <a:gd name="T33" fmla="*/ 1110 h 1117"/>
                      <a:gd name="T34" fmla="*/ 35 w 1855"/>
                      <a:gd name="T35" fmla="*/ 1117 h 1117"/>
                      <a:gd name="T36" fmla="*/ 1812 w 1855"/>
                      <a:gd name="T37" fmla="*/ 1117 h 1117"/>
                      <a:gd name="T38" fmla="*/ 1820 w 1855"/>
                      <a:gd name="T39" fmla="*/ 1117 h 1117"/>
                      <a:gd name="T40" fmla="*/ 1835 w 1855"/>
                      <a:gd name="T41" fmla="*/ 1110 h 1117"/>
                      <a:gd name="T42" fmla="*/ 1848 w 1855"/>
                      <a:gd name="T43" fmla="*/ 1099 h 1117"/>
                      <a:gd name="T44" fmla="*/ 1854 w 1855"/>
                      <a:gd name="T45" fmla="*/ 1084 h 1117"/>
                      <a:gd name="T46" fmla="*/ 1855 w 1855"/>
                      <a:gd name="T47" fmla="*/ 1072 h 1117"/>
                      <a:gd name="T48" fmla="*/ 1855 w 1855"/>
                      <a:gd name="T49" fmla="*/ 1044 h 1117"/>
                      <a:gd name="T50" fmla="*/ 1853 w 1855"/>
                      <a:gd name="T51" fmla="*/ 1028 h 1117"/>
                      <a:gd name="T52" fmla="*/ 1849 w 1855"/>
                      <a:gd name="T53" fmla="*/ 1013 h 1117"/>
                      <a:gd name="T54" fmla="*/ 1842 w 1855"/>
                      <a:gd name="T55" fmla="*/ 999 h 1117"/>
                      <a:gd name="T56" fmla="*/ 1831 w 1855"/>
                      <a:gd name="T57" fmla="*/ 988 h 1117"/>
                      <a:gd name="T58" fmla="*/ 1820 w 1855"/>
                      <a:gd name="T59" fmla="*/ 978 h 1117"/>
                      <a:gd name="T60" fmla="*/ 1807 w 1855"/>
                      <a:gd name="T61" fmla="*/ 971 h 1117"/>
                      <a:gd name="T62" fmla="*/ 1791 w 1855"/>
                      <a:gd name="T63" fmla="*/ 966 h 1117"/>
                      <a:gd name="T64" fmla="*/ 1776 w 1855"/>
                      <a:gd name="T65" fmla="*/ 965 h 1117"/>
                      <a:gd name="T66" fmla="*/ 483 w 1855"/>
                      <a:gd name="T67" fmla="*/ 864 h 1117"/>
                      <a:gd name="T68" fmla="*/ 311 w 1855"/>
                      <a:gd name="T69" fmla="*/ 714 h 1117"/>
                      <a:gd name="T70" fmla="*/ 483 w 1855"/>
                      <a:gd name="T71" fmla="*/ 864 h 1117"/>
                      <a:gd name="T72" fmla="*/ 311 w 1855"/>
                      <a:gd name="T73" fmla="*/ 600 h 1117"/>
                      <a:gd name="T74" fmla="*/ 483 w 1855"/>
                      <a:gd name="T75" fmla="*/ 452 h 1117"/>
                      <a:gd name="T76" fmla="*/ 1138 w 1855"/>
                      <a:gd name="T77" fmla="*/ 864 h 1117"/>
                      <a:gd name="T78" fmla="*/ 964 w 1855"/>
                      <a:gd name="T79" fmla="*/ 714 h 1117"/>
                      <a:gd name="T80" fmla="*/ 1138 w 1855"/>
                      <a:gd name="T81" fmla="*/ 864 h 1117"/>
                      <a:gd name="T82" fmla="*/ 964 w 1855"/>
                      <a:gd name="T83" fmla="*/ 600 h 1117"/>
                      <a:gd name="T84" fmla="*/ 1138 w 1855"/>
                      <a:gd name="T85" fmla="*/ 452 h 1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855" h="1117">
                        <a:moveTo>
                          <a:pt x="1776" y="965"/>
                        </a:moveTo>
                        <a:lnTo>
                          <a:pt x="1773" y="965"/>
                        </a:lnTo>
                        <a:lnTo>
                          <a:pt x="1721" y="11"/>
                        </a:lnTo>
                        <a:lnTo>
                          <a:pt x="1304" y="11"/>
                        </a:lnTo>
                        <a:lnTo>
                          <a:pt x="1289" y="293"/>
                        </a:lnTo>
                        <a:lnTo>
                          <a:pt x="761" y="0"/>
                        </a:lnTo>
                        <a:lnTo>
                          <a:pt x="761" y="379"/>
                        </a:lnTo>
                        <a:lnTo>
                          <a:pt x="79" y="0"/>
                        </a:lnTo>
                        <a:lnTo>
                          <a:pt x="79" y="965"/>
                        </a:lnTo>
                        <a:lnTo>
                          <a:pt x="79" y="965"/>
                        </a:lnTo>
                        <a:lnTo>
                          <a:pt x="71" y="965"/>
                        </a:lnTo>
                        <a:lnTo>
                          <a:pt x="63" y="966"/>
                        </a:lnTo>
                        <a:lnTo>
                          <a:pt x="55" y="968"/>
                        </a:lnTo>
                        <a:lnTo>
                          <a:pt x="48" y="971"/>
                        </a:lnTo>
                        <a:lnTo>
                          <a:pt x="42" y="974"/>
                        </a:lnTo>
                        <a:lnTo>
                          <a:pt x="35" y="978"/>
                        </a:lnTo>
                        <a:lnTo>
                          <a:pt x="29" y="983"/>
                        </a:lnTo>
                        <a:lnTo>
                          <a:pt x="23" y="988"/>
                        </a:lnTo>
                        <a:lnTo>
                          <a:pt x="18" y="993"/>
                        </a:lnTo>
                        <a:lnTo>
                          <a:pt x="13" y="999"/>
                        </a:lnTo>
                        <a:lnTo>
                          <a:pt x="10" y="1006"/>
                        </a:lnTo>
                        <a:lnTo>
                          <a:pt x="6" y="1013"/>
                        </a:lnTo>
                        <a:lnTo>
                          <a:pt x="4" y="1020"/>
                        </a:lnTo>
                        <a:lnTo>
                          <a:pt x="2" y="1028"/>
                        </a:lnTo>
                        <a:lnTo>
                          <a:pt x="1" y="1035"/>
                        </a:lnTo>
                        <a:lnTo>
                          <a:pt x="0" y="1044"/>
                        </a:lnTo>
                        <a:lnTo>
                          <a:pt x="0" y="1072"/>
                        </a:lnTo>
                        <a:lnTo>
                          <a:pt x="0" y="1074"/>
                        </a:lnTo>
                        <a:lnTo>
                          <a:pt x="0" y="1074"/>
                        </a:lnTo>
                        <a:lnTo>
                          <a:pt x="1" y="1084"/>
                        </a:lnTo>
                        <a:lnTo>
                          <a:pt x="3" y="1092"/>
                        </a:lnTo>
                        <a:lnTo>
                          <a:pt x="7" y="1099"/>
                        </a:lnTo>
                        <a:lnTo>
                          <a:pt x="13" y="1105"/>
                        </a:lnTo>
                        <a:lnTo>
                          <a:pt x="19" y="1110"/>
                        </a:lnTo>
                        <a:lnTo>
                          <a:pt x="27" y="1114"/>
                        </a:lnTo>
                        <a:lnTo>
                          <a:pt x="35" y="1117"/>
                        </a:lnTo>
                        <a:lnTo>
                          <a:pt x="43" y="1117"/>
                        </a:lnTo>
                        <a:lnTo>
                          <a:pt x="1812" y="1117"/>
                        </a:lnTo>
                        <a:lnTo>
                          <a:pt x="1812" y="1117"/>
                        </a:lnTo>
                        <a:lnTo>
                          <a:pt x="1820" y="1117"/>
                        </a:lnTo>
                        <a:lnTo>
                          <a:pt x="1828" y="1114"/>
                        </a:lnTo>
                        <a:lnTo>
                          <a:pt x="1835" y="1110"/>
                        </a:lnTo>
                        <a:lnTo>
                          <a:pt x="1843" y="1105"/>
                        </a:lnTo>
                        <a:lnTo>
                          <a:pt x="1848" y="1099"/>
                        </a:lnTo>
                        <a:lnTo>
                          <a:pt x="1852" y="1092"/>
                        </a:lnTo>
                        <a:lnTo>
                          <a:pt x="1854" y="1084"/>
                        </a:lnTo>
                        <a:lnTo>
                          <a:pt x="1855" y="1074"/>
                        </a:lnTo>
                        <a:lnTo>
                          <a:pt x="1855" y="1072"/>
                        </a:lnTo>
                        <a:lnTo>
                          <a:pt x="1855" y="1044"/>
                        </a:lnTo>
                        <a:lnTo>
                          <a:pt x="1855" y="1044"/>
                        </a:lnTo>
                        <a:lnTo>
                          <a:pt x="1855" y="1035"/>
                        </a:lnTo>
                        <a:lnTo>
                          <a:pt x="1853" y="1028"/>
                        </a:lnTo>
                        <a:lnTo>
                          <a:pt x="1852" y="1020"/>
                        </a:lnTo>
                        <a:lnTo>
                          <a:pt x="1849" y="1013"/>
                        </a:lnTo>
                        <a:lnTo>
                          <a:pt x="1846" y="1006"/>
                        </a:lnTo>
                        <a:lnTo>
                          <a:pt x="1842" y="999"/>
                        </a:lnTo>
                        <a:lnTo>
                          <a:pt x="1837" y="993"/>
                        </a:lnTo>
                        <a:lnTo>
                          <a:pt x="1831" y="988"/>
                        </a:lnTo>
                        <a:lnTo>
                          <a:pt x="1826" y="983"/>
                        </a:lnTo>
                        <a:lnTo>
                          <a:pt x="1820" y="978"/>
                        </a:lnTo>
                        <a:lnTo>
                          <a:pt x="1814" y="974"/>
                        </a:lnTo>
                        <a:lnTo>
                          <a:pt x="1807" y="971"/>
                        </a:lnTo>
                        <a:lnTo>
                          <a:pt x="1800" y="968"/>
                        </a:lnTo>
                        <a:lnTo>
                          <a:pt x="1791" y="966"/>
                        </a:lnTo>
                        <a:lnTo>
                          <a:pt x="1784" y="965"/>
                        </a:lnTo>
                        <a:lnTo>
                          <a:pt x="1776" y="965"/>
                        </a:lnTo>
                        <a:lnTo>
                          <a:pt x="1776" y="965"/>
                        </a:lnTo>
                        <a:close/>
                        <a:moveTo>
                          <a:pt x="483" y="864"/>
                        </a:moveTo>
                        <a:lnTo>
                          <a:pt x="311" y="864"/>
                        </a:lnTo>
                        <a:lnTo>
                          <a:pt x="311" y="714"/>
                        </a:lnTo>
                        <a:lnTo>
                          <a:pt x="483" y="714"/>
                        </a:lnTo>
                        <a:lnTo>
                          <a:pt x="483" y="864"/>
                        </a:lnTo>
                        <a:close/>
                        <a:moveTo>
                          <a:pt x="483" y="600"/>
                        </a:moveTo>
                        <a:lnTo>
                          <a:pt x="311" y="600"/>
                        </a:lnTo>
                        <a:lnTo>
                          <a:pt x="311" y="452"/>
                        </a:lnTo>
                        <a:lnTo>
                          <a:pt x="483" y="452"/>
                        </a:lnTo>
                        <a:lnTo>
                          <a:pt x="483" y="600"/>
                        </a:lnTo>
                        <a:close/>
                        <a:moveTo>
                          <a:pt x="1138" y="864"/>
                        </a:moveTo>
                        <a:lnTo>
                          <a:pt x="964" y="864"/>
                        </a:lnTo>
                        <a:lnTo>
                          <a:pt x="964" y="714"/>
                        </a:lnTo>
                        <a:lnTo>
                          <a:pt x="1138" y="714"/>
                        </a:lnTo>
                        <a:lnTo>
                          <a:pt x="1138" y="864"/>
                        </a:lnTo>
                        <a:close/>
                        <a:moveTo>
                          <a:pt x="1138" y="600"/>
                        </a:moveTo>
                        <a:lnTo>
                          <a:pt x="964" y="600"/>
                        </a:lnTo>
                        <a:lnTo>
                          <a:pt x="964" y="452"/>
                        </a:lnTo>
                        <a:lnTo>
                          <a:pt x="1138" y="452"/>
                        </a:lnTo>
                        <a:lnTo>
                          <a:pt x="1138" y="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" name="Freeform 104"/>
                <p:cNvSpPr>
                  <a:spLocks noEditPoints="1"/>
                </p:cNvSpPr>
                <p:nvPr/>
              </p:nvSpPr>
              <p:spPr bwMode="black">
                <a:xfrm>
                  <a:off x="5383598" y="2736921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104"/>
                <p:cNvSpPr>
                  <a:spLocks noEditPoints="1"/>
                </p:cNvSpPr>
                <p:nvPr/>
              </p:nvSpPr>
              <p:spPr bwMode="black">
                <a:xfrm>
                  <a:off x="6102560" y="2422433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104"/>
                <p:cNvSpPr>
                  <a:spLocks noEditPoints="1"/>
                </p:cNvSpPr>
                <p:nvPr/>
              </p:nvSpPr>
              <p:spPr bwMode="black">
                <a:xfrm>
                  <a:off x="6122886" y="3164754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75" name="Picture 74" descr="http://www.cristie.se/wp-content/uploads/2015/08/Scalable-Hadoop-Cluster-Pic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" t="12845" r="27494"/>
          <a:stretch/>
        </p:blipFill>
        <p:spPr bwMode="auto">
          <a:xfrm>
            <a:off x="7865517" y="2702642"/>
            <a:ext cx="2033416" cy="125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427311" y="4986686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Things</a:t>
            </a:r>
            <a:endParaRPr lang="en-US" sz="3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236347" y="4057713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IoT</a:t>
            </a:r>
            <a:r>
              <a:rPr lang="en-US" sz="3200" b="1" dirty="0" smtClean="0"/>
              <a:t> Hub</a:t>
            </a:r>
            <a:endParaRPr lang="en-US" sz="3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757483" y="3902001"/>
            <a:ext cx="3291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780CA"/>
                </a:solidFill>
              </a:rPr>
              <a:t>Hub returns best choice to device</a:t>
            </a:r>
            <a:endParaRPr lang="en-US" sz="2800" b="1" dirty="0">
              <a:solidFill>
                <a:srgbClr val="5780CA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581099" y="1938268"/>
            <a:ext cx="3349345" cy="3200693"/>
          </a:xfrm>
          <a:prstGeom prst="ellipse">
            <a:avLst/>
          </a:prstGeom>
          <a:gradFill flip="none" rotWithShape="1">
            <a:gsLst>
              <a:gs pos="61000">
                <a:schemeClr val="bg1">
                  <a:alpha val="51000"/>
                </a:schemeClr>
              </a:gs>
              <a:gs pos="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13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?</a:t>
            </a:r>
            <a:endParaRPr lang="en-US" sz="138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03412" y="1109909"/>
            <a:ext cx="3291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780CA"/>
                </a:solidFill>
              </a:rPr>
              <a:t>Device has resources to utilize</a:t>
            </a:r>
            <a:endParaRPr lang="en-US" sz="2800" b="1" dirty="0">
              <a:solidFill>
                <a:srgbClr val="5780CA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 rot="10800000">
            <a:off x="5135201" y="2873162"/>
            <a:ext cx="2288406" cy="908540"/>
          </a:xfrm>
          <a:prstGeom prst="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89503" y="2309378"/>
            <a:ext cx="3279383" cy="2667362"/>
            <a:chOff x="-29144" y="982637"/>
            <a:chExt cx="3279383" cy="2667362"/>
          </a:xfrm>
        </p:grpSpPr>
        <p:grpSp>
          <p:nvGrpSpPr>
            <p:cNvPr id="35" name="Group 34"/>
            <p:cNvGrpSpPr/>
            <p:nvPr/>
          </p:nvGrpSpPr>
          <p:grpSpPr>
            <a:xfrm>
              <a:off x="181487" y="2795508"/>
              <a:ext cx="968599" cy="647357"/>
              <a:chOff x="2418891" y="5442422"/>
              <a:chExt cx="968599" cy="647357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683357" y="5442422"/>
                <a:ext cx="426537" cy="455704"/>
                <a:chOff x="-1168871" y="5933646"/>
                <a:chExt cx="426537" cy="455704"/>
              </a:xfrm>
              <a:solidFill>
                <a:schemeClr val="accent1"/>
              </a:solidFill>
            </p:grpSpPr>
            <p:sp>
              <p:nvSpPr>
                <p:cNvPr id="38" name="Freeform: Shape 228"/>
                <p:cNvSpPr/>
                <p:nvPr/>
              </p:nvSpPr>
              <p:spPr bwMode="auto">
                <a:xfrm>
                  <a:off x="-1168871" y="5933646"/>
                  <a:ext cx="426537" cy="455704"/>
                </a:xfrm>
                <a:custGeom>
                  <a:avLst/>
                  <a:gdLst>
                    <a:gd name="connsiteX0" fmla="*/ 95934 w 426537"/>
                    <a:gd name="connsiteY0" fmla="*/ 144475 h 455704"/>
                    <a:gd name="connsiteX1" fmla="*/ 95934 w 426537"/>
                    <a:gd name="connsiteY1" fmla="*/ 189612 h 455704"/>
                    <a:gd name="connsiteX2" fmla="*/ 337617 w 426537"/>
                    <a:gd name="connsiteY2" fmla="*/ 189612 h 455704"/>
                    <a:gd name="connsiteX3" fmla="*/ 337617 w 426537"/>
                    <a:gd name="connsiteY3" fmla="*/ 144475 h 455704"/>
                    <a:gd name="connsiteX4" fmla="*/ 216772 w 426537"/>
                    <a:gd name="connsiteY4" fmla="*/ 0 h 455704"/>
                    <a:gd name="connsiteX5" fmla="*/ 422712 w 426537"/>
                    <a:gd name="connsiteY5" fmla="*/ 85941 h 455704"/>
                    <a:gd name="connsiteX6" fmla="*/ 426537 w 426537"/>
                    <a:gd name="connsiteY6" fmla="*/ 455704 h 455704"/>
                    <a:gd name="connsiteX7" fmla="*/ 1 w 426537"/>
                    <a:gd name="connsiteY7" fmla="*/ 455704 h 455704"/>
                    <a:gd name="connsiteX8" fmla="*/ 1 w 426537"/>
                    <a:gd name="connsiteY8" fmla="*/ 85941 h 455704"/>
                    <a:gd name="connsiteX9" fmla="*/ 216772 w 426537"/>
                    <a:gd name="connsiteY9" fmla="*/ 0 h 455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6537" h="455704">
                      <a:moveTo>
                        <a:pt x="95934" y="144475"/>
                      </a:moveTo>
                      <a:lnTo>
                        <a:pt x="95934" y="189612"/>
                      </a:lnTo>
                      <a:lnTo>
                        <a:pt x="337617" y="189612"/>
                      </a:lnTo>
                      <a:lnTo>
                        <a:pt x="337617" y="144475"/>
                      </a:lnTo>
                      <a:close/>
                      <a:moveTo>
                        <a:pt x="216772" y="0"/>
                      </a:moveTo>
                      <a:cubicBezTo>
                        <a:pt x="317826" y="0"/>
                        <a:pt x="416546" y="38168"/>
                        <a:pt x="422712" y="85941"/>
                      </a:cubicBezTo>
                      <a:lnTo>
                        <a:pt x="426537" y="455704"/>
                      </a:lnTo>
                      <a:lnTo>
                        <a:pt x="1" y="455704"/>
                      </a:lnTo>
                      <a:lnTo>
                        <a:pt x="1" y="85941"/>
                      </a:lnTo>
                      <a:cubicBezTo>
                        <a:pt x="-423" y="47093"/>
                        <a:pt x="115718" y="0"/>
                        <a:pt x="216772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" name="Freeform 81"/>
                <p:cNvSpPr>
                  <a:spLocks noChangeAspect="1" noEditPoints="1"/>
                </p:cNvSpPr>
                <p:nvPr/>
              </p:nvSpPr>
              <p:spPr bwMode="black">
                <a:xfrm>
                  <a:off x="-1028841" y="6201208"/>
                  <a:ext cx="156946" cy="121506"/>
                </a:xfrm>
                <a:custGeom>
                  <a:avLst/>
                  <a:gdLst>
                    <a:gd name="T0" fmla="*/ 71 w 75"/>
                    <a:gd name="T1" fmla="*/ 58 h 58"/>
                    <a:gd name="T2" fmla="*/ 4 w 75"/>
                    <a:gd name="T3" fmla="*/ 58 h 58"/>
                    <a:gd name="T4" fmla="*/ 0 w 75"/>
                    <a:gd name="T5" fmla="*/ 54 h 58"/>
                    <a:gd name="T6" fmla="*/ 0 w 75"/>
                    <a:gd name="T7" fmla="*/ 4 h 58"/>
                    <a:gd name="T8" fmla="*/ 4 w 75"/>
                    <a:gd name="T9" fmla="*/ 0 h 58"/>
                    <a:gd name="T10" fmla="*/ 71 w 75"/>
                    <a:gd name="T11" fmla="*/ 0 h 58"/>
                    <a:gd name="T12" fmla="*/ 75 w 75"/>
                    <a:gd name="T13" fmla="*/ 4 h 58"/>
                    <a:gd name="T14" fmla="*/ 75 w 75"/>
                    <a:gd name="T15" fmla="*/ 54 h 58"/>
                    <a:gd name="T16" fmla="*/ 71 w 75"/>
                    <a:gd name="T17" fmla="*/ 58 h 58"/>
                    <a:gd name="T18" fmla="*/ 8 w 75"/>
                    <a:gd name="T19" fmla="*/ 50 h 58"/>
                    <a:gd name="T20" fmla="*/ 67 w 75"/>
                    <a:gd name="T21" fmla="*/ 50 h 58"/>
                    <a:gd name="T22" fmla="*/ 67 w 75"/>
                    <a:gd name="T23" fmla="*/ 16 h 58"/>
                    <a:gd name="T24" fmla="*/ 39 w 75"/>
                    <a:gd name="T25" fmla="*/ 38 h 58"/>
                    <a:gd name="T26" fmla="*/ 35 w 75"/>
                    <a:gd name="T27" fmla="*/ 38 h 58"/>
                    <a:gd name="T28" fmla="*/ 8 w 75"/>
                    <a:gd name="T29" fmla="*/ 17 h 58"/>
                    <a:gd name="T30" fmla="*/ 8 w 75"/>
                    <a:gd name="T31" fmla="*/ 50 h 58"/>
                    <a:gd name="T32" fmla="*/ 9 w 75"/>
                    <a:gd name="T33" fmla="*/ 8 h 58"/>
                    <a:gd name="T34" fmla="*/ 37 w 75"/>
                    <a:gd name="T35" fmla="*/ 30 h 58"/>
                    <a:gd name="T36" fmla="*/ 65 w 75"/>
                    <a:gd name="T37" fmla="*/ 8 h 58"/>
                    <a:gd name="T38" fmla="*/ 9 w 75"/>
                    <a:gd name="T3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5" h="58">
                      <a:moveTo>
                        <a:pt x="71" y="58"/>
                      </a:move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2" y="58"/>
                        <a:pt x="0" y="56"/>
                        <a:pt x="0" y="5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3" y="0"/>
                        <a:pt x="75" y="2"/>
                        <a:pt x="75" y="4"/>
                      </a:cubicBezTo>
                      <a:cubicBezTo>
                        <a:pt x="75" y="54"/>
                        <a:pt x="75" y="54"/>
                        <a:pt x="75" y="54"/>
                      </a:cubicBezTo>
                      <a:cubicBezTo>
                        <a:pt x="75" y="56"/>
                        <a:pt x="73" y="58"/>
                        <a:pt x="71" y="58"/>
                      </a:cubicBezTo>
                      <a:close/>
                      <a:moveTo>
                        <a:pt x="8" y="50"/>
                      </a:moveTo>
                      <a:cubicBezTo>
                        <a:pt x="67" y="50"/>
                        <a:pt x="67" y="50"/>
                        <a:pt x="67" y="50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38" y="39"/>
                        <a:pt x="36" y="39"/>
                        <a:pt x="35" y="38"/>
                      </a:cubicBezTo>
                      <a:cubicBezTo>
                        <a:pt x="8" y="17"/>
                        <a:pt x="8" y="17"/>
                        <a:pt x="8" y="17"/>
                      </a:cubicBezTo>
                      <a:lnTo>
                        <a:pt x="8" y="50"/>
                      </a:lnTo>
                      <a:close/>
                      <a:moveTo>
                        <a:pt x="9" y="8"/>
                      </a:move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65" y="8"/>
                        <a:pt x="65" y="8"/>
                        <a:pt x="65" y="8"/>
                      </a:cubicBezTo>
                      <a:lnTo>
                        <a:pt x="9" y="8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2418891" y="592358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Postboxes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94404" y="997549"/>
              <a:ext cx="968599" cy="765350"/>
              <a:chOff x="3331648" y="1388549"/>
              <a:chExt cx="968599" cy="765350"/>
            </a:xfrm>
          </p:grpSpPr>
          <p:sp>
            <p:nvSpPr>
              <p:cNvPr id="41" name="Freeform 137"/>
              <p:cNvSpPr>
                <a:spLocks noChangeAspect="1"/>
              </p:cNvSpPr>
              <p:nvPr/>
            </p:nvSpPr>
            <p:spPr bwMode="black">
              <a:xfrm>
                <a:off x="3519901" y="1388549"/>
                <a:ext cx="592094" cy="548872"/>
              </a:xfrm>
              <a:custGeom>
                <a:avLst/>
                <a:gdLst>
                  <a:gd name="T0" fmla="*/ 23 w 83"/>
                  <a:gd name="T1" fmla="*/ 76 h 77"/>
                  <a:gd name="T2" fmla="*/ 31 w 83"/>
                  <a:gd name="T3" fmla="*/ 77 h 77"/>
                  <a:gd name="T4" fmla="*/ 52 w 83"/>
                  <a:gd name="T5" fmla="*/ 43 h 77"/>
                  <a:gd name="T6" fmla="*/ 79 w 83"/>
                  <a:gd name="T7" fmla="*/ 43 h 77"/>
                  <a:gd name="T8" fmla="*/ 83 w 83"/>
                  <a:gd name="T9" fmla="*/ 38 h 77"/>
                  <a:gd name="T10" fmla="*/ 79 w 83"/>
                  <a:gd name="T11" fmla="*/ 33 h 77"/>
                  <a:gd name="T12" fmla="*/ 52 w 83"/>
                  <a:gd name="T13" fmla="*/ 33 h 77"/>
                  <a:gd name="T14" fmla="*/ 31 w 83"/>
                  <a:gd name="T15" fmla="*/ 0 h 77"/>
                  <a:gd name="T16" fmla="*/ 23 w 83"/>
                  <a:gd name="T17" fmla="*/ 1 h 77"/>
                  <a:gd name="T18" fmla="*/ 33 w 83"/>
                  <a:gd name="T19" fmla="*/ 33 h 77"/>
                  <a:gd name="T20" fmla="*/ 14 w 83"/>
                  <a:gd name="T21" fmla="*/ 33 h 77"/>
                  <a:gd name="T22" fmla="*/ 8 w 83"/>
                  <a:gd name="T23" fmla="*/ 27 h 77"/>
                  <a:gd name="T24" fmla="*/ 0 w 83"/>
                  <a:gd name="T25" fmla="*/ 27 h 77"/>
                  <a:gd name="T26" fmla="*/ 5 w 83"/>
                  <a:gd name="T27" fmla="*/ 38 h 77"/>
                  <a:gd name="T28" fmla="*/ 0 w 83"/>
                  <a:gd name="T29" fmla="*/ 50 h 77"/>
                  <a:gd name="T30" fmla="*/ 8 w 83"/>
                  <a:gd name="T31" fmla="*/ 50 h 77"/>
                  <a:gd name="T32" fmla="*/ 14 w 83"/>
                  <a:gd name="T33" fmla="*/ 43 h 77"/>
                  <a:gd name="T34" fmla="*/ 33 w 83"/>
                  <a:gd name="T35" fmla="*/ 43 h 77"/>
                  <a:gd name="T36" fmla="*/ 23 w 83"/>
                  <a:gd name="T37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77">
                    <a:moveTo>
                      <a:pt x="23" y="76"/>
                    </a:moveTo>
                    <a:cubicBezTo>
                      <a:pt x="31" y="77"/>
                      <a:pt x="31" y="77"/>
                      <a:pt x="31" y="77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79" y="43"/>
                      <a:pt x="79" y="43"/>
                      <a:pt x="79" y="43"/>
                    </a:cubicBezTo>
                    <a:cubicBezTo>
                      <a:pt x="81" y="43"/>
                      <a:pt x="83" y="41"/>
                      <a:pt x="83" y="38"/>
                    </a:cubicBezTo>
                    <a:cubicBezTo>
                      <a:pt x="83" y="36"/>
                      <a:pt x="81" y="33"/>
                      <a:pt x="79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33" y="43"/>
                      <a:pt x="33" y="43"/>
                      <a:pt x="33" y="43"/>
                    </a:cubicBezTo>
                    <a:lnTo>
                      <a:pt x="23" y="76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31648" y="198770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</a:rPr>
                  <a:t>Aircraft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375924" y="2947882"/>
              <a:ext cx="968599" cy="702117"/>
              <a:chOff x="7983769" y="6064722"/>
              <a:chExt cx="968599" cy="70211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8091113" y="6064722"/>
                <a:ext cx="682748" cy="514643"/>
                <a:chOff x="14466548" y="3803109"/>
                <a:chExt cx="499020" cy="376151"/>
              </a:xfrm>
              <a:solidFill>
                <a:schemeClr val="accent2"/>
              </a:solidFill>
            </p:grpSpPr>
            <p:sp>
              <p:nvSpPr>
                <p:cNvPr id="46" name="Freeform 39"/>
                <p:cNvSpPr>
                  <a:spLocks/>
                </p:cNvSpPr>
                <p:nvPr/>
              </p:nvSpPr>
              <p:spPr bwMode="auto">
                <a:xfrm>
                  <a:off x="14657821" y="3803109"/>
                  <a:ext cx="149599" cy="71595"/>
                </a:xfrm>
                <a:custGeom>
                  <a:avLst/>
                  <a:gdLst>
                    <a:gd name="T0" fmla="*/ 408 w 560"/>
                    <a:gd name="T1" fmla="*/ 187 h 265"/>
                    <a:gd name="T2" fmla="*/ 523 w 560"/>
                    <a:gd name="T3" fmla="*/ 187 h 265"/>
                    <a:gd name="T4" fmla="*/ 523 w 560"/>
                    <a:gd name="T5" fmla="*/ 187 h 265"/>
                    <a:gd name="T6" fmla="*/ 530 w 560"/>
                    <a:gd name="T7" fmla="*/ 187 h 265"/>
                    <a:gd name="T8" fmla="*/ 537 w 560"/>
                    <a:gd name="T9" fmla="*/ 185 h 265"/>
                    <a:gd name="T10" fmla="*/ 544 w 560"/>
                    <a:gd name="T11" fmla="*/ 181 h 265"/>
                    <a:gd name="T12" fmla="*/ 550 w 560"/>
                    <a:gd name="T13" fmla="*/ 177 h 265"/>
                    <a:gd name="T14" fmla="*/ 554 w 560"/>
                    <a:gd name="T15" fmla="*/ 172 h 265"/>
                    <a:gd name="T16" fmla="*/ 557 w 560"/>
                    <a:gd name="T17" fmla="*/ 164 h 265"/>
                    <a:gd name="T18" fmla="*/ 559 w 560"/>
                    <a:gd name="T19" fmla="*/ 158 h 265"/>
                    <a:gd name="T20" fmla="*/ 560 w 560"/>
                    <a:gd name="T21" fmla="*/ 150 h 265"/>
                    <a:gd name="T22" fmla="*/ 560 w 560"/>
                    <a:gd name="T23" fmla="*/ 37 h 265"/>
                    <a:gd name="T24" fmla="*/ 560 w 560"/>
                    <a:gd name="T25" fmla="*/ 37 h 265"/>
                    <a:gd name="T26" fmla="*/ 559 w 560"/>
                    <a:gd name="T27" fmla="*/ 29 h 265"/>
                    <a:gd name="T28" fmla="*/ 557 w 560"/>
                    <a:gd name="T29" fmla="*/ 22 h 265"/>
                    <a:gd name="T30" fmla="*/ 554 w 560"/>
                    <a:gd name="T31" fmla="*/ 15 h 265"/>
                    <a:gd name="T32" fmla="*/ 550 w 560"/>
                    <a:gd name="T33" fmla="*/ 10 h 265"/>
                    <a:gd name="T34" fmla="*/ 544 w 560"/>
                    <a:gd name="T35" fmla="*/ 6 h 265"/>
                    <a:gd name="T36" fmla="*/ 537 w 560"/>
                    <a:gd name="T37" fmla="*/ 2 h 265"/>
                    <a:gd name="T38" fmla="*/ 530 w 560"/>
                    <a:gd name="T39" fmla="*/ 0 h 265"/>
                    <a:gd name="T40" fmla="*/ 523 w 560"/>
                    <a:gd name="T41" fmla="*/ 0 h 265"/>
                    <a:gd name="T42" fmla="*/ 37 w 560"/>
                    <a:gd name="T43" fmla="*/ 0 h 265"/>
                    <a:gd name="T44" fmla="*/ 37 w 560"/>
                    <a:gd name="T45" fmla="*/ 0 h 265"/>
                    <a:gd name="T46" fmla="*/ 30 w 560"/>
                    <a:gd name="T47" fmla="*/ 0 h 265"/>
                    <a:gd name="T48" fmla="*/ 23 w 560"/>
                    <a:gd name="T49" fmla="*/ 2 h 265"/>
                    <a:gd name="T50" fmla="*/ 17 w 560"/>
                    <a:gd name="T51" fmla="*/ 6 h 265"/>
                    <a:gd name="T52" fmla="*/ 12 w 560"/>
                    <a:gd name="T53" fmla="*/ 10 h 265"/>
                    <a:gd name="T54" fmla="*/ 6 w 560"/>
                    <a:gd name="T55" fmla="*/ 15 h 265"/>
                    <a:gd name="T56" fmla="*/ 3 w 560"/>
                    <a:gd name="T57" fmla="*/ 22 h 265"/>
                    <a:gd name="T58" fmla="*/ 1 w 560"/>
                    <a:gd name="T59" fmla="*/ 29 h 265"/>
                    <a:gd name="T60" fmla="*/ 0 w 560"/>
                    <a:gd name="T61" fmla="*/ 37 h 265"/>
                    <a:gd name="T62" fmla="*/ 0 w 560"/>
                    <a:gd name="T63" fmla="*/ 150 h 265"/>
                    <a:gd name="T64" fmla="*/ 0 w 560"/>
                    <a:gd name="T65" fmla="*/ 150 h 265"/>
                    <a:gd name="T66" fmla="*/ 1 w 560"/>
                    <a:gd name="T67" fmla="*/ 158 h 265"/>
                    <a:gd name="T68" fmla="*/ 3 w 560"/>
                    <a:gd name="T69" fmla="*/ 164 h 265"/>
                    <a:gd name="T70" fmla="*/ 6 w 560"/>
                    <a:gd name="T71" fmla="*/ 172 h 265"/>
                    <a:gd name="T72" fmla="*/ 12 w 560"/>
                    <a:gd name="T73" fmla="*/ 177 h 265"/>
                    <a:gd name="T74" fmla="*/ 17 w 560"/>
                    <a:gd name="T75" fmla="*/ 181 h 265"/>
                    <a:gd name="T76" fmla="*/ 23 w 560"/>
                    <a:gd name="T77" fmla="*/ 185 h 265"/>
                    <a:gd name="T78" fmla="*/ 30 w 560"/>
                    <a:gd name="T79" fmla="*/ 187 h 265"/>
                    <a:gd name="T80" fmla="*/ 37 w 560"/>
                    <a:gd name="T81" fmla="*/ 187 h 265"/>
                    <a:gd name="T82" fmla="*/ 153 w 560"/>
                    <a:gd name="T83" fmla="*/ 187 h 265"/>
                    <a:gd name="T84" fmla="*/ 153 w 560"/>
                    <a:gd name="T85" fmla="*/ 265 h 265"/>
                    <a:gd name="T86" fmla="*/ 408 w 560"/>
                    <a:gd name="T87" fmla="*/ 265 h 265"/>
                    <a:gd name="T88" fmla="*/ 408 w 560"/>
                    <a:gd name="T89" fmla="*/ 187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60" h="265">
                      <a:moveTo>
                        <a:pt x="408" y="187"/>
                      </a:moveTo>
                      <a:lnTo>
                        <a:pt x="523" y="187"/>
                      </a:lnTo>
                      <a:lnTo>
                        <a:pt x="523" y="187"/>
                      </a:lnTo>
                      <a:lnTo>
                        <a:pt x="530" y="187"/>
                      </a:lnTo>
                      <a:lnTo>
                        <a:pt x="537" y="185"/>
                      </a:lnTo>
                      <a:lnTo>
                        <a:pt x="544" y="181"/>
                      </a:lnTo>
                      <a:lnTo>
                        <a:pt x="550" y="177"/>
                      </a:lnTo>
                      <a:lnTo>
                        <a:pt x="554" y="172"/>
                      </a:lnTo>
                      <a:lnTo>
                        <a:pt x="557" y="164"/>
                      </a:lnTo>
                      <a:lnTo>
                        <a:pt x="559" y="158"/>
                      </a:lnTo>
                      <a:lnTo>
                        <a:pt x="560" y="150"/>
                      </a:lnTo>
                      <a:lnTo>
                        <a:pt x="560" y="37"/>
                      </a:lnTo>
                      <a:lnTo>
                        <a:pt x="560" y="37"/>
                      </a:lnTo>
                      <a:lnTo>
                        <a:pt x="559" y="29"/>
                      </a:lnTo>
                      <a:lnTo>
                        <a:pt x="557" y="22"/>
                      </a:lnTo>
                      <a:lnTo>
                        <a:pt x="554" y="15"/>
                      </a:lnTo>
                      <a:lnTo>
                        <a:pt x="550" y="10"/>
                      </a:lnTo>
                      <a:lnTo>
                        <a:pt x="544" y="6"/>
                      </a:lnTo>
                      <a:lnTo>
                        <a:pt x="537" y="2"/>
                      </a:lnTo>
                      <a:lnTo>
                        <a:pt x="530" y="0"/>
                      </a:lnTo>
                      <a:lnTo>
                        <a:pt x="523" y="0"/>
                      </a:lnTo>
                      <a:lnTo>
                        <a:pt x="37" y="0"/>
                      </a:lnTo>
                      <a:lnTo>
                        <a:pt x="37" y="0"/>
                      </a:lnTo>
                      <a:lnTo>
                        <a:pt x="30" y="0"/>
                      </a:lnTo>
                      <a:lnTo>
                        <a:pt x="23" y="2"/>
                      </a:lnTo>
                      <a:lnTo>
                        <a:pt x="17" y="6"/>
                      </a:lnTo>
                      <a:lnTo>
                        <a:pt x="12" y="10"/>
                      </a:lnTo>
                      <a:lnTo>
                        <a:pt x="6" y="15"/>
                      </a:lnTo>
                      <a:lnTo>
                        <a:pt x="3" y="22"/>
                      </a:lnTo>
                      <a:lnTo>
                        <a:pt x="1" y="29"/>
                      </a:lnTo>
                      <a:lnTo>
                        <a:pt x="0" y="37"/>
                      </a:lnTo>
                      <a:lnTo>
                        <a:pt x="0" y="150"/>
                      </a:lnTo>
                      <a:lnTo>
                        <a:pt x="0" y="150"/>
                      </a:lnTo>
                      <a:lnTo>
                        <a:pt x="1" y="158"/>
                      </a:lnTo>
                      <a:lnTo>
                        <a:pt x="3" y="164"/>
                      </a:lnTo>
                      <a:lnTo>
                        <a:pt x="6" y="172"/>
                      </a:lnTo>
                      <a:lnTo>
                        <a:pt x="12" y="177"/>
                      </a:lnTo>
                      <a:lnTo>
                        <a:pt x="17" y="181"/>
                      </a:lnTo>
                      <a:lnTo>
                        <a:pt x="23" y="185"/>
                      </a:lnTo>
                      <a:lnTo>
                        <a:pt x="30" y="187"/>
                      </a:lnTo>
                      <a:lnTo>
                        <a:pt x="37" y="187"/>
                      </a:lnTo>
                      <a:lnTo>
                        <a:pt x="153" y="187"/>
                      </a:lnTo>
                      <a:lnTo>
                        <a:pt x="153" y="265"/>
                      </a:lnTo>
                      <a:lnTo>
                        <a:pt x="408" y="265"/>
                      </a:lnTo>
                      <a:lnTo>
                        <a:pt x="408" y="187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" name="Freeform 40"/>
                <p:cNvSpPr>
                  <a:spLocks noEditPoints="1"/>
                </p:cNvSpPr>
                <p:nvPr/>
              </p:nvSpPr>
              <p:spPr bwMode="auto">
                <a:xfrm>
                  <a:off x="14466548" y="3895020"/>
                  <a:ext cx="499020" cy="284240"/>
                </a:xfrm>
                <a:custGeom>
                  <a:avLst/>
                  <a:gdLst>
                    <a:gd name="T0" fmla="*/ 1674 w 1868"/>
                    <a:gd name="T1" fmla="*/ 147 h 1065"/>
                    <a:gd name="T2" fmla="*/ 1651 w 1868"/>
                    <a:gd name="T3" fmla="*/ 162 h 1065"/>
                    <a:gd name="T4" fmla="*/ 1645 w 1868"/>
                    <a:gd name="T5" fmla="*/ 312 h 1065"/>
                    <a:gd name="T6" fmla="*/ 1546 w 1868"/>
                    <a:gd name="T7" fmla="*/ 30 h 1065"/>
                    <a:gd name="T8" fmla="*/ 1530 w 1868"/>
                    <a:gd name="T9" fmla="*/ 7 h 1065"/>
                    <a:gd name="T10" fmla="*/ 701 w 1868"/>
                    <a:gd name="T11" fmla="*/ 0 h 1065"/>
                    <a:gd name="T12" fmla="*/ 678 w 1868"/>
                    <a:gd name="T13" fmla="*/ 8 h 1065"/>
                    <a:gd name="T14" fmla="*/ 320 w 1868"/>
                    <a:gd name="T15" fmla="*/ 210 h 1065"/>
                    <a:gd name="T16" fmla="*/ 294 w 1868"/>
                    <a:gd name="T17" fmla="*/ 221 h 1065"/>
                    <a:gd name="T18" fmla="*/ 284 w 1868"/>
                    <a:gd name="T19" fmla="*/ 247 h 1065"/>
                    <a:gd name="T20" fmla="*/ 187 w 1868"/>
                    <a:gd name="T21" fmla="*/ 288 h 1065"/>
                    <a:gd name="T22" fmla="*/ 176 w 1868"/>
                    <a:gd name="T23" fmla="*/ 262 h 1065"/>
                    <a:gd name="T24" fmla="*/ 150 w 1868"/>
                    <a:gd name="T25" fmla="*/ 252 h 1065"/>
                    <a:gd name="T26" fmla="*/ 22 w 1868"/>
                    <a:gd name="T27" fmla="*/ 254 h 1065"/>
                    <a:gd name="T28" fmla="*/ 2 w 1868"/>
                    <a:gd name="T29" fmla="*/ 273 h 1065"/>
                    <a:gd name="T30" fmla="*/ 0 w 1868"/>
                    <a:gd name="T31" fmla="*/ 776 h 1065"/>
                    <a:gd name="T32" fmla="*/ 10 w 1868"/>
                    <a:gd name="T33" fmla="*/ 802 h 1065"/>
                    <a:gd name="T34" fmla="*/ 37 w 1868"/>
                    <a:gd name="T35" fmla="*/ 814 h 1065"/>
                    <a:gd name="T36" fmla="*/ 164 w 1868"/>
                    <a:gd name="T37" fmla="*/ 810 h 1065"/>
                    <a:gd name="T38" fmla="*/ 184 w 1868"/>
                    <a:gd name="T39" fmla="*/ 791 h 1065"/>
                    <a:gd name="T40" fmla="*/ 284 w 1868"/>
                    <a:gd name="T41" fmla="*/ 660 h 1065"/>
                    <a:gd name="T42" fmla="*/ 286 w 1868"/>
                    <a:gd name="T43" fmla="*/ 832 h 1065"/>
                    <a:gd name="T44" fmla="*/ 306 w 1868"/>
                    <a:gd name="T45" fmla="*/ 852 h 1065"/>
                    <a:gd name="T46" fmla="*/ 672 w 1868"/>
                    <a:gd name="T47" fmla="*/ 1051 h 1065"/>
                    <a:gd name="T48" fmla="*/ 693 w 1868"/>
                    <a:gd name="T49" fmla="*/ 1064 h 1065"/>
                    <a:gd name="T50" fmla="*/ 1262 w 1868"/>
                    <a:gd name="T51" fmla="*/ 1064 h 1065"/>
                    <a:gd name="T52" fmla="*/ 1537 w 1868"/>
                    <a:gd name="T53" fmla="*/ 783 h 1065"/>
                    <a:gd name="T54" fmla="*/ 1546 w 1868"/>
                    <a:gd name="T55" fmla="*/ 764 h 1065"/>
                    <a:gd name="T56" fmla="*/ 1645 w 1868"/>
                    <a:gd name="T57" fmla="*/ 803 h 1065"/>
                    <a:gd name="T58" fmla="*/ 1651 w 1868"/>
                    <a:gd name="T59" fmla="*/ 825 h 1065"/>
                    <a:gd name="T60" fmla="*/ 1674 w 1868"/>
                    <a:gd name="T61" fmla="*/ 840 h 1065"/>
                    <a:gd name="T62" fmla="*/ 1838 w 1868"/>
                    <a:gd name="T63" fmla="*/ 840 h 1065"/>
                    <a:gd name="T64" fmla="*/ 1862 w 1868"/>
                    <a:gd name="T65" fmla="*/ 825 h 1065"/>
                    <a:gd name="T66" fmla="*/ 1868 w 1868"/>
                    <a:gd name="T67" fmla="*/ 183 h 1065"/>
                    <a:gd name="T68" fmla="*/ 1862 w 1868"/>
                    <a:gd name="T69" fmla="*/ 162 h 1065"/>
                    <a:gd name="T70" fmla="*/ 1838 w 1868"/>
                    <a:gd name="T71" fmla="*/ 147 h 1065"/>
                    <a:gd name="T72" fmla="*/ 946 w 1868"/>
                    <a:gd name="T73" fmla="*/ 611 h 1065"/>
                    <a:gd name="T74" fmla="*/ 808 w 1868"/>
                    <a:gd name="T75" fmla="*/ 609 h 1065"/>
                    <a:gd name="T76" fmla="*/ 791 w 1868"/>
                    <a:gd name="T77" fmla="*/ 599 h 1065"/>
                    <a:gd name="T78" fmla="*/ 784 w 1868"/>
                    <a:gd name="T79" fmla="*/ 579 h 1065"/>
                    <a:gd name="T80" fmla="*/ 788 w 1868"/>
                    <a:gd name="T81" fmla="*/ 561 h 1065"/>
                    <a:gd name="T82" fmla="*/ 1121 w 1868"/>
                    <a:gd name="T83" fmla="*/ 165 h 1065"/>
                    <a:gd name="T84" fmla="*/ 1143 w 1868"/>
                    <a:gd name="T85" fmla="*/ 158 h 1065"/>
                    <a:gd name="T86" fmla="*/ 1166 w 1868"/>
                    <a:gd name="T87" fmla="*/ 164 h 1065"/>
                    <a:gd name="T88" fmla="*/ 1179 w 1868"/>
                    <a:gd name="T89" fmla="*/ 182 h 1065"/>
                    <a:gd name="T90" fmla="*/ 1087 w 1868"/>
                    <a:gd name="T91" fmla="*/ 436 h 1065"/>
                    <a:gd name="T92" fmla="*/ 1225 w 1868"/>
                    <a:gd name="T93" fmla="*/ 438 h 1065"/>
                    <a:gd name="T94" fmla="*/ 1241 w 1868"/>
                    <a:gd name="T95" fmla="*/ 448 h 1065"/>
                    <a:gd name="T96" fmla="*/ 1248 w 1868"/>
                    <a:gd name="T97" fmla="*/ 474 h 1065"/>
                    <a:gd name="T98" fmla="*/ 916 w 1868"/>
                    <a:gd name="T99" fmla="*/ 878 h 1065"/>
                    <a:gd name="T100" fmla="*/ 900 w 1868"/>
                    <a:gd name="T101" fmla="*/ 889 h 1065"/>
                    <a:gd name="T102" fmla="*/ 877 w 1868"/>
                    <a:gd name="T103" fmla="*/ 890 h 1065"/>
                    <a:gd name="T104" fmla="*/ 858 w 1868"/>
                    <a:gd name="T105" fmla="*/ 876 h 1065"/>
                    <a:gd name="T106" fmla="*/ 853 w 1868"/>
                    <a:gd name="T107" fmla="*/ 854 h 10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68" h="1065">
                      <a:moveTo>
                        <a:pt x="1831" y="146"/>
                      </a:moveTo>
                      <a:lnTo>
                        <a:pt x="1682" y="146"/>
                      </a:lnTo>
                      <a:lnTo>
                        <a:pt x="1682" y="146"/>
                      </a:lnTo>
                      <a:lnTo>
                        <a:pt x="1674" y="147"/>
                      </a:lnTo>
                      <a:lnTo>
                        <a:pt x="1667" y="149"/>
                      </a:lnTo>
                      <a:lnTo>
                        <a:pt x="1661" y="152"/>
                      </a:lnTo>
                      <a:lnTo>
                        <a:pt x="1656" y="157"/>
                      </a:lnTo>
                      <a:lnTo>
                        <a:pt x="1651" y="162"/>
                      </a:lnTo>
                      <a:lnTo>
                        <a:pt x="1648" y="168"/>
                      </a:lnTo>
                      <a:lnTo>
                        <a:pt x="1646" y="175"/>
                      </a:lnTo>
                      <a:lnTo>
                        <a:pt x="1645" y="183"/>
                      </a:lnTo>
                      <a:lnTo>
                        <a:pt x="1645" y="312"/>
                      </a:lnTo>
                      <a:lnTo>
                        <a:pt x="1547" y="312"/>
                      </a:lnTo>
                      <a:lnTo>
                        <a:pt x="1547" y="37"/>
                      </a:lnTo>
                      <a:lnTo>
                        <a:pt x="1547" y="37"/>
                      </a:lnTo>
                      <a:lnTo>
                        <a:pt x="1546" y="30"/>
                      </a:lnTo>
                      <a:lnTo>
                        <a:pt x="1544" y="23"/>
                      </a:lnTo>
                      <a:lnTo>
                        <a:pt x="1541" y="17"/>
                      </a:lnTo>
                      <a:lnTo>
                        <a:pt x="1536" y="11"/>
                      </a:lnTo>
                      <a:lnTo>
                        <a:pt x="1530" y="7"/>
                      </a:lnTo>
                      <a:lnTo>
                        <a:pt x="1524" y="3"/>
                      </a:lnTo>
                      <a:lnTo>
                        <a:pt x="1517" y="1"/>
                      </a:lnTo>
                      <a:lnTo>
                        <a:pt x="1510" y="0"/>
                      </a:lnTo>
                      <a:lnTo>
                        <a:pt x="701" y="0"/>
                      </a:lnTo>
                      <a:lnTo>
                        <a:pt x="701" y="0"/>
                      </a:lnTo>
                      <a:lnTo>
                        <a:pt x="693" y="1"/>
                      </a:lnTo>
                      <a:lnTo>
                        <a:pt x="685" y="3"/>
                      </a:lnTo>
                      <a:lnTo>
                        <a:pt x="678" y="8"/>
                      </a:lnTo>
                      <a:lnTo>
                        <a:pt x="672" y="14"/>
                      </a:lnTo>
                      <a:lnTo>
                        <a:pt x="505" y="210"/>
                      </a:lnTo>
                      <a:lnTo>
                        <a:pt x="320" y="210"/>
                      </a:lnTo>
                      <a:lnTo>
                        <a:pt x="320" y="210"/>
                      </a:lnTo>
                      <a:lnTo>
                        <a:pt x="313" y="210"/>
                      </a:lnTo>
                      <a:lnTo>
                        <a:pt x="306" y="213"/>
                      </a:lnTo>
                      <a:lnTo>
                        <a:pt x="299" y="217"/>
                      </a:lnTo>
                      <a:lnTo>
                        <a:pt x="294" y="221"/>
                      </a:lnTo>
                      <a:lnTo>
                        <a:pt x="290" y="227"/>
                      </a:lnTo>
                      <a:lnTo>
                        <a:pt x="286" y="233"/>
                      </a:lnTo>
                      <a:lnTo>
                        <a:pt x="284" y="239"/>
                      </a:lnTo>
                      <a:lnTo>
                        <a:pt x="284" y="247"/>
                      </a:lnTo>
                      <a:lnTo>
                        <a:pt x="284" y="404"/>
                      </a:lnTo>
                      <a:lnTo>
                        <a:pt x="187" y="404"/>
                      </a:lnTo>
                      <a:lnTo>
                        <a:pt x="187" y="288"/>
                      </a:lnTo>
                      <a:lnTo>
                        <a:pt x="187" y="288"/>
                      </a:lnTo>
                      <a:lnTo>
                        <a:pt x="186" y="280"/>
                      </a:lnTo>
                      <a:lnTo>
                        <a:pt x="184" y="273"/>
                      </a:lnTo>
                      <a:lnTo>
                        <a:pt x="181" y="267"/>
                      </a:lnTo>
                      <a:lnTo>
                        <a:pt x="176" y="262"/>
                      </a:lnTo>
                      <a:lnTo>
                        <a:pt x="171" y="258"/>
                      </a:lnTo>
                      <a:lnTo>
                        <a:pt x="164" y="254"/>
                      </a:lnTo>
                      <a:lnTo>
                        <a:pt x="157" y="252"/>
                      </a:lnTo>
                      <a:lnTo>
                        <a:pt x="150" y="252"/>
                      </a:lnTo>
                      <a:lnTo>
                        <a:pt x="37" y="252"/>
                      </a:lnTo>
                      <a:lnTo>
                        <a:pt x="37" y="252"/>
                      </a:lnTo>
                      <a:lnTo>
                        <a:pt x="29" y="252"/>
                      </a:lnTo>
                      <a:lnTo>
                        <a:pt x="22" y="254"/>
                      </a:lnTo>
                      <a:lnTo>
                        <a:pt x="15" y="258"/>
                      </a:lnTo>
                      <a:lnTo>
                        <a:pt x="10" y="262"/>
                      </a:lnTo>
                      <a:lnTo>
                        <a:pt x="6" y="267"/>
                      </a:lnTo>
                      <a:lnTo>
                        <a:pt x="2" y="273"/>
                      </a:lnTo>
                      <a:lnTo>
                        <a:pt x="0" y="280"/>
                      </a:lnTo>
                      <a:lnTo>
                        <a:pt x="0" y="288"/>
                      </a:lnTo>
                      <a:lnTo>
                        <a:pt x="0" y="776"/>
                      </a:lnTo>
                      <a:lnTo>
                        <a:pt x="0" y="776"/>
                      </a:lnTo>
                      <a:lnTo>
                        <a:pt x="0" y="784"/>
                      </a:lnTo>
                      <a:lnTo>
                        <a:pt x="2" y="791"/>
                      </a:lnTo>
                      <a:lnTo>
                        <a:pt x="6" y="797"/>
                      </a:lnTo>
                      <a:lnTo>
                        <a:pt x="10" y="802"/>
                      </a:lnTo>
                      <a:lnTo>
                        <a:pt x="15" y="807"/>
                      </a:lnTo>
                      <a:lnTo>
                        <a:pt x="22" y="810"/>
                      </a:lnTo>
                      <a:lnTo>
                        <a:pt x="29" y="812"/>
                      </a:lnTo>
                      <a:lnTo>
                        <a:pt x="37" y="814"/>
                      </a:lnTo>
                      <a:lnTo>
                        <a:pt x="150" y="814"/>
                      </a:lnTo>
                      <a:lnTo>
                        <a:pt x="150" y="814"/>
                      </a:lnTo>
                      <a:lnTo>
                        <a:pt x="157" y="812"/>
                      </a:lnTo>
                      <a:lnTo>
                        <a:pt x="164" y="810"/>
                      </a:lnTo>
                      <a:lnTo>
                        <a:pt x="171" y="807"/>
                      </a:lnTo>
                      <a:lnTo>
                        <a:pt x="176" y="802"/>
                      </a:lnTo>
                      <a:lnTo>
                        <a:pt x="181" y="797"/>
                      </a:lnTo>
                      <a:lnTo>
                        <a:pt x="184" y="791"/>
                      </a:lnTo>
                      <a:lnTo>
                        <a:pt x="186" y="784"/>
                      </a:lnTo>
                      <a:lnTo>
                        <a:pt x="187" y="776"/>
                      </a:lnTo>
                      <a:lnTo>
                        <a:pt x="187" y="660"/>
                      </a:lnTo>
                      <a:lnTo>
                        <a:pt x="284" y="660"/>
                      </a:lnTo>
                      <a:lnTo>
                        <a:pt x="284" y="818"/>
                      </a:lnTo>
                      <a:lnTo>
                        <a:pt x="284" y="818"/>
                      </a:lnTo>
                      <a:lnTo>
                        <a:pt x="284" y="825"/>
                      </a:lnTo>
                      <a:lnTo>
                        <a:pt x="286" y="832"/>
                      </a:lnTo>
                      <a:lnTo>
                        <a:pt x="290" y="838"/>
                      </a:lnTo>
                      <a:lnTo>
                        <a:pt x="294" y="843"/>
                      </a:lnTo>
                      <a:lnTo>
                        <a:pt x="299" y="849"/>
                      </a:lnTo>
                      <a:lnTo>
                        <a:pt x="306" y="852"/>
                      </a:lnTo>
                      <a:lnTo>
                        <a:pt x="313" y="854"/>
                      </a:lnTo>
                      <a:lnTo>
                        <a:pt x="320" y="855"/>
                      </a:lnTo>
                      <a:lnTo>
                        <a:pt x="505" y="855"/>
                      </a:lnTo>
                      <a:lnTo>
                        <a:pt x="672" y="1051"/>
                      </a:lnTo>
                      <a:lnTo>
                        <a:pt x="672" y="1051"/>
                      </a:lnTo>
                      <a:lnTo>
                        <a:pt x="678" y="1056"/>
                      </a:lnTo>
                      <a:lnTo>
                        <a:pt x="685" y="1061"/>
                      </a:lnTo>
                      <a:lnTo>
                        <a:pt x="693" y="1064"/>
                      </a:lnTo>
                      <a:lnTo>
                        <a:pt x="701" y="1065"/>
                      </a:lnTo>
                      <a:lnTo>
                        <a:pt x="1255" y="1065"/>
                      </a:lnTo>
                      <a:lnTo>
                        <a:pt x="1255" y="1065"/>
                      </a:lnTo>
                      <a:lnTo>
                        <a:pt x="1262" y="1064"/>
                      </a:lnTo>
                      <a:lnTo>
                        <a:pt x="1269" y="1062"/>
                      </a:lnTo>
                      <a:lnTo>
                        <a:pt x="1275" y="1057"/>
                      </a:lnTo>
                      <a:lnTo>
                        <a:pt x="1281" y="1052"/>
                      </a:lnTo>
                      <a:lnTo>
                        <a:pt x="1537" y="783"/>
                      </a:lnTo>
                      <a:lnTo>
                        <a:pt x="1537" y="783"/>
                      </a:lnTo>
                      <a:lnTo>
                        <a:pt x="1541" y="776"/>
                      </a:lnTo>
                      <a:lnTo>
                        <a:pt x="1544" y="770"/>
                      </a:lnTo>
                      <a:lnTo>
                        <a:pt x="1546" y="764"/>
                      </a:lnTo>
                      <a:lnTo>
                        <a:pt x="1547" y="757"/>
                      </a:lnTo>
                      <a:lnTo>
                        <a:pt x="1547" y="675"/>
                      </a:lnTo>
                      <a:lnTo>
                        <a:pt x="1645" y="675"/>
                      </a:lnTo>
                      <a:lnTo>
                        <a:pt x="1645" y="803"/>
                      </a:lnTo>
                      <a:lnTo>
                        <a:pt x="1645" y="803"/>
                      </a:lnTo>
                      <a:lnTo>
                        <a:pt x="1646" y="811"/>
                      </a:lnTo>
                      <a:lnTo>
                        <a:pt x="1648" y="818"/>
                      </a:lnTo>
                      <a:lnTo>
                        <a:pt x="1651" y="825"/>
                      </a:lnTo>
                      <a:lnTo>
                        <a:pt x="1656" y="830"/>
                      </a:lnTo>
                      <a:lnTo>
                        <a:pt x="1661" y="834"/>
                      </a:lnTo>
                      <a:lnTo>
                        <a:pt x="1667" y="838"/>
                      </a:lnTo>
                      <a:lnTo>
                        <a:pt x="1674" y="840"/>
                      </a:lnTo>
                      <a:lnTo>
                        <a:pt x="1682" y="840"/>
                      </a:lnTo>
                      <a:lnTo>
                        <a:pt x="1831" y="840"/>
                      </a:lnTo>
                      <a:lnTo>
                        <a:pt x="1831" y="840"/>
                      </a:lnTo>
                      <a:lnTo>
                        <a:pt x="1838" y="840"/>
                      </a:lnTo>
                      <a:lnTo>
                        <a:pt x="1845" y="838"/>
                      </a:lnTo>
                      <a:lnTo>
                        <a:pt x="1852" y="834"/>
                      </a:lnTo>
                      <a:lnTo>
                        <a:pt x="1858" y="830"/>
                      </a:lnTo>
                      <a:lnTo>
                        <a:pt x="1862" y="825"/>
                      </a:lnTo>
                      <a:lnTo>
                        <a:pt x="1865" y="818"/>
                      </a:lnTo>
                      <a:lnTo>
                        <a:pt x="1867" y="811"/>
                      </a:lnTo>
                      <a:lnTo>
                        <a:pt x="1868" y="803"/>
                      </a:lnTo>
                      <a:lnTo>
                        <a:pt x="1868" y="183"/>
                      </a:lnTo>
                      <a:lnTo>
                        <a:pt x="1868" y="183"/>
                      </a:lnTo>
                      <a:lnTo>
                        <a:pt x="1867" y="175"/>
                      </a:lnTo>
                      <a:lnTo>
                        <a:pt x="1865" y="168"/>
                      </a:lnTo>
                      <a:lnTo>
                        <a:pt x="1862" y="162"/>
                      </a:lnTo>
                      <a:lnTo>
                        <a:pt x="1858" y="157"/>
                      </a:lnTo>
                      <a:lnTo>
                        <a:pt x="1852" y="152"/>
                      </a:lnTo>
                      <a:lnTo>
                        <a:pt x="1845" y="149"/>
                      </a:lnTo>
                      <a:lnTo>
                        <a:pt x="1838" y="147"/>
                      </a:lnTo>
                      <a:lnTo>
                        <a:pt x="1831" y="146"/>
                      </a:lnTo>
                      <a:lnTo>
                        <a:pt x="1831" y="146"/>
                      </a:lnTo>
                      <a:close/>
                      <a:moveTo>
                        <a:pt x="855" y="846"/>
                      </a:moveTo>
                      <a:lnTo>
                        <a:pt x="946" y="611"/>
                      </a:lnTo>
                      <a:lnTo>
                        <a:pt x="819" y="611"/>
                      </a:lnTo>
                      <a:lnTo>
                        <a:pt x="819" y="611"/>
                      </a:lnTo>
                      <a:lnTo>
                        <a:pt x="813" y="610"/>
                      </a:lnTo>
                      <a:lnTo>
                        <a:pt x="808" y="609"/>
                      </a:lnTo>
                      <a:lnTo>
                        <a:pt x="804" y="608"/>
                      </a:lnTo>
                      <a:lnTo>
                        <a:pt x="799" y="606"/>
                      </a:lnTo>
                      <a:lnTo>
                        <a:pt x="795" y="603"/>
                      </a:lnTo>
                      <a:lnTo>
                        <a:pt x="791" y="599"/>
                      </a:lnTo>
                      <a:lnTo>
                        <a:pt x="789" y="595"/>
                      </a:lnTo>
                      <a:lnTo>
                        <a:pt x="787" y="591"/>
                      </a:lnTo>
                      <a:lnTo>
                        <a:pt x="784" y="583"/>
                      </a:lnTo>
                      <a:lnTo>
                        <a:pt x="784" y="579"/>
                      </a:lnTo>
                      <a:lnTo>
                        <a:pt x="784" y="575"/>
                      </a:lnTo>
                      <a:lnTo>
                        <a:pt x="785" y="570"/>
                      </a:lnTo>
                      <a:lnTo>
                        <a:pt x="786" y="565"/>
                      </a:lnTo>
                      <a:lnTo>
                        <a:pt x="788" y="561"/>
                      </a:lnTo>
                      <a:lnTo>
                        <a:pt x="791" y="557"/>
                      </a:lnTo>
                      <a:lnTo>
                        <a:pt x="1117" y="169"/>
                      </a:lnTo>
                      <a:lnTo>
                        <a:pt x="1117" y="169"/>
                      </a:lnTo>
                      <a:lnTo>
                        <a:pt x="1121" y="165"/>
                      </a:lnTo>
                      <a:lnTo>
                        <a:pt x="1126" y="162"/>
                      </a:lnTo>
                      <a:lnTo>
                        <a:pt x="1132" y="160"/>
                      </a:lnTo>
                      <a:lnTo>
                        <a:pt x="1137" y="158"/>
                      </a:lnTo>
                      <a:lnTo>
                        <a:pt x="1143" y="158"/>
                      </a:lnTo>
                      <a:lnTo>
                        <a:pt x="1150" y="158"/>
                      </a:lnTo>
                      <a:lnTo>
                        <a:pt x="1155" y="159"/>
                      </a:lnTo>
                      <a:lnTo>
                        <a:pt x="1161" y="161"/>
                      </a:lnTo>
                      <a:lnTo>
                        <a:pt x="1166" y="164"/>
                      </a:lnTo>
                      <a:lnTo>
                        <a:pt x="1170" y="167"/>
                      </a:lnTo>
                      <a:lnTo>
                        <a:pt x="1174" y="171"/>
                      </a:lnTo>
                      <a:lnTo>
                        <a:pt x="1177" y="176"/>
                      </a:lnTo>
                      <a:lnTo>
                        <a:pt x="1179" y="182"/>
                      </a:lnTo>
                      <a:lnTo>
                        <a:pt x="1180" y="188"/>
                      </a:lnTo>
                      <a:lnTo>
                        <a:pt x="1179" y="194"/>
                      </a:lnTo>
                      <a:lnTo>
                        <a:pt x="1177" y="201"/>
                      </a:lnTo>
                      <a:lnTo>
                        <a:pt x="1087" y="436"/>
                      </a:lnTo>
                      <a:lnTo>
                        <a:pt x="1213" y="436"/>
                      </a:lnTo>
                      <a:lnTo>
                        <a:pt x="1213" y="436"/>
                      </a:lnTo>
                      <a:lnTo>
                        <a:pt x="1220" y="437"/>
                      </a:lnTo>
                      <a:lnTo>
                        <a:pt x="1225" y="438"/>
                      </a:lnTo>
                      <a:lnTo>
                        <a:pt x="1230" y="440"/>
                      </a:lnTo>
                      <a:lnTo>
                        <a:pt x="1234" y="442"/>
                      </a:lnTo>
                      <a:lnTo>
                        <a:pt x="1238" y="445"/>
                      </a:lnTo>
                      <a:lnTo>
                        <a:pt x="1241" y="448"/>
                      </a:lnTo>
                      <a:lnTo>
                        <a:pt x="1244" y="452"/>
                      </a:lnTo>
                      <a:lnTo>
                        <a:pt x="1246" y="456"/>
                      </a:lnTo>
                      <a:lnTo>
                        <a:pt x="1248" y="466"/>
                      </a:lnTo>
                      <a:lnTo>
                        <a:pt x="1248" y="474"/>
                      </a:lnTo>
                      <a:lnTo>
                        <a:pt x="1246" y="483"/>
                      </a:lnTo>
                      <a:lnTo>
                        <a:pt x="1244" y="487"/>
                      </a:lnTo>
                      <a:lnTo>
                        <a:pt x="1241" y="490"/>
                      </a:lnTo>
                      <a:lnTo>
                        <a:pt x="916" y="878"/>
                      </a:lnTo>
                      <a:lnTo>
                        <a:pt x="916" y="878"/>
                      </a:lnTo>
                      <a:lnTo>
                        <a:pt x="911" y="884"/>
                      </a:lnTo>
                      <a:lnTo>
                        <a:pt x="906" y="887"/>
                      </a:lnTo>
                      <a:lnTo>
                        <a:pt x="900" y="889"/>
                      </a:lnTo>
                      <a:lnTo>
                        <a:pt x="894" y="891"/>
                      </a:lnTo>
                      <a:lnTo>
                        <a:pt x="888" y="891"/>
                      </a:lnTo>
                      <a:lnTo>
                        <a:pt x="883" y="891"/>
                      </a:lnTo>
                      <a:lnTo>
                        <a:pt x="877" y="890"/>
                      </a:lnTo>
                      <a:lnTo>
                        <a:pt x="872" y="888"/>
                      </a:lnTo>
                      <a:lnTo>
                        <a:pt x="866" y="885"/>
                      </a:lnTo>
                      <a:lnTo>
                        <a:pt x="861" y="881"/>
                      </a:lnTo>
                      <a:lnTo>
                        <a:pt x="858" y="876"/>
                      </a:lnTo>
                      <a:lnTo>
                        <a:pt x="855" y="872"/>
                      </a:lnTo>
                      <a:lnTo>
                        <a:pt x="853" y="866"/>
                      </a:lnTo>
                      <a:lnTo>
                        <a:pt x="852" y="860"/>
                      </a:lnTo>
                      <a:lnTo>
                        <a:pt x="853" y="854"/>
                      </a:lnTo>
                      <a:lnTo>
                        <a:pt x="855" y="846"/>
                      </a:lnTo>
                      <a:lnTo>
                        <a:pt x="855" y="846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7983769" y="660064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Engines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50483" y="2011284"/>
              <a:ext cx="1074174" cy="896375"/>
              <a:chOff x="9449520" y="2320292"/>
              <a:chExt cx="1074174" cy="896375"/>
            </a:xfrm>
          </p:grpSpPr>
          <p:sp>
            <p:nvSpPr>
              <p:cNvPr id="49" name="Rectangle 2048"/>
              <p:cNvSpPr>
                <a:spLocks noChangeAspect="1"/>
              </p:cNvSpPr>
              <p:nvPr/>
            </p:nvSpPr>
            <p:spPr bwMode="auto">
              <a:xfrm flipV="1">
                <a:off x="9911750" y="2320292"/>
                <a:ext cx="244943" cy="516861"/>
              </a:xfrm>
              <a:custGeom>
                <a:avLst/>
                <a:gdLst/>
                <a:ahLst/>
                <a:cxnLst/>
                <a:rect l="l" t="t" r="r" b="b"/>
                <a:pathLst>
                  <a:path w="1402492" h="2959444">
                    <a:moveTo>
                      <a:pt x="0" y="37870"/>
                    </a:moveTo>
                    <a:lnTo>
                      <a:pt x="1402492" y="37870"/>
                    </a:lnTo>
                    <a:lnTo>
                      <a:pt x="1402492" y="0"/>
                    </a:lnTo>
                    <a:lnTo>
                      <a:pt x="0" y="0"/>
                    </a:lnTo>
                    <a:close/>
                    <a:moveTo>
                      <a:pt x="1122231" y="170769"/>
                    </a:moveTo>
                    <a:cubicBezTo>
                      <a:pt x="1117181" y="170769"/>
                      <a:pt x="1113087" y="166675"/>
                      <a:pt x="1113087" y="161625"/>
                    </a:cubicBezTo>
                    <a:lnTo>
                      <a:pt x="1113087" y="88473"/>
                    </a:lnTo>
                    <a:cubicBezTo>
                      <a:pt x="1113087" y="83423"/>
                      <a:pt x="1117181" y="79329"/>
                      <a:pt x="1122231" y="79329"/>
                    </a:cubicBezTo>
                    <a:cubicBezTo>
                      <a:pt x="1127281" y="79329"/>
                      <a:pt x="1131375" y="83423"/>
                      <a:pt x="1131375" y="88473"/>
                    </a:cubicBezTo>
                    <a:lnTo>
                      <a:pt x="1131375" y="161625"/>
                    </a:lnTo>
                    <a:cubicBezTo>
                      <a:pt x="1131375" y="166675"/>
                      <a:pt x="1127281" y="170769"/>
                      <a:pt x="1122231" y="170769"/>
                    </a:cubicBezTo>
                    <a:close/>
                    <a:moveTo>
                      <a:pt x="1094233" y="170769"/>
                    </a:moveTo>
                    <a:cubicBezTo>
                      <a:pt x="1089183" y="170769"/>
                      <a:pt x="1085089" y="166675"/>
                      <a:pt x="1085089" y="161625"/>
                    </a:cubicBezTo>
                    <a:lnTo>
                      <a:pt x="1085089" y="88473"/>
                    </a:lnTo>
                    <a:cubicBezTo>
                      <a:pt x="1085089" y="83423"/>
                      <a:pt x="1089183" y="79329"/>
                      <a:pt x="1094233" y="79329"/>
                    </a:cubicBezTo>
                    <a:cubicBezTo>
                      <a:pt x="1099283" y="79329"/>
                      <a:pt x="1103377" y="83423"/>
                      <a:pt x="1103377" y="88473"/>
                    </a:cubicBezTo>
                    <a:lnTo>
                      <a:pt x="1103377" y="161625"/>
                    </a:lnTo>
                    <a:cubicBezTo>
                      <a:pt x="1103377" y="166675"/>
                      <a:pt x="1099283" y="170769"/>
                      <a:pt x="1094233" y="170769"/>
                    </a:cubicBezTo>
                    <a:close/>
                    <a:moveTo>
                      <a:pt x="1066239" y="170769"/>
                    </a:moveTo>
                    <a:cubicBezTo>
                      <a:pt x="1061189" y="170769"/>
                      <a:pt x="1057095" y="166675"/>
                      <a:pt x="1057095" y="161625"/>
                    </a:cubicBezTo>
                    <a:lnTo>
                      <a:pt x="1057095" y="88473"/>
                    </a:lnTo>
                    <a:cubicBezTo>
                      <a:pt x="1057095" y="83423"/>
                      <a:pt x="1061189" y="79329"/>
                      <a:pt x="1066239" y="79329"/>
                    </a:cubicBezTo>
                    <a:cubicBezTo>
                      <a:pt x="1071289" y="79329"/>
                      <a:pt x="1075383" y="83423"/>
                      <a:pt x="1075383" y="88473"/>
                    </a:cubicBezTo>
                    <a:lnTo>
                      <a:pt x="1075383" y="161625"/>
                    </a:lnTo>
                    <a:cubicBezTo>
                      <a:pt x="1075383" y="166675"/>
                      <a:pt x="1071289" y="170769"/>
                      <a:pt x="1066239" y="170769"/>
                    </a:cubicBezTo>
                    <a:close/>
                    <a:moveTo>
                      <a:pt x="1038245" y="170769"/>
                    </a:moveTo>
                    <a:cubicBezTo>
                      <a:pt x="1033195" y="170769"/>
                      <a:pt x="1029101" y="166675"/>
                      <a:pt x="1029101" y="161625"/>
                    </a:cubicBezTo>
                    <a:lnTo>
                      <a:pt x="1029101" y="88473"/>
                    </a:lnTo>
                    <a:cubicBezTo>
                      <a:pt x="1029101" y="83423"/>
                      <a:pt x="1033195" y="79329"/>
                      <a:pt x="1038245" y="79329"/>
                    </a:cubicBezTo>
                    <a:cubicBezTo>
                      <a:pt x="1043295" y="79329"/>
                      <a:pt x="1047389" y="83423"/>
                      <a:pt x="1047389" y="88473"/>
                    </a:cubicBezTo>
                    <a:lnTo>
                      <a:pt x="1047389" y="161625"/>
                    </a:lnTo>
                    <a:cubicBezTo>
                      <a:pt x="1047389" y="166675"/>
                      <a:pt x="1043295" y="170769"/>
                      <a:pt x="1038245" y="170769"/>
                    </a:cubicBezTo>
                    <a:close/>
                    <a:moveTo>
                      <a:pt x="1010251" y="170769"/>
                    </a:moveTo>
                    <a:cubicBezTo>
                      <a:pt x="1005201" y="170769"/>
                      <a:pt x="1001107" y="166675"/>
                      <a:pt x="1001107" y="161625"/>
                    </a:cubicBezTo>
                    <a:lnTo>
                      <a:pt x="1001107" y="88473"/>
                    </a:lnTo>
                    <a:cubicBezTo>
                      <a:pt x="1001107" y="83423"/>
                      <a:pt x="1005201" y="79329"/>
                      <a:pt x="1010251" y="79329"/>
                    </a:cubicBezTo>
                    <a:cubicBezTo>
                      <a:pt x="1015301" y="79329"/>
                      <a:pt x="1019395" y="83423"/>
                      <a:pt x="1019395" y="88473"/>
                    </a:cubicBezTo>
                    <a:lnTo>
                      <a:pt x="1019395" y="161625"/>
                    </a:lnTo>
                    <a:cubicBezTo>
                      <a:pt x="1019395" y="166675"/>
                      <a:pt x="1015301" y="170769"/>
                      <a:pt x="1010251" y="170769"/>
                    </a:cubicBezTo>
                    <a:close/>
                    <a:moveTo>
                      <a:pt x="982257" y="170769"/>
                    </a:moveTo>
                    <a:cubicBezTo>
                      <a:pt x="977207" y="170769"/>
                      <a:pt x="973113" y="166675"/>
                      <a:pt x="973113" y="161625"/>
                    </a:cubicBezTo>
                    <a:lnTo>
                      <a:pt x="973113" y="88473"/>
                    </a:lnTo>
                    <a:cubicBezTo>
                      <a:pt x="973113" y="83423"/>
                      <a:pt x="977207" y="79329"/>
                      <a:pt x="982257" y="79329"/>
                    </a:cubicBezTo>
                    <a:cubicBezTo>
                      <a:pt x="987307" y="79329"/>
                      <a:pt x="991401" y="83423"/>
                      <a:pt x="991401" y="88473"/>
                    </a:cubicBezTo>
                    <a:lnTo>
                      <a:pt x="991401" y="161625"/>
                    </a:lnTo>
                    <a:cubicBezTo>
                      <a:pt x="991401" y="166675"/>
                      <a:pt x="987307" y="170769"/>
                      <a:pt x="982257" y="170769"/>
                    </a:cubicBezTo>
                    <a:close/>
                    <a:moveTo>
                      <a:pt x="954263" y="170769"/>
                    </a:moveTo>
                    <a:cubicBezTo>
                      <a:pt x="949213" y="170769"/>
                      <a:pt x="945119" y="166675"/>
                      <a:pt x="945119" y="161625"/>
                    </a:cubicBezTo>
                    <a:lnTo>
                      <a:pt x="945119" y="88473"/>
                    </a:lnTo>
                    <a:cubicBezTo>
                      <a:pt x="945119" y="83423"/>
                      <a:pt x="949213" y="79329"/>
                      <a:pt x="954263" y="79329"/>
                    </a:cubicBezTo>
                    <a:cubicBezTo>
                      <a:pt x="959313" y="79329"/>
                      <a:pt x="963407" y="83423"/>
                      <a:pt x="963407" y="88473"/>
                    </a:cubicBezTo>
                    <a:lnTo>
                      <a:pt x="963407" y="161625"/>
                    </a:lnTo>
                    <a:cubicBezTo>
                      <a:pt x="963407" y="166675"/>
                      <a:pt x="959313" y="170769"/>
                      <a:pt x="954263" y="170769"/>
                    </a:cubicBezTo>
                    <a:close/>
                    <a:moveTo>
                      <a:pt x="926269" y="170769"/>
                    </a:moveTo>
                    <a:cubicBezTo>
                      <a:pt x="921219" y="170769"/>
                      <a:pt x="917125" y="166675"/>
                      <a:pt x="917125" y="161625"/>
                    </a:cubicBezTo>
                    <a:lnTo>
                      <a:pt x="917125" y="88473"/>
                    </a:lnTo>
                    <a:cubicBezTo>
                      <a:pt x="917125" y="83423"/>
                      <a:pt x="921219" y="79329"/>
                      <a:pt x="926269" y="79329"/>
                    </a:cubicBezTo>
                    <a:cubicBezTo>
                      <a:pt x="931319" y="79329"/>
                      <a:pt x="935413" y="83423"/>
                      <a:pt x="935413" y="88473"/>
                    </a:cubicBezTo>
                    <a:lnTo>
                      <a:pt x="935413" y="161625"/>
                    </a:lnTo>
                    <a:cubicBezTo>
                      <a:pt x="935413" y="166675"/>
                      <a:pt x="931319" y="170769"/>
                      <a:pt x="926269" y="170769"/>
                    </a:cubicBezTo>
                    <a:close/>
                    <a:moveTo>
                      <a:pt x="898275" y="170769"/>
                    </a:moveTo>
                    <a:cubicBezTo>
                      <a:pt x="893225" y="170769"/>
                      <a:pt x="889131" y="166675"/>
                      <a:pt x="889131" y="161625"/>
                    </a:cubicBezTo>
                    <a:lnTo>
                      <a:pt x="889131" y="88473"/>
                    </a:lnTo>
                    <a:cubicBezTo>
                      <a:pt x="889131" y="83423"/>
                      <a:pt x="893225" y="79329"/>
                      <a:pt x="898275" y="79329"/>
                    </a:cubicBezTo>
                    <a:cubicBezTo>
                      <a:pt x="903325" y="79329"/>
                      <a:pt x="907419" y="83423"/>
                      <a:pt x="907419" y="88473"/>
                    </a:cubicBezTo>
                    <a:lnTo>
                      <a:pt x="907419" y="161625"/>
                    </a:lnTo>
                    <a:cubicBezTo>
                      <a:pt x="907419" y="166675"/>
                      <a:pt x="903325" y="170769"/>
                      <a:pt x="898275" y="170769"/>
                    </a:cubicBezTo>
                    <a:close/>
                    <a:moveTo>
                      <a:pt x="870281" y="170769"/>
                    </a:moveTo>
                    <a:cubicBezTo>
                      <a:pt x="865231" y="170769"/>
                      <a:pt x="861137" y="166675"/>
                      <a:pt x="861137" y="161625"/>
                    </a:cubicBezTo>
                    <a:lnTo>
                      <a:pt x="861137" y="88473"/>
                    </a:lnTo>
                    <a:cubicBezTo>
                      <a:pt x="861137" y="83423"/>
                      <a:pt x="865231" y="79329"/>
                      <a:pt x="870281" y="79329"/>
                    </a:cubicBezTo>
                    <a:cubicBezTo>
                      <a:pt x="875331" y="79329"/>
                      <a:pt x="879425" y="83423"/>
                      <a:pt x="879425" y="88473"/>
                    </a:cubicBezTo>
                    <a:lnTo>
                      <a:pt x="879425" y="161625"/>
                    </a:lnTo>
                    <a:cubicBezTo>
                      <a:pt x="879425" y="166675"/>
                      <a:pt x="875331" y="170769"/>
                      <a:pt x="870281" y="170769"/>
                    </a:cubicBezTo>
                    <a:close/>
                    <a:moveTo>
                      <a:pt x="842287" y="170769"/>
                    </a:moveTo>
                    <a:cubicBezTo>
                      <a:pt x="837237" y="170769"/>
                      <a:pt x="833143" y="166675"/>
                      <a:pt x="833143" y="161625"/>
                    </a:cubicBezTo>
                    <a:lnTo>
                      <a:pt x="833143" y="88473"/>
                    </a:lnTo>
                    <a:cubicBezTo>
                      <a:pt x="833143" y="83423"/>
                      <a:pt x="837237" y="79329"/>
                      <a:pt x="842287" y="79329"/>
                    </a:cubicBezTo>
                    <a:cubicBezTo>
                      <a:pt x="847337" y="79329"/>
                      <a:pt x="851431" y="83423"/>
                      <a:pt x="851431" y="88473"/>
                    </a:cubicBezTo>
                    <a:lnTo>
                      <a:pt x="851431" y="161625"/>
                    </a:lnTo>
                    <a:cubicBezTo>
                      <a:pt x="851431" y="166675"/>
                      <a:pt x="847337" y="170769"/>
                      <a:pt x="842287" y="170769"/>
                    </a:cubicBezTo>
                    <a:close/>
                    <a:moveTo>
                      <a:pt x="814293" y="170769"/>
                    </a:moveTo>
                    <a:cubicBezTo>
                      <a:pt x="809243" y="170769"/>
                      <a:pt x="805149" y="166675"/>
                      <a:pt x="805149" y="161625"/>
                    </a:cubicBezTo>
                    <a:lnTo>
                      <a:pt x="805149" y="88473"/>
                    </a:lnTo>
                    <a:cubicBezTo>
                      <a:pt x="805149" y="83423"/>
                      <a:pt x="809243" y="79329"/>
                      <a:pt x="814293" y="79329"/>
                    </a:cubicBezTo>
                    <a:cubicBezTo>
                      <a:pt x="819343" y="79329"/>
                      <a:pt x="823437" y="83423"/>
                      <a:pt x="823437" y="88473"/>
                    </a:cubicBezTo>
                    <a:lnTo>
                      <a:pt x="823437" y="161625"/>
                    </a:lnTo>
                    <a:cubicBezTo>
                      <a:pt x="823437" y="166675"/>
                      <a:pt x="819343" y="170769"/>
                      <a:pt x="814293" y="170769"/>
                    </a:cubicBezTo>
                    <a:close/>
                    <a:moveTo>
                      <a:pt x="786299" y="170769"/>
                    </a:moveTo>
                    <a:cubicBezTo>
                      <a:pt x="781249" y="170769"/>
                      <a:pt x="777155" y="166675"/>
                      <a:pt x="777155" y="161625"/>
                    </a:cubicBezTo>
                    <a:lnTo>
                      <a:pt x="777155" y="88473"/>
                    </a:lnTo>
                    <a:cubicBezTo>
                      <a:pt x="777155" y="83423"/>
                      <a:pt x="781249" y="79329"/>
                      <a:pt x="786299" y="79329"/>
                    </a:cubicBezTo>
                    <a:cubicBezTo>
                      <a:pt x="791349" y="79329"/>
                      <a:pt x="795443" y="83423"/>
                      <a:pt x="795443" y="88473"/>
                    </a:cubicBezTo>
                    <a:lnTo>
                      <a:pt x="795443" y="161625"/>
                    </a:lnTo>
                    <a:cubicBezTo>
                      <a:pt x="795443" y="166675"/>
                      <a:pt x="791349" y="170769"/>
                      <a:pt x="786299" y="170769"/>
                    </a:cubicBezTo>
                    <a:close/>
                    <a:moveTo>
                      <a:pt x="758305" y="170769"/>
                    </a:moveTo>
                    <a:cubicBezTo>
                      <a:pt x="753255" y="170769"/>
                      <a:pt x="749161" y="166675"/>
                      <a:pt x="749161" y="161625"/>
                    </a:cubicBezTo>
                    <a:lnTo>
                      <a:pt x="749161" y="88473"/>
                    </a:lnTo>
                    <a:cubicBezTo>
                      <a:pt x="749161" y="83423"/>
                      <a:pt x="753255" y="79329"/>
                      <a:pt x="758305" y="79329"/>
                    </a:cubicBezTo>
                    <a:cubicBezTo>
                      <a:pt x="763355" y="79329"/>
                      <a:pt x="767449" y="83423"/>
                      <a:pt x="767449" y="88473"/>
                    </a:cubicBezTo>
                    <a:lnTo>
                      <a:pt x="767449" y="161625"/>
                    </a:lnTo>
                    <a:cubicBezTo>
                      <a:pt x="767449" y="166675"/>
                      <a:pt x="763355" y="170769"/>
                      <a:pt x="758305" y="170769"/>
                    </a:cubicBezTo>
                    <a:close/>
                    <a:moveTo>
                      <a:pt x="730311" y="170769"/>
                    </a:moveTo>
                    <a:cubicBezTo>
                      <a:pt x="725261" y="170769"/>
                      <a:pt x="721167" y="166675"/>
                      <a:pt x="721167" y="161625"/>
                    </a:cubicBezTo>
                    <a:lnTo>
                      <a:pt x="721167" y="88473"/>
                    </a:lnTo>
                    <a:cubicBezTo>
                      <a:pt x="721167" y="83423"/>
                      <a:pt x="725261" y="79329"/>
                      <a:pt x="730311" y="79329"/>
                    </a:cubicBezTo>
                    <a:cubicBezTo>
                      <a:pt x="735361" y="79329"/>
                      <a:pt x="739455" y="83423"/>
                      <a:pt x="739455" y="88473"/>
                    </a:cubicBezTo>
                    <a:lnTo>
                      <a:pt x="739455" y="161625"/>
                    </a:lnTo>
                    <a:cubicBezTo>
                      <a:pt x="739455" y="166675"/>
                      <a:pt x="735361" y="170769"/>
                      <a:pt x="730311" y="170769"/>
                    </a:cubicBezTo>
                    <a:close/>
                    <a:moveTo>
                      <a:pt x="702317" y="170769"/>
                    </a:moveTo>
                    <a:cubicBezTo>
                      <a:pt x="697267" y="170769"/>
                      <a:pt x="693173" y="166675"/>
                      <a:pt x="693173" y="161625"/>
                    </a:cubicBezTo>
                    <a:lnTo>
                      <a:pt x="693173" y="88473"/>
                    </a:lnTo>
                    <a:cubicBezTo>
                      <a:pt x="693173" y="83423"/>
                      <a:pt x="697267" y="79329"/>
                      <a:pt x="702317" y="79329"/>
                    </a:cubicBezTo>
                    <a:cubicBezTo>
                      <a:pt x="707367" y="79329"/>
                      <a:pt x="711461" y="83423"/>
                      <a:pt x="711461" y="88473"/>
                    </a:cubicBezTo>
                    <a:lnTo>
                      <a:pt x="711461" y="161625"/>
                    </a:lnTo>
                    <a:cubicBezTo>
                      <a:pt x="711461" y="166675"/>
                      <a:pt x="707367" y="170769"/>
                      <a:pt x="702317" y="170769"/>
                    </a:cubicBezTo>
                    <a:close/>
                    <a:moveTo>
                      <a:pt x="674323" y="170769"/>
                    </a:moveTo>
                    <a:cubicBezTo>
                      <a:pt x="669273" y="170769"/>
                      <a:pt x="665179" y="166675"/>
                      <a:pt x="665179" y="161625"/>
                    </a:cubicBezTo>
                    <a:lnTo>
                      <a:pt x="665179" y="88473"/>
                    </a:lnTo>
                    <a:cubicBezTo>
                      <a:pt x="665179" y="83423"/>
                      <a:pt x="669273" y="79329"/>
                      <a:pt x="674323" y="79329"/>
                    </a:cubicBezTo>
                    <a:cubicBezTo>
                      <a:pt x="679373" y="79329"/>
                      <a:pt x="683467" y="83423"/>
                      <a:pt x="683467" y="88473"/>
                    </a:cubicBezTo>
                    <a:lnTo>
                      <a:pt x="683467" y="161625"/>
                    </a:lnTo>
                    <a:cubicBezTo>
                      <a:pt x="683467" y="166675"/>
                      <a:pt x="679373" y="170769"/>
                      <a:pt x="674323" y="170769"/>
                    </a:cubicBezTo>
                    <a:close/>
                    <a:moveTo>
                      <a:pt x="646329" y="170769"/>
                    </a:moveTo>
                    <a:cubicBezTo>
                      <a:pt x="641279" y="170769"/>
                      <a:pt x="637185" y="166675"/>
                      <a:pt x="637185" y="161625"/>
                    </a:cubicBezTo>
                    <a:lnTo>
                      <a:pt x="637185" y="88473"/>
                    </a:lnTo>
                    <a:cubicBezTo>
                      <a:pt x="637185" y="83423"/>
                      <a:pt x="641279" y="79329"/>
                      <a:pt x="646329" y="79329"/>
                    </a:cubicBezTo>
                    <a:cubicBezTo>
                      <a:pt x="651379" y="79329"/>
                      <a:pt x="655473" y="83423"/>
                      <a:pt x="655473" y="88473"/>
                    </a:cubicBezTo>
                    <a:lnTo>
                      <a:pt x="655473" y="161625"/>
                    </a:lnTo>
                    <a:cubicBezTo>
                      <a:pt x="655473" y="166675"/>
                      <a:pt x="651379" y="170769"/>
                      <a:pt x="646329" y="170769"/>
                    </a:cubicBezTo>
                    <a:close/>
                    <a:moveTo>
                      <a:pt x="618335" y="170769"/>
                    </a:moveTo>
                    <a:cubicBezTo>
                      <a:pt x="613285" y="170769"/>
                      <a:pt x="609191" y="166675"/>
                      <a:pt x="609191" y="161625"/>
                    </a:cubicBezTo>
                    <a:lnTo>
                      <a:pt x="609191" y="88473"/>
                    </a:lnTo>
                    <a:cubicBezTo>
                      <a:pt x="609191" y="83423"/>
                      <a:pt x="613285" y="79329"/>
                      <a:pt x="618335" y="79329"/>
                    </a:cubicBezTo>
                    <a:cubicBezTo>
                      <a:pt x="623385" y="79329"/>
                      <a:pt x="627479" y="83423"/>
                      <a:pt x="627479" y="88473"/>
                    </a:cubicBezTo>
                    <a:lnTo>
                      <a:pt x="627479" y="161625"/>
                    </a:lnTo>
                    <a:cubicBezTo>
                      <a:pt x="627479" y="166675"/>
                      <a:pt x="623385" y="170769"/>
                      <a:pt x="618335" y="170769"/>
                    </a:cubicBezTo>
                    <a:close/>
                    <a:moveTo>
                      <a:pt x="590341" y="170769"/>
                    </a:moveTo>
                    <a:cubicBezTo>
                      <a:pt x="585291" y="170769"/>
                      <a:pt x="581197" y="166675"/>
                      <a:pt x="581197" y="161625"/>
                    </a:cubicBezTo>
                    <a:lnTo>
                      <a:pt x="581197" y="88473"/>
                    </a:lnTo>
                    <a:cubicBezTo>
                      <a:pt x="581197" y="83423"/>
                      <a:pt x="585291" y="79329"/>
                      <a:pt x="590341" y="79329"/>
                    </a:cubicBezTo>
                    <a:cubicBezTo>
                      <a:pt x="595391" y="79329"/>
                      <a:pt x="599485" y="83423"/>
                      <a:pt x="599485" y="88473"/>
                    </a:cubicBezTo>
                    <a:lnTo>
                      <a:pt x="599485" y="161625"/>
                    </a:lnTo>
                    <a:cubicBezTo>
                      <a:pt x="599485" y="166675"/>
                      <a:pt x="595391" y="170769"/>
                      <a:pt x="590341" y="170769"/>
                    </a:cubicBezTo>
                    <a:close/>
                    <a:moveTo>
                      <a:pt x="562347" y="170769"/>
                    </a:moveTo>
                    <a:cubicBezTo>
                      <a:pt x="557297" y="170769"/>
                      <a:pt x="553203" y="166675"/>
                      <a:pt x="553203" y="161625"/>
                    </a:cubicBezTo>
                    <a:lnTo>
                      <a:pt x="553203" y="88473"/>
                    </a:lnTo>
                    <a:cubicBezTo>
                      <a:pt x="553203" y="83423"/>
                      <a:pt x="557297" y="79329"/>
                      <a:pt x="562347" y="79329"/>
                    </a:cubicBezTo>
                    <a:cubicBezTo>
                      <a:pt x="567397" y="79329"/>
                      <a:pt x="571491" y="83423"/>
                      <a:pt x="571491" y="88473"/>
                    </a:cubicBezTo>
                    <a:lnTo>
                      <a:pt x="571491" y="161625"/>
                    </a:lnTo>
                    <a:cubicBezTo>
                      <a:pt x="571491" y="166675"/>
                      <a:pt x="567397" y="170769"/>
                      <a:pt x="562347" y="170769"/>
                    </a:cubicBezTo>
                    <a:close/>
                    <a:moveTo>
                      <a:pt x="534353" y="170769"/>
                    </a:moveTo>
                    <a:cubicBezTo>
                      <a:pt x="529303" y="170769"/>
                      <a:pt x="525209" y="166675"/>
                      <a:pt x="525209" y="161625"/>
                    </a:cubicBezTo>
                    <a:lnTo>
                      <a:pt x="525209" y="88473"/>
                    </a:lnTo>
                    <a:cubicBezTo>
                      <a:pt x="525209" y="83423"/>
                      <a:pt x="529303" y="79329"/>
                      <a:pt x="534353" y="79329"/>
                    </a:cubicBezTo>
                    <a:cubicBezTo>
                      <a:pt x="539403" y="79329"/>
                      <a:pt x="543497" y="83423"/>
                      <a:pt x="543497" y="88473"/>
                    </a:cubicBezTo>
                    <a:lnTo>
                      <a:pt x="543497" y="161625"/>
                    </a:lnTo>
                    <a:cubicBezTo>
                      <a:pt x="543497" y="166675"/>
                      <a:pt x="539403" y="170769"/>
                      <a:pt x="534353" y="170769"/>
                    </a:cubicBezTo>
                    <a:close/>
                    <a:moveTo>
                      <a:pt x="506359" y="170769"/>
                    </a:moveTo>
                    <a:cubicBezTo>
                      <a:pt x="501309" y="170769"/>
                      <a:pt x="497215" y="166675"/>
                      <a:pt x="497215" y="161625"/>
                    </a:cubicBezTo>
                    <a:lnTo>
                      <a:pt x="497215" y="88473"/>
                    </a:lnTo>
                    <a:cubicBezTo>
                      <a:pt x="497215" y="83423"/>
                      <a:pt x="501309" y="79329"/>
                      <a:pt x="506359" y="79329"/>
                    </a:cubicBezTo>
                    <a:cubicBezTo>
                      <a:pt x="511409" y="79329"/>
                      <a:pt x="515503" y="83423"/>
                      <a:pt x="515503" y="88473"/>
                    </a:cubicBezTo>
                    <a:lnTo>
                      <a:pt x="515503" y="161625"/>
                    </a:lnTo>
                    <a:cubicBezTo>
                      <a:pt x="515503" y="166675"/>
                      <a:pt x="511409" y="170769"/>
                      <a:pt x="506359" y="170769"/>
                    </a:cubicBezTo>
                    <a:close/>
                    <a:moveTo>
                      <a:pt x="478365" y="170769"/>
                    </a:moveTo>
                    <a:cubicBezTo>
                      <a:pt x="473315" y="170769"/>
                      <a:pt x="469221" y="166675"/>
                      <a:pt x="469221" y="161625"/>
                    </a:cubicBezTo>
                    <a:lnTo>
                      <a:pt x="469221" y="88473"/>
                    </a:lnTo>
                    <a:cubicBezTo>
                      <a:pt x="469221" y="83423"/>
                      <a:pt x="473315" y="79329"/>
                      <a:pt x="478365" y="79329"/>
                    </a:cubicBezTo>
                    <a:cubicBezTo>
                      <a:pt x="483415" y="79329"/>
                      <a:pt x="487509" y="83423"/>
                      <a:pt x="487509" y="88473"/>
                    </a:cubicBezTo>
                    <a:lnTo>
                      <a:pt x="487509" y="161625"/>
                    </a:lnTo>
                    <a:cubicBezTo>
                      <a:pt x="487509" y="166675"/>
                      <a:pt x="483415" y="170769"/>
                      <a:pt x="478365" y="170769"/>
                    </a:cubicBezTo>
                    <a:close/>
                    <a:moveTo>
                      <a:pt x="450371" y="170769"/>
                    </a:moveTo>
                    <a:cubicBezTo>
                      <a:pt x="445321" y="170769"/>
                      <a:pt x="441227" y="166675"/>
                      <a:pt x="441227" y="161625"/>
                    </a:cubicBezTo>
                    <a:lnTo>
                      <a:pt x="441227" y="88473"/>
                    </a:lnTo>
                    <a:cubicBezTo>
                      <a:pt x="441227" y="83423"/>
                      <a:pt x="445321" y="79329"/>
                      <a:pt x="450371" y="79329"/>
                    </a:cubicBezTo>
                    <a:cubicBezTo>
                      <a:pt x="455421" y="79329"/>
                      <a:pt x="459515" y="83423"/>
                      <a:pt x="459515" y="88473"/>
                    </a:cubicBezTo>
                    <a:lnTo>
                      <a:pt x="459515" y="161625"/>
                    </a:lnTo>
                    <a:cubicBezTo>
                      <a:pt x="459515" y="166675"/>
                      <a:pt x="455421" y="170769"/>
                      <a:pt x="450371" y="170769"/>
                    </a:cubicBezTo>
                    <a:close/>
                    <a:moveTo>
                      <a:pt x="422377" y="170769"/>
                    </a:moveTo>
                    <a:cubicBezTo>
                      <a:pt x="417327" y="170769"/>
                      <a:pt x="413233" y="166675"/>
                      <a:pt x="413233" y="161625"/>
                    </a:cubicBezTo>
                    <a:lnTo>
                      <a:pt x="413233" y="88473"/>
                    </a:lnTo>
                    <a:cubicBezTo>
                      <a:pt x="413233" y="83423"/>
                      <a:pt x="417327" y="79329"/>
                      <a:pt x="422377" y="79329"/>
                    </a:cubicBezTo>
                    <a:cubicBezTo>
                      <a:pt x="427427" y="79329"/>
                      <a:pt x="431521" y="83423"/>
                      <a:pt x="431521" y="88473"/>
                    </a:cubicBezTo>
                    <a:lnTo>
                      <a:pt x="431521" y="161625"/>
                    </a:lnTo>
                    <a:cubicBezTo>
                      <a:pt x="431521" y="166675"/>
                      <a:pt x="427427" y="170769"/>
                      <a:pt x="422377" y="170769"/>
                    </a:cubicBezTo>
                    <a:close/>
                    <a:moveTo>
                      <a:pt x="394383" y="170769"/>
                    </a:moveTo>
                    <a:cubicBezTo>
                      <a:pt x="389333" y="170769"/>
                      <a:pt x="385239" y="166675"/>
                      <a:pt x="385239" y="161625"/>
                    </a:cubicBezTo>
                    <a:lnTo>
                      <a:pt x="385239" y="88473"/>
                    </a:lnTo>
                    <a:cubicBezTo>
                      <a:pt x="385239" y="83423"/>
                      <a:pt x="389333" y="79329"/>
                      <a:pt x="394383" y="79329"/>
                    </a:cubicBezTo>
                    <a:cubicBezTo>
                      <a:pt x="399433" y="79329"/>
                      <a:pt x="403527" y="83423"/>
                      <a:pt x="403527" y="88473"/>
                    </a:cubicBezTo>
                    <a:lnTo>
                      <a:pt x="403527" y="161625"/>
                    </a:lnTo>
                    <a:cubicBezTo>
                      <a:pt x="403527" y="166675"/>
                      <a:pt x="399433" y="170769"/>
                      <a:pt x="394383" y="170769"/>
                    </a:cubicBezTo>
                    <a:close/>
                    <a:moveTo>
                      <a:pt x="366389" y="170769"/>
                    </a:moveTo>
                    <a:cubicBezTo>
                      <a:pt x="361339" y="170769"/>
                      <a:pt x="357245" y="166675"/>
                      <a:pt x="357245" y="161625"/>
                    </a:cubicBezTo>
                    <a:lnTo>
                      <a:pt x="357245" y="88473"/>
                    </a:lnTo>
                    <a:cubicBezTo>
                      <a:pt x="357245" y="83423"/>
                      <a:pt x="361339" y="79329"/>
                      <a:pt x="366389" y="79329"/>
                    </a:cubicBezTo>
                    <a:cubicBezTo>
                      <a:pt x="371439" y="79329"/>
                      <a:pt x="375533" y="83423"/>
                      <a:pt x="375533" y="88473"/>
                    </a:cubicBezTo>
                    <a:lnTo>
                      <a:pt x="375533" y="161625"/>
                    </a:lnTo>
                    <a:cubicBezTo>
                      <a:pt x="375533" y="166675"/>
                      <a:pt x="371439" y="170769"/>
                      <a:pt x="366389" y="170769"/>
                    </a:cubicBezTo>
                    <a:close/>
                    <a:moveTo>
                      <a:pt x="338395" y="170769"/>
                    </a:moveTo>
                    <a:cubicBezTo>
                      <a:pt x="333345" y="170769"/>
                      <a:pt x="329251" y="166675"/>
                      <a:pt x="329251" y="161625"/>
                    </a:cubicBezTo>
                    <a:lnTo>
                      <a:pt x="329251" y="88473"/>
                    </a:lnTo>
                    <a:cubicBezTo>
                      <a:pt x="329251" y="83423"/>
                      <a:pt x="333345" y="79329"/>
                      <a:pt x="338395" y="79329"/>
                    </a:cubicBezTo>
                    <a:cubicBezTo>
                      <a:pt x="343445" y="79329"/>
                      <a:pt x="347539" y="83423"/>
                      <a:pt x="347539" y="88473"/>
                    </a:cubicBezTo>
                    <a:lnTo>
                      <a:pt x="347539" y="161625"/>
                    </a:lnTo>
                    <a:cubicBezTo>
                      <a:pt x="347539" y="166675"/>
                      <a:pt x="343445" y="170769"/>
                      <a:pt x="338395" y="170769"/>
                    </a:cubicBezTo>
                    <a:close/>
                    <a:moveTo>
                      <a:pt x="310401" y="170769"/>
                    </a:moveTo>
                    <a:cubicBezTo>
                      <a:pt x="305351" y="170769"/>
                      <a:pt x="301257" y="166675"/>
                      <a:pt x="301257" y="161625"/>
                    </a:cubicBezTo>
                    <a:lnTo>
                      <a:pt x="301257" y="88473"/>
                    </a:lnTo>
                    <a:cubicBezTo>
                      <a:pt x="301257" y="83423"/>
                      <a:pt x="305351" y="79329"/>
                      <a:pt x="310401" y="79329"/>
                    </a:cubicBezTo>
                    <a:cubicBezTo>
                      <a:pt x="315451" y="79329"/>
                      <a:pt x="319545" y="83423"/>
                      <a:pt x="319545" y="88473"/>
                    </a:cubicBezTo>
                    <a:lnTo>
                      <a:pt x="319545" y="161625"/>
                    </a:lnTo>
                    <a:cubicBezTo>
                      <a:pt x="319545" y="166675"/>
                      <a:pt x="315451" y="170769"/>
                      <a:pt x="310401" y="170769"/>
                    </a:cubicBezTo>
                    <a:close/>
                    <a:moveTo>
                      <a:pt x="282407" y="170769"/>
                    </a:moveTo>
                    <a:cubicBezTo>
                      <a:pt x="277357" y="170769"/>
                      <a:pt x="273263" y="166675"/>
                      <a:pt x="273263" y="161625"/>
                    </a:cubicBezTo>
                    <a:lnTo>
                      <a:pt x="273263" y="88473"/>
                    </a:lnTo>
                    <a:cubicBezTo>
                      <a:pt x="273263" y="83423"/>
                      <a:pt x="277357" y="79329"/>
                      <a:pt x="282407" y="79329"/>
                    </a:cubicBezTo>
                    <a:cubicBezTo>
                      <a:pt x="287457" y="79329"/>
                      <a:pt x="291551" y="83423"/>
                      <a:pt x="291551" y="88473"/>
                    </a:cubicBezTo>
                    <a:lnTo>
                      <a:pt x="291551" y="161625"/>
                    </a:lnTo>
                    <a:cubicBezTo>
                      <a:pt x="291551" y="166675"/>
                      <a:pt x="287457" y="170769"/>
                      <a:pt x="282407" y="170769"/>
                    </a:cubicBezTo>
                    <a:close/>
                    <a:moveTo>
                      <a:pt x="0" y="187436"/>
                    </a:moveTo>
                    <a:lnTo>
                      <a:pt x="1402492" y="187436"/>
                    </a:lnTo>
                    <a:lnTo>
                      <a:pt x="1402492" y="56158"/>
                    </a:lnTo>
                    <a:lnTo>
                      <a:pt x="0" y="56158"/>
                    </a:lnTo>
                    <a:close/>
                    <a:moveTo>
                      <a:pt x="448311" y="646221"/>
                    </a:moveTo>
                    <a:cubicBezTo>
                      <a:pt x="435378" y="646221"/>
                      <a:pt x="424893" y="635736"/>
                      <a:pt x="424893" y="622803"/>
                    </a:cubicBezTo>
                    <a:lnTo>
                      <a:pt x="424893" y="400558"/>
                    </a:lnTo>
                    <a:cubicBezTo>
                      <a:pt x="424893" y="387625"/>
                      <a:pt x="435378" y="377140"/>
                      <a:pt x="448311" y="377140"/>
                    </a:cubicBezTo>
                    <a:lnTo>
                      <a:pt x="1211100" y="377140"/>
                    </a:lnTo>
                    <a:cubicBezTo>
                      <a:pt x="1224033" y="377140"/>
                      <a:pt x="1234518" y="387625"/>
                      <a:pt x="1234518" y="400558"/>
                    </a:cubicBezTo>
                    <a:lnTo>
                      <a:pt x="1234518" y="622803"/>
                    </a:lnTo>
                    <a:cubicBezTo>
                      <a:pt x="1234518" y="635736"/>
                      <a:pt x="1224033" y="646221"/>
                      <a:pt x="1211100" y="646221"/>
                    </a:cubicBezTo>
                    <a:close/>
                    <a:moveTo>
                      <a:pt x="1157297" y="896251"/>
                    </a:moveTo>
                    <a:cubicBezTo>
                      <a:pt x="1142981" y="896251"/>
                      <a:pt x="1131375" y="884645"/>
                      <a:pt x="1131375" y="870329"/>
                    </a:cubicBezTo>
                    <a:lnTo>
                      <a:pt x="1131375" y="765012"/>
                    </a:lnTo>
                    <a:cubicBezTo>
                      <a:pt x="1131375" y="750696"/>
                      <a:pt x="1142981" y="739090"/>
                      <a:pt x="1157297" y="739090"/>
                    </a:cubicBezTo>
                    <a:lnTo>
                      <a:pt x="1260983" y="739090"/>
                    </a:lnTo>
                    <a:cubicBezTo>
                      <a:pt x="1275299" y="739090"/>
                      <a:pt x="1286905" y="750696"/>
                      <a:pt x="1286905" y="765012"/>
                    </a:cubicBezTo>
                    <a:lnTo>
                      <a:pt x="1286905" y="870329"/>
                    </a:lnTo>
                    <a:cubicBezTo>
                      <a:pt x="1286905" y="884645"/>
                      <a:pt x="1275299" y="896251"/>
                      <a:pt x="1260983" y="896251"/>
                    </a:cubicBezTo>
                    <a:close/>
                    <a:moveTo>
                      <a:pt x="193380" y="1417901"/>
                    </a:moveTo>
                    <a:lnTo>
                      <a:pt x="236685" y="1417901"/>
                    </a:lnTo>
                    <a:lnTo>
                      <a:pt x="276969" y="1362511"/>
                    </a:lnTo>
                    <a:lnTo>
                      <a:pt x="276969" y="1190793"/>
                    </a:lnTo>
                    <a:lnTo>
                      <a:pt x="319776" y="1190793"/>
                    </a:lnTo>
                    <a:lnTo>
                      <a:pt x="319049" y="1364525"/>
                    </a:lnTo>
                    <a:lnTo>
                      <a:pt x="355305" y="1417901"/>
                    </a:lnTo>
                    <a:lnTo>
                      <a:pt x="398610" y="1417901"/>
                    </a:lnTo>
                    <a:lnTo>
                      <a:pt x="438894" y="1362511"/>
                    </a:lnTo>
                    <a:lnTo>
                      <a:pt x="438894" y="1190793"/>
                    </a:lnTo>
                    <a:lnTo>
                      <a:pt x="486464" y="1190793"/>
                    </a:lnTo>
                    <a:lnTo>
                      <a:pt x="485737" y="1364525"/>
                    </a:lnTo>
                    <a:lnTo>
                      <a:pt x="521993" y="1417901"/>
                    </a:lnTo>
                    <a:lnTo>
                      <a:pt x="565298" y="1417901"/>
                    </a:lnTo>
                    <a:lnTo>
                      <a:pt x="605582" y="1362511"/>
                    </a:lnTo>
                    <a:lnTo>
                      <a:pt x="605582" y="1190793"/>
                    </a:lnTo>
                    <a:lnTo>
                      <a:pt x="658202" y="1190793"/>
                    </a:lnTo>
                    <a:lnTo>
                      <a:pt x="657475" y="1364525"/>
                    </a:lnTo>
                    <a:lnTo>
                      <a:pt x="693731" y="1417901"/>
                    </a:lnTo>
                    <a:lnTo>
                      <a:pt x="737036" y="1417901"/>
                    </a:lnTo>
                    <a:lnTo>
                      <a:pt x="777320" y="1362511"/>
                    </a:lnTo>
                    <a:lnTo>
                      <a:pt x="777320" y="1190793"/>
                    </a:lnTo>
                    <a:lnTo>
                      <a:pt x="811843" y="1190793"/>
                    </a:lnTo>
                    <a:lnTo>
                      <a:pt x="811843" y="1092914"/>
                    </a:lnTo>
                    <a:lnTo>
                      <a:pt x="126043" y="1092914"/>
                    </a:lnTo>
                    <a:lnTo>
                      <a:pt x="126043" y="1190793"/>
                    </a:lnTo>
                    <a:lnTo>
                      <a:pt x="157851" y="1190793"/>
                    </a:lnTo>
                    <a:lnTo>
                      <a:pt x="157124" y="1364525"/>
                    </a:lnTo>
                    <a:close/>
                    <a:moveTo>
                      <a:pt x="715384" y="1461206"/>
                    </a:moveTo>
                    <a:lnTo>
                      <a:pt x="733542" y="1459289"/>
                    </a:lnTo>
                    <a:lnTo>
                      <a:pt x="739046" y="1457208"/>
                    </a:lnTo>
                    <a:lnTo>
                      <a:pt x="741065" y="1454659"/>
                    </a:lnTo>
                    <a:lnTo>
                      <a:pt x="741065" y="1428476"/>
                    </a:lnTo>
                    <a:lnTo>
                      <a:pt x="739046" y="1425927"/>
                    </a:lnTo>
                    <a:lnTo>
                      <a:pt x="733542" y="1423846"/>
                    </a:lnTo>
                    <a:cubicBezTo>
                      <a:pt x="728894" y="1422661"/>
                      <a:pt x="722474" y="1421929"/>
                      <a:pt x="715384" y="1421929"/>
                    </a:cubicBezTo>
                    <a:cubicBezTo>
                      <a:pt x="704748" y="1421929"/>
                      <a:pt x="695620" y="1423577"/>
                      <a:pt x="691721" y="1425927"/>
                    </a:cubicBezTo>
                    <a:cubicBezTo>
                      <a:pt x="690421" y="1426711"/>
                      <a:pt x="689703" y="1427572"/>
                      <a:pt x="689703" y="1428476"/>
                    </a:cubicBezTo>
                    <a:lnTo>
                      <a:pt x="689703" y="1454659"/>
                    </a:lnTo>
                    <a:cubicBezTo>
                      <a:pt x="689703" y="1456467"/>
                      <a:pt x="692578" y="1458104"/>
                      <a:pt x="697225" y="1459289"/>
                    </a:cubicBezTo>
                    <a:cubicBezTo>
                      <a:pt x="701873" y="1460473"/>
                      <a:pt x="708293" y="1461206"/>
                      <a:pt x="715384" y="1461206"/>
                    </a:cubicBezTo>
                    <a:close/>
                    <a:moveTo>
                      <a:pt x="543646" y="1461206"/>
                    </a:moveTo>
                    <a:lnTo>
                      <a:pt x="561804" y="1459289"/>
                    </a:lnTo>
                    <a:lnTo>
                      <a:pt x="567308" y="1457208"/>
                    </a:lnTo>
                    <a:lnTo>
                      <a:pt x="569327" y="1454659"/>
                    </a:lnTo>
                    <a:lnTo>
                      <a:pt x="569327" y="1428476"/>
                    </a:lnTo>
                    <a:lnTo>
                      <a:pt x="567308" y="1425927"/>
                    </a:lnTo>
                    <a:lnTo>
                      <a:pt x="561804" y="1423846"/>
                    </a:lnTo>
                    <a:cubicBezTo>
                      <a:pt x="557156" y="1422661"/>
                      <a:pt x="550736" y="1421929"/>
                      <a:pt x="543646" y="1421929"/>
                    </a:cubicBezTo>
                    <a:cubicBezTo>
                      <a:pt x="533010" y="1421929"/>
                      <a:pt x="523882" y="1423577"/>
                      <a:pt x="519983" y="1425927"/>
                    </a:cubicBezTo>
                    <a:cubicBezTo>
                      <a:pt x="518683" y="1426711"/>
                      <a:pt x="517965" y="1427572"/>
                      <a:pt x="517965" y="1428476"/>
                    </a:cubicBezTo>
                    <a:lnTo>
                      <a:pt x="517965" y="1454659"/>
                    </a:lnTo>
                    <a:cubicBezTo>
                      <a:pt x="517965" y="1456467"/>
                      <a:pt x="520840" y="1458104"/>
                      <a:pt x="525487" y="1459289"/>
                    </a:cubicBezTo>
                    <a:cubicBezTo>
                      <a:pt x="530135" y="1460473"/>
                      <a:pt x="536555" y="1461206"/>
                      <a:pt x="543646" y="1461206"/>
                    </a:cubicBezTo>
                    <a:close/>
                    <a:moveTo>
                      <a:pt x="376958" y="1461206"/>
                    </a:moveTo>
                    <a:lnTo>
                      <a:pt x="395116" y="1459289"/>
                    </a:lnTo>
                    <a:lnTo>
                      <a:pt x="400620" y="1457208"/>
                    </a:lnTo>
                    <a:lnTo>
                      <a:pt x="402639" y="1454659"/>
                    </a:lnTo>
                    <a:lnTo>
                      <a:pt x="402639" y="1428476"/>
                    </a:lnTo>
                    <a:lnTo>
                      <a:pt x="400620" y="1425927"/>
                    </a:lnTo>
                    <a:lnTo>
                      <a:pt x="395116" y="1423846"/>
                    </a:lnTo>
                    <a:cubicBezTo>
                      <a:pt x="390468" y="1422661"/>
                      <a:pt x="384048" y="1421929"/>
                      <a:pt x="376958" y="1421929"/>
                    </a:cubicBezTo>
                    <a:cubicBezTo>
                      <a:pt x="366322" y="1421929"/>
                      <a:pt x="357194" y="1423577"/>
                      <a:pt x="353295" y="1425927"/>
                    </a:cubicBezTo>
                    <a:cubicBezTo>
                      <a:pt x="351995" y="1426711"/>
                      <a:pt x="351277" y="1427572"/>
                      <a:pt x="351277" y="1428476"/>
                    </a:cubicBezTo>
                    <a:lnTo>
                      <a:pt x="351277" y="1454659"/>
                    </a:lnTo>
                    <a:cubicBezTo>
                      <a:pt x="351277" y="1456467"/>
                      <a:pt x="354152" y="1458104"/>
                      <a:pt x="358799" y="1459289"/>
                    </a:cubicBezTo>
                    <a:cubicBezTo>
                      <a:pt x="363447" y="1460473"/>
                      <a:pt x="369867" y="1461206"/>
                      <a:pt x="376958" y="1461206"/>
                    </a:cubicBezTo>
                    <a:close/>
                    <a:moveTo>
                      <a:pt x="215033" y="1461206"/>
                    </a:moveTo>
                    <a:lnTo>
                      <a:pt x="233191" y="1459289"/>
                    </a:lnTo>
                    <a:lnTo>
                      <a:pt x="238695" y="1457208"/>
                    </a:lnTo>
                    <a:lnTo>
                      <a:pt x="240714" y="1454659"/>
                    </a:lnTo>
                    <a:lnTo>
                      <a:pt x="240714" y="1428476"/>
                    </a:lnTo>
                    <a:lnTo>
                      <a:pt x="238695" y="1425927"/>
                    </a:lnTo>
                    <a:lnTo>
                      <a:pt x="233191" y="1423846"/>
                    </a:lnTo>
                    <a:cubicBezTo>
                      <a:pt x="228543" y="1422661"/>
                      <a:pt x="222123" y="1421929"/>
                      <a:pt x="215033" y="1421929"/>
                    </a:cubicBezTo>
                    <a:cubicBezTo>
                      <a:pt x="204397" y="1421929"/>
                      <a:pt x="195269" y="1423577"/>
                      <a:pt x="191370" y="1425927"/>
                    </a:cubicBezTo>
                    <a:cubicBezTo>
                      <a:pt x="190070" y="1426711"/>
                      <a:pt x="189352" y="1427572"/>
                      <a:pt x="189352" y="1428476"/>
                    </a:cubicBezTo>
                    <a:lnTo>
                      <a:pt x="189352" y="1454659"/>
                    </a:lnTo>
                    <a:cubicBezTo>
                      <a:pt x="189352" y="1456467"/>
                      <a:pt x="192227" y="1458104"/>
                      <a:pt x="196874" y="1459289"/>
                    </a:cubicBezTo>
                    <a:cubicBezTo>
                      <a:pt x="201522" y="1460473"/>
                      <a:pt x="207942" y="1461206"/>
                      <a:pt x="215033" y="1461206"/>
                    </a:cubicBezTo>
                    <a:close/>
                    <a:moveTo>
                      <a:pt x="486552" y="1531448"/>
                    </a:moveTo>
                    <a:cubicBezTo>
                      <a:pt x="486158" y="1531123"/>
                      <a:pt x="486146" y="1530770"/>
                      <a:pt x="486146" y="1530415"/>
                    </a:cubicBezTo>
                    <a:lnTo>
                      <a:pt x="486560" y="1529359"/>
                    </a:lnTo>
                    <a:close/>
                    <a:moveTo>
                      <a:pt x="319858" y="1532686"/>
                    </a:moveTo>
                    <a:cubicBezTo>
                      <a:pt x="319027" y="1532018"/>
                      <a:pt x="318967" y="1531224"/>
                      <a:pt x="318967" y="1530415"/>
                    </a:cubicBezTo>
                    <a:lnTo>
                      <a:pt x="319878" y="1528094"/>
                    </a:lnTo>
                    <a:close/>
                    <a:moveTo>
                      <a:pt x="157929" y="1533624"/>
                    </a:moveTo>
                    <a:cubicBezTo>
                      <a:pt x="156796" y="1532725"/>
                      <a:pt x="156670" y="1531585"/>
                      <a:pt x="156670" y="1530415"/>
                    </a:cubicBezTo>
                    <a:lnTo>
                      <a:pt x="157957" y="1527136"/>
                    </a:lnTo>
                    <a:close/>
                    <a:moveTo>
                      <a:pt x="658276" y="1534776"/>
                    </a:moveTo>
                    <a:cubicBezTo>
                      <a:pt x="656808" y="1533616"/>
                      <a:pt x="656564" y="1532045"/>
                      <a:pt x="656564" y="1530415"/>
                    </a:cubicBezTo>
                    <a:lnTo>
                      <a:pt x="658313" y="1525960"/>
                    </a:lnTo>
                    <a:close/>
                    <a:moveTo>
                      <a:pt x="1191766" y="1623750"/>
                    </a:moveTo>
                    <a:lnTo>
                      <a:pt x="1199790" y="1623750"/>
                    </a:lnTo>
                    <a:lnTo>
                      <a:pt x="1199790" y="1566817"/>
                    </a:lnTo>
                    <a:lnTo>
                      <a:pt x="1191766" y="1566817"/>
                    </a:lnTo>
                    <a:close/>
                    <a:moveTo>
                      <a:pt x="1197062" y="1639589"/>
                    </a:moveTo>
                    <a:cubicBezTo>
                      <a:pt x="1172200" y="1639589"/>
                      <a:pt x="1152046" y="1619435"/>
                      <a:pt x="1152046" y="1594573"/>
                    </a:cubicBezTo>
                    <a:cubicBezTo>
                      <a:pt x="1152046" y="1569711"/>
                      <a:pt x="1172200" y="1549557"/>
                      <a:pt x="1197062" y="1549557"/>
                    </a:cubicBezTo>
                    <a:cubicBezTo>
                      <a:pt x="1221924" y="1549557"/>
                      <a:pt x="1242079" y="1569711"/>
                      <a:pt x="1242079" y="1594573"/>
                    </a:cubicBezTo>
                    <a:cubicBezTo>
                      <a:pt x="1242079" y="1619435"/>
                      <a:pt x="1221924" y="1639589"/>
                      <a:pt x="1197062" y="1639589"/>
                    </a:cubicBezTo>
                    <a:close/>
                    <a:moveTo>
                      <a:pt x="193380" y="1779536"/>
                    </a:moveTo>
                    <a:lnTo>
                      <a:pt x="236685" y="1779536"/>
                    </a:lnTo>
                    <a:lnTo>
                      <a:pt x="276969" y="1724146"/>
                    </a:lnTo>
                    <a:lnTo>
                      <a:pt x="276969" y="1571626"/>
                    </a:lnTo>
                    <a:lnTo>
                      <a:pt x="319696" y="1571626"/>
                    </a:lnTo>
                    <a:lnTo>
                      <a:pt x="319049" y="1726160"/>
                    </a:lnTo>
                    <a:lnTo>
                      <a:pt x="355305" y="1779536"/>
                    </a:lnTo>
                    <a:lnTo>
                      <a:pt x="398610" y="1779536"/>
                    </a:lnTo>
                    <a:lnTo>
                      <a:pt x="438894" y="1724146"/>
                    </a:lnTo>
                    <a:lnTo>
                      <a:pt x="438894" y="1571626"/>
                    </a:lnTo>
                    <a:lnTo>
                      <a:pt x="486384" y="1571626"/>
                    </a:lnTo>
                    <a:lnTo>
                      <a:pt x="485737" y="1726160"/>
                    </a:lnTo>
                    <a:lnTo>
                      <a:pt x="521993" y="1779536"/>
                    </a:lnTo>
                    <a:lnTo>
                      <a:pt x="565298" y="1779536"/>
                    </a:lnTo>
                    <a:lnTo>
                      <a:pt x="605582" y="1724146"/>
                    </a:lnTo>
                    <a:lnTo>
                      <a:pt x="605582" y="1571626"/>
                    </a:lnTo>
                    <a:lnTo>
                      <a:pt x="658122" y="1571626"/>
                    </a:lnTo>
                    <a:lnTo>
                      <a:pt x="657475" y="1726160"/>
                    </a:lnTo>
                    <a:lnTo>
                      <a:pt x="693731" y="1779536"/>
                    </a:lnTo>
                    <a:lnTo>
                      <a:pt x="737036" y="1779536"/>
                    </a:lnTo>
                    <a:lnTo>
                      <a:pt x="777320" y="1724146"/>
                    </a:lnTo>
                    <a:lnTo>
                      <a:pt x="777320" y="1571626"/>
                    </a:lnTo>
                    <a:lnTo>
                      <a:pt x="807081" y="1571626"/>
                    </a:lnTo>
                    <a:lnTo>
                      <a:pt x="807081" y="1473747"/>
                    </a:lnTo>
                    <a:lnTo>
                      <a:pt x="121281" y="1473747"/>
                    </a:lnTo>
                    <a:lnTo>
                      <a:pt x="121281" y="1571626"/>
                    </a:lnTo>
                    <a:lnTo>
                      <a:pt x="157771" y="1571626"/>
                    </a:lnTo>
                    <a:lnTo>
                      <a:pt x="157124" y="1726160"/>
                    </a:lnTo>
                    <a:close/>
                    <a:moveTo>
                      <a:pt x="715384" y="1822841"/>
                    </a:moveTo>
                    <a:lnTo>
                      <a:pt x="733542" y="1820924"/>
                    </a:lnTo>
                    <a:lnTo>
                      <a:pt x="739046" y="1818843"/>
                    </a:lnTo>
                    <a:lnTo>
                      <a:pt x="741065" y="1816294"/>
                    </a:lnTo>
                    <a:lnTo>
                      <a:pt x="741065" y="1790112"/>
                    </a:lnTo>
                    <a:lnTo>
                      <a:pt x="739046" y="1787563"/>
                    </a:lnTo>
                    <a:lnTo>
                      <a:pt x="733542" y="1785481"/>
                    </a:lnTo>
                    <a:cubicBezTo>
                      <a:pt x="728894" y="1784297"/>
                      <a:pt x="722474" y="1783564"/>
                      <a:pt x="715384" y="1783564"/>
                    </a:cubicBezTo>
                    <a:cubicBezTo>
                      <a:pt x="704748" y="1783564"/>
                      <a:pt x="695620" y="1785212"/>
                      <a:pt x="691721" y="1787563"/>
                    </a:cubicBezTo>
                    <a:cubicBezTo>
                      <a:pt x="690421" y="1788346"/>
                      <a:pt x="689703" y="1789207"/>
                      <a:pt x="689703" y="1790112"/>
                    </a:cubicBezTo>
                    <a:lnTo>
                      <a:pt x="689703" y="1816294"/>
                    </a:lnTo>
                    <a:cubicBezTo>
                      <a:pt x="689703" y="1818102"/>
                      <a:pt x="692578" y="1819739"/>
                      <a:pt x="697225" y="1820924"/>
                    </a:cubicBezTo>
                    <a:cubicBezTo>
                      <a:pt x="701873" y="1822109"/>
                      <a:pt x="708293" y="1822841"/>
                      <a:pt x="715384" y="1822841"/>
                    </a:cubicBezTo>
                    <a:close/>
                    <a:moveTo>
                      <a:pt x="543646" y="1822841"/>
                    </a:moveTo>
                    <a:lnTo>
                      <a:pt x="561804" y="1820924"/>
                    </a:lnTo>
                    <a:lnTo>
                      <a:pt x="567308" y="1818843"/>
                    </a:lnTo>
                    <a:lnTo>
                      <a:pt x="569327" y="1816294"/>
                    </a:lnTo>
                    <a:lnTo>
                      <a:pt x="569327" y="1790112"/>
                    </a:lnTo>
                    <a:lnTo>
                      <a:pt x="567308" y="1787563"/>
                    </a:lnTo>
                    <a:lnTo>
                      <a:pt x="561804" y="1785481"/>
                    </a:lnTo>
                    <a:cubicBezTo>
                      <a:pt x="557156" y="1784297"/>
                      <a:pt x="550736" y="1783564"/>
                      <a:pt x="543646" y="1783564"/>
                    </a:cubicBezTo>
                    <a:cubicBezTo>
                      <a:pt x="533010" y="1783564"/>
                      <a:pt x="523882" y="1785212"/>
                      <a:pt x="519983" y="1787563"/>
                    </a:cubicBezTo>
                    <a:cubicBezTo>
                      <a:pt x="518683" y="1788346"/>
                      <a:pt x="517965" y="1789207"/>
                      <a:pt x="517965" y="1790112"/>
                    </a:cubicBezTo>
                    <a:lnTo>
                      <a:pt x="517965" y="1816294"/>
                    </a:lnTo>
                    <a:cubicBezTo>
                      <a:pt x="517965" y="1818102"/>
                      <a:pt x="520840" y="1819739"/>
                      <a:pt x="525487" y="1820924"/>
                    </a:cubicBezTo>
                    <a:cubicBezTo>
                      <a:pt x="530135" y="1822109"/>
                      <a:pt x="536555" y="1822841"/>
                      <a:pt x="543646" y="1822841"/>
                    </a:cubicBezTo>
                    <a:close/>
                    <a:moveTo>
                      <a:pt x="376958" y="1822841"/>
                    </a:moveTo>
                    <a:lnTo>
                      <a:pt x="395116" y="1820924"/>
                    </a:lnTo>
                    <a:lnTo>
                      <a:pt x="400620" y="1818843"/>
                    </a:lnTo>
                    <a:lnTo>
                      <a:pt x="402639" y="1816294"/>
                    </a:lnTo>
                    <a:lnTo>
                      <a:pt x="402639" y="1790112"/>
                    </a:lnTo>
                    <a:lnTo>
                      <a:pt x="400620" y="1787563"/>
                    </a:lnTo>
                    <a:lnTo>
                      <a:pt x="395116" y="1785481"/>
                    </a:lnTo>
                    <a:cubicBezTo>
                      <a:pt x="390468" y="1784297"/>
                      <a:pt x="384048" y="1783564"/>
                      <a:pt x="376958" y="1783564"/>
                    </a:cubicBezTo>
                    <a:cubicBezTo>
                      <a:pt x="366322" y="1783564"/>
                      <a:pt x="357194" y="1785212"/>
                      <a:pt x="353295" y="1787563"/>
                    </a:cubicBezTo>
                    <a:cubicBezTo>
                      <a:pt x="351995" y="1788346"/>
                      <a:pt x="351277" y="1789207"/>
                      <a:pt x="351277" y="1790112"/>
                    </a:cubicBezTo>
                    <a:lnTo>
                      <a:pt x="351277" y="1816294"/>
                    </a:lnTo>
                    <a:cubicBezTo>
                      <a:pt x="351277" y="1818102"/>
                      <a:pt x="354152" y="1819739"/>
                      <a:pt x="358799" y="1820924"/>
                    </a:cubicBezTo>
                    <a:cubicBezTo>
                      <a:pt x="363447" y="1822109"/>
                      <a:pt x="369867" y="1822841"/>
                      <a:pt x="376958" y="1822841"/>
                    </a:cubicBezTo>
                    <a:close/>
                    <a:moveTo>
                      <a:pt x="215033" y="1822841"/>
                    </a:moveTo>
                    <a:lnTo>
                      <a:pt x="233191" y="1820924"/>
                    </a:lnTo>
                    <a:lnTo>
                      <a:pt x="238695" y="1818843"/>
                    </a:lnTo>
                    <a:lnTo>
                      <a:pt x="240714" y="1816294"/>
                    </a:lnTo>
                    <a:lnTo>
                      <a:pt x="240714" y="1790112"/>
                    </a:lnTo>
                    <a:lnTo>
                      <a:pt x="238695" y="1787563"/>
                    </a:lnTo>
                    <a:lnTo>
                      <a:pt x="233191" y="1785481"/>
                    </a:lnTo>
                    <a:cubicBezTo>
                      <a:pt x="228543" y="1784297"/>
                      <a:pt x="222123" y="1783564"/>
                      <a:pt x="215033" y="1783564"/>
                    </a:cubicBezTo>
                    <a:cubicBezTo>
                      <a:pt x="204397" y="1783564"/>
                      <a:pt x="195269" y="1785212"/>
                      <a:pt x="191370" y="1787563"/>
                    </a:cubicBezTo>
                    <a:cubicBezTo>
                      <a:pt x="190070" y="1788346"/>
                      <a:pt x="189352" y="1789207"/>
                      <a:pt x="189352" y="1790112"/>
                    </a:cubicBezTo>
                    <a:lnTo>
                      <a:pt x="189352" y="1816294"/>
                    </a:lnTo>
                    <a:cubicBezTo>
                      <a:pt x="189352" y="1818102"/>
                      <a:pt x="192227" y="1819739"/>
                      <a:pt x="196874" y="1820924"/>
                    </a:cubicBezTo>
                    <a:cubicBezTo>
                      <a:pt x="201522" y="1822109"/>
                      <a:pt x="207942" y="1822841"/>
                      <a:pt x="215033" y="1822841"/>
                    </a:cubicBezTo>
                    <a:close/>
                    <a:moveTo>
                      <a:pt x="986109" y="1830956"/>
                    </a:moveTo>
                    <a:lnTo>
                      <a:pt x="986109" y="1782631"/>
                    </a:lnTo>
                    <a:lnTo>
                      <a:pt x="1102789" y="1782631"/>
                    </a:lnTo>
                    <a:lnTo>
                      <a:pt x="1102789" y="1830956"/>
                    </a:lnTo>
                    <a:close/>
                    <a:moveTo>
                      <a:pt x="486503" y="1896847"/>
                    </a:moveTo>
                    <a:cubicBezTo>
                      <a:pt x="486155" y="1896558"/>
                      <a:pt x="486146" y="1896249"/>
                      <a:pt x="486146" y="1895937"/>
                    </a:cubicBezTo>
                    <a:lnTo>
                      <a:pt x="486511" y="1895007"/>
                    </a:lnTo>
                    <a:close/>
                    <a:moveTo>
                      <a:pt x="319810" y="1898084"/>
                    </a:moveTo>
                    <a:cubicBezTo>
                      <a:pt x="319020" y="1897449"/>
                      <a:pt x="318967" y="1896699"/>
                      <a:pt x="318967" y="1895937"/>
                    </a:cubicBezTo>
                    <a:lnTo>
                      <a:pt x="319828" y="1893743"/>
                    </a:lnTo>
                    <a:close/>
                    <a:moveTo>
                      <a:pt x="157881" y="1899022"/>
                    </a:moveTo>
                    <a:cubicBezTo>
                      <a:pt x="156786" y="1898152"/>
                      <a:pt x="156670" y="1897059"/>
                      <a:pt x="156670" y="1895937"/>
                    </a:cubicBezTo>
                    <a:lnTo>
                      <a:pt x="157907" y="1892784"/>
                    </a:lnTo>
                    <a:close/>
                    <a:moveTo>
                      <a:pt x="658227" y="1900174"/>
                    </a:moveTo>
                    <a:cubicBezTo>
                      <a:pt x="656794" y="1899041"/>
                      <a:pt x="656564" y="1897517"/>
                      <a:pt x="656564" y="1895937"/>
                    </a:cubicBezTo>
                    <a:lnTo>
                      <a:pt x="658263" y="1891608"/>
                    </a:lnTo>
                    <a:close/>
                    <a:moveTo>
                      <a:pt x="967231" y="1907087"/>
                    </a:moveTo>
                    <a:lnTo>
                      <a:pt x="1121668" y="1907087"/>
                    </a:lnTo>
                    <a:cubicBezTo>
                      <a:pt x="1127283" y="1907087"/>
                      <a:pt x="1131834" y="1902535"/>
                      <a:pt x="1131834" y="1896920"/>
                    </a:cubicBezTo>
                    <a:lnTo>
                      <a:pt x="1131834" y="1764992"/>
                    </a:lnTo>
                    <a:cubicBezTo>
                      <a:pt x="1131834" y="1759378"/>
                      <a:pt x="1127283" y="1754826"/>
                      <a:pt x="1121668" y="1754826"/>
                    </a:cubicBezTo>
                    <a:lnTo>
                      <a:pt x="967231" y="1754826"/>
                    </a:lnTo>
                    <a:cubicBezTo>
                      <a:pt x="961616" y="1754826"/>
                      <a:pt x="957065" y="1759378"/>
                      <a:pt x="957065" y="1764992"/>
                    </a:cubicBezTo>
                    <a:lnTo>
                      <a:pt x="957065" y="1896920"/>
                    </a:lnTo>
                    <a:cubicBezTo>
                      <a:pt x="957065" y="1902535"/>
                      <a:pt x="961616" y="1907087"/>
                      <a:pt x="967231" y="1907087"/>
                    </a:cubicBezTo>
                    <a:close/>
                    <a:moveTo>
                      <a:pt x="970657" y="1920328"/>
                    </a:moveTo>
                    <a:cubicBezTo>
                      <a:pt x="954570" y="1920328"/>
                      <a:pt x="941528" y="1907287"/>
                      <a:pt x="941528" y="1891200"/>
                    </a:cubicBezTo>
                    <a:lnTo>
                      <a:pt x="941528" y="1774688"/>
                    </a:lnTo>
                    <a:cubicBezTo>
                      <a:pt x="941528" y="1758600"/>
                      <a:pt x="954570" y="1745559"/>
                      <a:pt x="970657" y="1745559"/>
                    </a:cubicBezTo>
                    <a:lnTo>
                      <a:pt x="1114973" y="1745559"/>
                    </a:lnTo>
                    <a:cubicBezTo>
                      <a:pt x="1131061" y="1745559"/>
                      <a:pt x="1144102" y="1758600"/>
                      <a:pt x="1144102" y="1774688"/>
                    </a:cubicBezTo>
                    <a:lnTo>
                      <a:pt x="1144102" y="1891200"/>
                    </a:lnTo>
                    <a:cubicBezTo>
                      <a:pt x="1144102" y="1907287"/>
                      <a:pt x="1131061" y="1920328"/>
                      <a:pt x="1114973" y="1920328"/>
                    </a:cubicBezTo>
                    <a:close/>
                    <a:moveTo>
                      <a:pt x="1109480" y="1998069"/>
                    </a:moveTo>
                    <a:cubicBezTo>
                      <a:pt x="1115019" y="1998069"/>
                      <a:pt x="1119510" y="1993578"/>
                      <a:pt x="1119510" y="1988039"/>
                    </a:cubicBezTo>
                    <a:cubicBezTo>
                      <a:pt x="1119510" y="1982500"/>
                      <a:pt x="1115019" y="1978010"/>
                      <a:pt x="1109480" y="1978010"/>
                    </a:cubicBezTo>
                    <a:cubicBezTo>
                      <a:pt x="1103941" y="1978010"/>
                      <a:pt x="1099451" y="1982500"/>
                      <a:pt x="1099451" y="1988039"/>
                    </a:cubicBezTo>
                    <a:cubicBezTo>
                      <a:pt x="1099451" y="1993578"/>
                      <a:pt x="1103941" y="1998069"/>
                      <a:pt x="1109480" y="1998069"/>
                    </a:cubicBezTo>
                    <a:close/>
                    <a:moveTo>
                      <a:pt x="1064099" y="1998069"/>
                    </a:moveTo>
                    <a:cubicBezTo>
                      <a:pt x="1069638" y="1998069"/>
                      <a:pt x="1074128" y="1993578"/>
                      <a:pt x="1074128" y="1988039"/>
                    </a:cubicBezTo>
                    <a:cubicBezTo>
                      <a:pt x="1074128" y="1982500"/>
                      <a:pt x="1069638" y="1978010"/>
                      <a:pt x="1064099" y="1978010"/>
                    </a:cubicBezTo>
                    <a:cubicBezTo>
                      <a:pt x="1058560" y="1978010"/>
                      <a:pt x="1054069" y="1982500"/>
                      <a:pt x="1054069" y="1988039"/>
                    </a:cubicBezTo>
                    <a:cubicBezTo>
                      <a:pt x="1054069" y="1993578"/>
                      <a:pt x="1058560" y="1998069"/>
                      <a:pt x="1064099" y="1998069"/>
                    </a:cubicBezTo>
                    <a:close/>
                    <a:moveTo>
                      <a:pt x="1015110" y="1998069"/>
                    </a:moveTo>
                    <a:cubicBezTo>
                      <a:pt x="1020649" y="1998069"/>
                      <a:pt x="1025139" y="1993578"/>
                      <a:pt x="1025139" y="1988039"/>
                    </a:cubicBezTo>
                    <a:cubicBezTo>
                      <a:pt x="1025139" y="1982500"/>
                      <a:pt x="1020649" y="1978010"/>
                      <a:pt x="1015110" y="1978010"/>
                    </a:cubicBezTo>
                    <a:cubicBezTo>
                      <a:pt x="1009571" y="1978010"/>
                      <a:pt x="1005081" y="1982500"/>
                      <a:pt x="1005081" y="1988039"/>
                    </a:cubicBezTo>
                    <a:cubicBezTo>
                      <a:pt x="1005081" y="1993578"/>
                      <a:pt x="1009571" y="1998069"/>
                      <a:pt x="1015110" y="1998069"/>
                    </a:cubicBezTo>
                    <a:close/>
                    <a:moveTo>
                      <a:pt x="972742" y="1998069"/>
                    </a:moveTo>
                    <a:cubicBezTo>
                      <a:pt x="978281" y="1998069"/>
                      <a:pt x="982771" y="1993578"/>
                      <a:pt x="982771" y="1988039"/>
                    </a:cubicBezTo>
                    <a:cubicBezTo>
                      <a:pt x="982771" y="1982500"/>
                      <a:pt x="978281" y="1978010"/>
                      <a:pt x="972742" y="1978010"/>
                    </a:cubicBezTo>
                    <a:cubicBezTo>
                      <a:pt x="967203" y="1978010"/>
                      <a:pt x="962712" y="1982500"/>
                      <a:pt x="962712" y="1988039"/>
                    </a:cubicBezTo>
                    <a:cubicBezTo>
                      <a:pt x="962712" y="1993578"/>
                      <a:pt x="967203" y="1998069"/>
                      <a:pt x="972742" y="1998069"/>
                    </a:cubicBezTo>
                    <a:close/>
                    <a:moveTo>
                      <a:pt x="954327" y="2039489"/>
                    </a:moveTo>
                    <a:cubicBezTo>
                      <a:pt x="947259" y="2039489"/>
                      <a:pt x="941528" y="2033759"/>
                      <a:pt x="941528" y="2026690"/>
                    </a:cubicBezTo>
                    <a:lnTo>
                      <a:pt x="941528" y="1975495"/>
                    </a:lnTo>
                    <a:cubicBezTo>
                      <a:pt x="941528" y="1968426"/>
                      <a:pt x="947259" y="1962696"/>
                      <a:pt x="954327" y="1962696"/>
                    </a:cubicBezTo>
                    <a:lnTo>
                      <a:pt x="1131303" y="1962696"/>
                    </a:lnTo>
                    <a:cubicBezTo>
                      <a:pt x="1138372" y="1962696"/>
                      <a:pt x="1144102" y="1968426"/>
                      <a:pt x="1144102" y="1975495"/>
                    </a:cubicBezTo>
                    <a:lnTo>
                      <a:pt x="1144102" y="2026690"/>
                    </a:lnTo>
                    <a:cubicBezTo>
                      <a:pt x="1144102" y="2033759"/>
                      <a:pt x="1138372" y="2039489"/>
                      <a:pt x="1131303" y="2039489"/>
                    </a:cubicBezTo>
                    <a:close/>
                    <a:moveTo>
                      <a:pt x="921012" y="2072589"/>
                    </a:moveTo>
                    <a:lnTo>
                      <a:pt x="1276369" y="2072589"/>
                    </a:lnTo>
                    <a:cubicBezTo>
                      <a:pt x="1285949" y="2072589"/>
                      <a:pt x="1293715" y="2064823"/>
                      <a:pt x="1293715" y="2055243"/>
                    </a:cubicBezTo>
                    <a:lnTo>
                      <a:pt x="1293715" y="1533850"/>
                    </a:lnTo>
                    <a:cubicBezTo>
                      <a:pt x="1293715" y="1524271"/>
                      <a:pt x="1285949" y="1516505"/>
                      <a:pt x="1276369" y="1516505"/>
                    </a:cubicBezTo>
                    <a:lnTo>
                      <a:pt x="921012" y="1516505"/>
                    </a:lnTo>
                    <a:cubicBezTo>
                      <a:pt x="911432" y="1516505"/>
                      <a:pt x="903666" y="1524271"/>
                      <a:pt x="903666" y="1533850"/>
                    </a:cubicBezTo>
                    <a:lnTo>
                      <a:pt x="903666" y="2055243"/>
                    </a:lnTo>
                    <a:cubicBezTo>
                      <a:pt x="903666" y="2064823"/>
                      <a:pt x="911432" y="2072589"/>
                      <a:pt x="921012" y="2072589"/>
                    </a:cubicBezTo>
                    <a:close/>
                    <a:moveTo>
                      <a:pt x="902336" y="2084495"/>
                    </a:moveTo>
                    <a:cubicBezTo>
                      <a:pt x="893786" y="2084495"/>
                      <a:pt x="886855" y="2077564"/>
                      <a:pt x="886855" y="2069014"/>
                    </a:cubicBezTo>
                    <a:lnTo>
                      <a:pt x="886855" y="1516570"/>
                    </a:lnTo>
                    <a:cubicBezTo>
                      <a:pt x="886855" y="1508020"/>
                      <a:pt x="893786" y="1501089"/>
                      <a:pt x="902336" y="1501089"/>
                    </a:cubicBezTo>
                    <a:lnTo>
                      <a:pt x="1292855" y="1501089"/>
                    </a:lnTo>
                    <a:cubicBezTo>
                      <a:pt x="1301405" y="1501089"/>
                      <a:pt x="1308336" y="1508020"/>
                      <a:pt x="1308336" y="1516570"/>
                    </a:cubicBezTo>
                    <a:lnTo>
                      <a:pt x="1308336" y="2069014"/>
                    </a:lnTo>
                    <a:cubicBezTo>
                      <a:pt x="1308336" y="2077564"/>
                      <a:pt x="1301405" y="2084495"/>
                      <a:pt x="1292855" y="2084495"/>
                    </a:cubicBezTo>
                    <a:close/>
                    <a:moveTo>
                      <a:pt x="193380" y="2133342"/>
                    </a:moveTo>
                    <a:lnTo>
                      <a:pt x="236685" y="2133342"/>
                    </a:lnTo>
                    <a:lnTo>
                      <a:pt x="276969" y="2077952"/>
                    </a:lnTo>
                    <a:lnTo>
                      <a:pt x="276969" y="1937148"/>
                    </a:lnTo>
                    <a:lnTo>
                      <a:pt x="319647" y="1937148"/>
                    </a:lnTo>
                    <a:lnTo>
                      <a:pt x="319049" y="2079966"/>
                    </a:lnTo>
                    <a:lnTo>
                      <a:pt x="355305" y="2133342"/>
                    </a:lnTo>
                    <a:lnTo>
                      <a:pt x="398610" y="2133342"/>
                    </a:lnTo>
                    <a:lnTo>
                      <a:pt x="438894" y="2077952"/>
                    </a:lnTo>
                    <a:lnTo>
                      <a:pt x="438894" y="1937148"/>
                    </a:lnTo>
                    <a:lnTo>
                      <a:pt x="486335" y="1937148"/>
                    </a:lnTo>
                    <a:lnTo>
                      <a:pt x="485737" y="2079966"/>
                    </a:lnTo>
                    <a:lnTo>
                      <a:pt x="521993" y="2133342"/>
                    </a:lnTo>
                    <a:lnTo>
                      <a:pt x="565298" y="2133342"/>
                    </a:lnTo>
                    <a:lnTo>
                      <a:pt x="605582" y="2077952"/>
                    </a:lnTo>
                    <a:lnTo>
                      <a:pt x="605582" y="1937148"/>
                    </a:lnTo>
                    <a:lnTo>
                      <a:pt x="658072" y="1937148"/>
                    </a:lnTo>
                    <a:lnTo>
                      <a:pt x="657475" y="2079966"/>
                    </a:lnTo>
                    <a:lnTo>
                      <a:pt x="693731" y="2133342"/>
                    </a:lnTo>
                    <a:lnTo>
                      <a:pt x="737036" y="2133342"/>
                    </a:lnTo>
                    <a:lnTo>
                      <a:pt x="777320" y="2077952"/>
                    </a:lnTo>
                    <a:lnTo>
                      <a:pt x="777320" y="1937148"/>
                    </a:lnTo>
                    <a:lnTo>
                      <a:pt x="807081" y="1937148"/>
                    </a:lnTo>
                    <a:lnTo>
                      <a:pt x="807081" y="1839269"/>
                    </a:lnTo>
                    <a:lnTo>
                      <a:pt x="777320" y="1839269"/>
                    </a:lnTo>
                    <a:lnTo>
                      <a:pt x="658482" y="1839269"/>
                    </a:lnTo>
                    <a:lnTo>
                      <a:pt x="605582" y="1839269"/>
                    </a:lnTo>
                    <a:lnTo>
                      <a:pt x="486744" y="1839269"/>
                    </a:lnTo>
                    <a:lnTo>
                      <a:pt x="438894" y="1839269"/>
                    </a:lnTo>
                    <a:lnTo>
                      <a:pt x="320056" y="1839269"/>
                    </a:lnTo>
                    <a:lnTo>
                      <a:pt x="276969" y="1839269"/>
                    </a:lnTo>
                    <a:lnTo>
                      <a:pt x="158131" y="1839269"/>
                    </a:lnTo>
                    <a:lnTo>
                      <a:pt x="121281" y="1839269"/>
                    </a:lnTo>
                    <a:lnTo>
                      <a:pt x="121281" y="1937148"/>
                    </a:lnTo>
                    <a:lnTo>
                      <a:pt x="157721" y="1937148"/>
                    </a:lnTo>
                    <a:lnTo>
                      <a:pt x="157124" y="2079966"/>
                    </a:lnTo>
                    <a:close/>
                    <a:moveTo>
                      <a:pt x="715384" y="2176647"/>
                    </a:moveTo>
                    <a:lnTo>
                      <a:pt x="733542" y="2174730"/>
                    </a:lnTo>
                    <a:lnTo>
                      <a:pt x="739046" y="2172649"/>
                    </a:lnTo>
                    <a:lnTo>
                      <a:pt x="741065" y="2170100"/>
                    </a:lnTo>
                    <a:lnTo>
                      <a:pt x="741065" y="2143918"/>
                    </a:lnTo>
                    <a:lnTo>
                      <a:pt x="739046" y="2141369"/>
                    </a:lnTo>
                    <a:lnTo>
                      <a:pt x="733542" y="2139287"/>
                    </a:lnTo>
                    <a:cubicBezTo>
                      <a:pt x="728894" y="2138103"/>
                      <a:pt x="722474" y="2137370"/>
                      <a:pt x="715384" y="2137370"/>
                    </a:cubicBezTo>
                    <a:cubicBezTo>
                      <a:pt x="704748" y="2137370"/>
                      <a:pt x="695620" y="2139018"/>
                      <a:pt x="691721" y="2141369"/>
                    </a:cubicBezTo>
                    <a:cubicBezTo>
                      <a:pt x="690421" y="2142152"/>
                      <a:pt x="689703" y="2143013"/>
                      <a:pt x="689703" y="2143918"/>
                    </a:cubicBezTo>
                    <a:lnTo>
                      <a:pt x="689703" y="2170100"/>
                    </a:lnTo>
                    <a:cubicBezTo>
                      <a:pt x="689703" y="2171908"/>
                      <a:pt x="692578" y="2173545"/>
                      <a:pt x="697225" y="2174730"/>
                    </a:cubicBezTo>
                    <a:cubicBezTo>
                      <a:pt x="701873" y="2175915"/>
                      <a:pt x="708293" y="2176647"/>
                      <a:pt x="715384" y="2176647"/>
                    </a:cubicBezTo>
                    <a:close/>
                    <a:moveTo>
                      <a:pt x="543646" y="2176647"/>
                    </a:moveTo>
                    <a:lnTo>
                      <a:pt x="561804" y="2174730"/>
                    </a:lnTo>
                    <a:lnTo>
                      <a:pt x="567308" y="2172649"/>
                    </a:lnTo>
                    <a:lnTo>
                      <a:pt x="569327" y="2170100"/>
                    </a:lnTo>
                    <a:lnTo>
                      <a:pt x="569327" y="2143918"/>
                    </a:lnTo>
                    <a:lnTo>
                      <a:pt x="567308" y="2141369"/>
                    </a:lnTo>
                    <a:lnTo>
                      <a:pt x="561804" y="2139287"/>
                    </a:lnTo>
                    <a:cubicBezTo>
                      <a:pt x="557156" y="2138103"/>
                      <a:pt x="550736" y="2137370"/>
                      <a:pt x="543646" y="2137370"/>
                    </a:cubicBezTo>
                    <a:cubicBezTo>
                      <a:pt x="533010" y="2137370"/>
                      <a:pt x="523882" y="2139018"/>
                      <a:pt x="519983" y="2141369"/>
                    </a:cubicBezTo>
                    <a:cubicBezTo>
                      <a:pt x="518683" y="2142152"/>
                      <a:pt x="517965" y="2143013"/>
                      <a:pt x="517965" y="2143918"/>
                    </a:cubicBezTo>
                    <a:lnTo>
                      <a:pt x="517965" y="2170100"/>
                    </a:lnTo>
                    <a:cubicBezTo>
                      <a:pt x="517965" y="2171908"/>
                      <a:pt x="520840" y="2173545"/>
                      <a:pt x="525487" y="2174730"/>
                    </a:cubicBezTo>
                    <a:cubicBezTo>
                      <a:pt x="530135" y="2175915"/>
                      <a:pt x="536555" y="2176647"/>
                      <a:pt x="543646" y="2176647"/>
                    </a:cubicBezTo>
                    <a:close/>
                    <a:moveTo>
                      <a:pt x="376958" y="2176647"/>
                    </a:moveTo>
                    <a:lnTo>
                      <a:pt x="395116" y="2174730"/>
                    </a:lnTo>
                    <a:lnTo>
                      <a:pt x="400620" y="2172649"/>
                    </a:lnTo>
                    <a:lnTo>
                      <a:pt x="402639" y="2170100"/>
                    </a:lnTo>
                    <a:lnTo>
                      <a:pt x="402639" y="2143918"/>
                    </a:lnTo>
                    <a:lnTo>
                      <a:pt x="400620" y="2141369"/>
                    </a:lnTo>
                    <a:lnTo>
                      <a:pt x="395116" y="2139287"/>
                    </a:lnTo>
                    <a:cubicBezTo>
                      <a:pt x="390468" y="2138103"/>
                      <a:pt x="384048" y="2137370"/>
                      <a:pt x="376958" y="2137370"/>
                    </a:cubicBezTo>
                    <a:cubicBezTo>
                      <a:pt x="366322" y="2137370"/>
                      <a:pt x="357194" y="2139018"/>
                      <a:pt x="353295" y="2141369"/>
                    </a:cubicBezTo>
                    <a:cubicBezTo>
                      <a:pt x="351995" y="2142152"/>
                      <a:pt x="351277" y="2143013"/>
                      <a:pt x="351277" y="2143918"/>
                    </a:cubicBezTo>
                    <a:lnTo>
                      <a:pt x="351277" y="2170100"/>
                    </a:lnTo>
                    <a:cubicBezTo>
                      <a:pt x="351277" y="2171908"/>
                      <a:pt x="354152" y="2173545"/>
                      <a:pt x="358799" y="2174730"/>
                    </a:cubicBezTo>
                    <a:cubicBezTo>
                      <a:pt x="363447" y="2175915"/>
                      <a:pt x="369867" y="2176647"/>
                      <a:pt x="376958" y="2176647"/>
                    </a:cubicBezTo>
                    <a:close/>
                    <a:moveTo>
                      <a:pt x="215033" y="2176647"/>
                    </a:moveTo>
                    <a:lnTo>
                      <a:pt x="233191" y="2174730"/>
                    </a:lnTo>
                    <a:lnTo>
                      <a:pt x="238695" y="2172649"/>
                    </a:lnTo>
                    <a:lnTo>
                      <a:pt x="240714" y="2170100"/>
                    </a:lnTo>
                    <a:lnTo>
                      <a:pt x="240714" y="2143918"/>
                    </a:lnTo>
                    <a:lnTo>
                      <a:pt x="238695" y="2141369"/>
                    </a:lnTo>
                    <a:lnTo>
                      <a:pt x="233191" y="2139287"/>
                    </a:lnTo>
                    <a:cubicBezTo>
                      <a:pt x="228543" y="2138103"/>
                      <a:pt x="222123" y="2137370"/>
                      <a:pt x="215033" y="2137370"/>
                    </a:cubicBezTo>
                    <a:cubicBezTo>
                      <a:pt x="204397" y="2137370"/>
                      <a:pt x="195269" y="2139018"/>
                      <a:pt x="191370" y="2141369"/>
                    </a:cubicBezTo>
                    <a:cubicBezTo>
                      <a:pt x="190070" y="2142152"/>
                      <a:pt x="189352" y="2143013"/>
                      <a:pt x="189352" y="2143918"/>
                    </a:cubicBezTo>
                    <a:lnTo>
                      <a:pt x="189352" y="2170100"/>
                    </a:lnTo>
                    <a:cubicBezTo>
                      <a:pt x="189352" y="2171908"/>
                      <a:pt x="192227" y="2173545"/>
                      <a:pt x="196874" y="2174730"/>
                    </a:cubicBezTo>
                    <a:cubicBezTo>
                      <a:pt x="201522" y="2175915"/>
                      <a:pt x="207942" y="2176647"/>
                      <a:pt x="215033" y="2176647"/>
                    </a:cubicBezTo>
                    <a:close/>
                    <a:moveTo>
                      <a:pt x="193380" y="2523867"/>
                    </a:moveTo>
                    <a:lnTo>
                      <a:pt x="236685" y="2523867"/>
                    </a:lnTo>
                    <a:lnTo>
                      <a:pt x="276969" y="2468477"/>
                    </a:lnTo>
                    <a:lnTo>
                      <a:pt x="276969" y="2311314"/>
                    </a:lnTo>
                    <a:lnTo>
                      <a:pt x="319938" y="2311314"/>
                    </a:lnTo>
                    <a:lnTo>
                      <a:pt x="319272" y="2470491"/>
                    </a:lnTo>
                    <a:lnTo>
                      <a:pt x="355528" y="2523867"/>
                    </a:lnTo>
                    <a:lnTo>
                      <a:pt x="398833" y="2523867"/>
                    </a:lnTo>
                    <a:lnTo>
                      <a:pt x="439117" y="2468477"/>
                    </a:lnTo>
                    <a:lnTo>
                      <a:pt x="439117" y="2311314"/>
                    </a:lnTo>
                    <a:lnTo>
                      <a:pt x="482085" y="2311314"/>
                    </a:lnTo>
                    <a:lnTo>
                      <a:pt x="481419" y="2470491"/>
                    </a:lnTo>
                    <a:lnTo>
                      <a:pt x="517675" y="2523867"/>
                    </a:lnTo>
                    <a:lnTo>
                      <a:pt x="560980" y="2523867"/>
                    </a:lnTo>
                    <a:lnTo>
                      <a:pt x="601264" y="2468477"/>
                    </a:lnTo>
                    <a:lnTo>
                      <a:pt x="601264" y="2311314"/>
                    </a:lnTo>
                    <a:lnTo>
                      <a:pt x="644232" y="2311314"/>
                    </a:lnTo>
                    <a:lnTo>
                      <a:pt x="643566" y="2470491"/>
                    </a:lnTo>
                    <a:lnTo>
                      <a:pt x="679822" y="2523867"/>
                    </a:lnTo>
                    <a:lnTo>
                      <a:pt x="723127" y="2523867"/>
                    </a:lnTo>
                    <a:lnTo>
                      <a:pt x="763411" y="2468477"/>
                    </a:lnTo>
                    <a:lnTo>
                      <a:pt x="763411" y="2311314"/>
                    </a:lnTo>
                    <a:lnTo>
                      <a:pt x="806379" y="2311314"/>
                    </a:lnTo>
                    <a:lnTo>
                      <a:pt x="805713" y="2470491"/>
                    </a:lnTo>
                    <a:lnTo>
                      <a:pt x="841969" y="2523867"/>
                    </a:lnTo>
                    <a:lnTo>
                      <a:pt x="885274" y="2523867"/>
                    </a:lnTo>
                    <a:lnTo>
                      <a:pt x="925558" y="2468477"/>
                    </a:lnTo>
                    <a:lnTo>
                      <a:pt x="925558" y="2311314"/>
                    </a:lnTo>
                    <a:lnTo>
                      <a:pt x="968527" y="2311314"/>
                    </a:lnTo>
                    <a:lnTo>
                      <a:pt x="967861" y="2470491"/>
                    </a:lnTo>
                    <a:lnTo>
                      <a:pt x="1004117" y="2523867"/>
                    </a:lnTo>
                    <a:lnTo>
                      <a:pt x="1047422" y="2523867"/>
                    </a:lnTo>
                    <a:lnTo>
                      <a:pt x="1087706" y="2468477"/>
                    </a:lnTo>
                    <a:lnTo>
                      <a:pt x="1087706" y="2311314"/>
                    </a:lnTo>
                    <a:lnTo>
                      <a:pt x="1130675" y="2311314"/>
                    </a:lnTo>
                    <a:lnTo>
                      <a:pt x="1130009" y="2470491"/>
                    </a:lnTo>
                    <a:lnTo>
                      <a:pt x="1166265" y="2523867"/>
                    </a:lnTo>
                    <a:lnTo>
                      <a:pt x="1209570" y="2523867"/>
                    </a:lnTo>
                    <a:lnTo>
                      <a:pt x="1249854" y="2468477"/>
                    </a:lnTo>
                    <a:lnTo>
                      <a:pt x="1249854" y="2311314"/>
                    </a:lnTo>
                    <a:lnTo>
                      <a:pt x="1273424" y="2311314"/>
                    </a:lnTo>
                    <a:lnTo>
                      <a:pt x="1273424" y="2229586"/>
                    </a:lnTo>
                    <a:lnTo>
                      <a:pt x="121280" y="2229586"/>
                    </a:lnTo>
                    <a:lnTo>
                      <a:pt x="121280" y="2311314"/>
                    </a:lnTo>
                    <a:lnTo>
                      <a:pt x="157790" y="2311314"/>
                    </a:lnTo>
                    <a:lnTo>
                      <a:pt x="157124" y="2470491"/>
                    </a:lnTo>
                    <a:close/>
                    <a:moveTo>
                      <a:pt x="1187918" y="2567172"/>
                    </a:moveTo>
                    <a:lnTo>
                      <a:pt x="1206076" y="2565255"/>
                    </a:lnTo>
                    <a:lnTo>
                      <a:pt x="1211580" y="2563174"/>
                    </a:lnTo>
                    <a:lnTo>
                      <a:pt x="1213599" y="2560625"/>
                    </a:lnTo>
                    <a:lnTo>
                      <a:pt x="1213599" y="2534442"/>
                    </a:lnTo>
                    <a:lnTo>
                      <a:pt x="1211580" y="2531893"/>
                    </a:lnTo>
                    <a:lnTo>
                      <a:pt x="1206076" y="2529812"/>
                    </a:lnTo>
                    <a:cubicBezTo>
                      <a:pt x="1201428" y="2528628"/>
                      <a:pt x="1195008" y="2527895"/>
                      <a:pt x="1187918" y="2527895"/>
                    </a:cubicBezTo>
                    <a:cubicBezTo>
                      <a:pt x="1177282" y="2527895"/>
                      <a:pt x="1168154" y="2529543"/>
                      <a:pt x="1164255" y="2531893"/>
                    </a:cubicBezTo>
                    <a:cubicBezTo>
                      <a:pt x="1162955" y="2532677"/>
                      <a:pt x="1162237" y="2533538"/>
                      <a:pt x="1162237" y="2534442"/>
                    </a:cubicBezTo>
                    <a:lnTo>
                      <a:pt x="1162237" y="2560625"/>
                    </a:lnTo>
                    <a:cubicBezTo>
                      <a:pt x="1162237" y="2562433"/>
                      <a:pt x="1165112" y="2564070"/>
                      <a:pt x="1169759" y="2565255"/>
                    </a:cubicBezTo>
                    <a:cubicBezTo>
                      <a:pt x="1174407" y="2566440"/>
                      <a:pt x="1180827" y="2567172"/>
                      <a:pt x="1187918" y="2567172"/>
                    </a:cubicBezTo>
                    <a:close/>
                    <a:moveTo>
                      <a:pt x="1025770" y="2567172"/>
                    </a:moveTo>
                    <a:lnTo>
                      <a:pt x="1043928" y="2565255"/>
                    </a:lnTo>
                    <a:lnTo>
                      <a:pt x="1049432" y="2563174"/>
                    </a:lnTo>
                    <a:lnTo>
                      <a:pt x="1051451" y="2560625"/>
                    </a:lnTo>
                    <a:lnTo>
                      <a:pt x="1051451" y="2534442"/>
                    </a:lnTo>
                    <a:lnTo>
                      <a:pt x="1049432" y="2531893"/>
                    </a:lnTo>
                    <a:lnTo>
                      <a:pt x="1043928" y="2529812"/>
                    </a:lnTo>
                    <a:cubicBezTo>
                      <a:pt x="1039280" y="2528628"/>
                      <a:pt x="1032860" y="2527895"/>
                      <a:pt x="1025770" y="2527895"/>
                    </a:cubicBezTo>
                    <a:cubicBezTo>
                      <a:pt x="1015134" y="2527895"/>
                      <a:pt x="1006006" y="2529543"/>
                      <a:pt x="1002107" y="2531893"/>
                    </a:cubicBezTo>
                    <a:cubicBezTo>
                      <a:pt x="1000807" y="2532677"/>
                      <a:pt x="1000089" y="2533538"/>
                      <a:pt x="1000089" y="2534442"/>
                    </a:cubicBezTo>
                    <a:lnTo>
                      <a:pt x="1000089" y="2560625"/>
                    </a:lnTo>
                    <a:cubicBezTo>
                      <a:pt x="1000089" y="2562433"/>
                      <a:pt x="1002964" y="2564070"/>
                      <a:pt x="1007611" y="2565255"/>
                    </a:cubicBezTo>
                    <a:cubicBezTo>
                      <a:pt x="1012259" y="2566440"/>
                      <a:pt x="1018679" y="2567172"/>
                      <a:pt x="1025770" y="2567172"/>
                    </a:cubicBezTo>
                    <a:close/>
                    <a:moveTo>
                      <a:pt x="863622" y="2567172"/>
                    </a:moveTo>
                    <a:lnTo>
                      <a:pt x="881780" y="2565255"/>
                    </a:lnTo>
                    <a:lnTo>
                      <a:pt x="887284" y="2563174"/>
                    </a:lnTo>
                    <a:lnTo>
                      <a:pt x="889303" y="2560625"/>
                    </a:lnTo>
                    <a:lnTo>
                      <a:pt x="889303" y="2534442"/>
                    </a:lnTo>
                    <a:lnTo>
                      <a:pt x="887284" y="2531893"/>
                    </a:lnTo>
                    <a:lnTo>
                      <a:pt x="881780" y="2529812"/>
                    </a:lnTo>
                    <a:cubicBezTo>
                      <a:pt x="877132" y="2528628"/>
                      <a:pt x="870712" y="2527895"/>
                      <a:pt x="863622" y="2527895"/>
                    </a:cubicBezTo>
                    <a:cubicBezTo>
                      <a:pt x="852986" y="2527895"/>
                      <a:pt x="843858" y="2529543"/>
                      <a:pt x="839959" y="2531893"/>
                    </a:cubicBezTo>
                    <a:cubicBezTo>
                      <a:pt x="838659" y="2532677"/>
                      <a:pt x="837941" y="2533538"/>
                      <a:pt x="837941" y="2534442"/>
                    </a:cubicBezTo>
                    <a:lnTo>
                      <a:pt x="837941" y="2560625"/>
                    </a:lnTo>
                    <a:cubicBezTo>
                      <a:pt x="837941" y="2562433"/>
                      <a:pt x="840816" y="2564070"/>
                      <a:pt x="845463" y="2565255"/>
                    </a:cubicBezTo>
                    <a:cubicBezTo>
                      <a:pt x="850111" y="2566440"/>
                      <a:pt x="856531" y="2567172"/>
                      <a:pt x="863622" y="2567172"/>
                    </a:cubicBezTo>
                    <a:close/>
                    <a:moveTo>
                      <a:pt x="701475" y="2567172"/>
                    </a:moveTo>
                    <a:lnTo>
                      <a:pt x="719633" y="2565255"/>
                    </a:lnTo>
                    <a:lnTo>
                      <a:pt x="725137" y="2563174"/>
                    </a:lnTo>
                    <a:lnTo>
                      <a:pt x="727156" y="2560625"/>
                    </a:lnTo>
                    <a:lnTo>
                      <a:pt x="727156" y="2534442"/>
                    </a:lnTo>
                    <a:lnTo>
                      <a:pt x="725137" y="2531893"/>
                    </a:lnTo>
                    <a:lnTo>
                      <a:pt x="719633" y="2529812"/>
                    </a:lnTo>
                    <a:cubicBezTo>
                      <a:pt x="714985" y="2528628"/>
                      <a:pt x="708565" y="2527895"/>
                      <a:pt x="701475" y="2527895"/>
                    </a:cubicBezTo>
                    <a:cubicBezTo>
                      <a:pt x="690839" y="2527895"/>
                      <a:pt x="681711" y="2529543"/>
                      <a:pt x="677812" y="2531893"/>
                    </a:cubicBezTo>
                    <a:cubicBezTo>
                      <a:pt x="676512" y="2532677"/>
                      <a:pt x="675794" y="2533538"/>
                      <a:pt x="675794" y="2534442"/>
                    </a:cubicBezTo>
                    <a:lnTo>
                      <a:pt x="675794" y="2560625"/>
                    </a:lnTo>
                    <a:cubicBezTo>
                      <a:pt x="675794" y="2562433"/>
                      <a:pt x="678669" y="2564070"/>
                      <a:pt x="683316" y="2565255"/>
                    </a:cubicBezTo>
                    <a:cubicBezTo>
                      <a:pt x="687964" y="2566440"/>
                      <a:pt x="694384" y="2567172"/>
                      <a:pt x="701475" y="2567172"/>
                    </a:cubicBezTo>
                    <a:close/>
                    <a:moveTo>
                      <a:pt x="539328" y="2567172"/>
                    </a:moveTo>
                    <a:lnTo>
                      <a:pt x="557486" y="2565255"/>
                    </a:lnTo>
                    <a:lnTo>
                      <a:pt x="562990" y="2563174"/>
                    </a:lnTo>
                    <a:lnTo>
                      <a:pt x="565009" y="2560625"/>
                    </a:lnTo>
                    <a:lnTo>
                      <a:pt x="565009" y="2534442"/>
                    </a:lnTo>
                    <a:lnTo>
                      <a:pt x="562990" y="2531893"/>
                    </a:lnTo>
                    <a:lnTo>
                      <a:pt x="557486" y="2529812"/>
                    </a:lnTo>
                    <a:cubicBezTo>
                      <a:pt x="552838" y="2528628"/>
                      <a:pt x="546418" y="2527895"/>
                      <a:pt x="539328" y="2527895"/>
                    </a:cubicBezTo>
                    <a:cubicBezTo>
                      <a:pt x="528692" y="2527895"/>
                      <a:pt x="519564" y="2529543"/>
                      <a:pt x="515665" y="2531893"/>
                    </a:cubicBezTo>
                    <a:cubicBezTo>
                      <a:pt x="514365" y="2532677"/>
                      <a:pt x="513647" y="2533538"/>
                      <a:pt x="513647" y="2534442"/>
                    </a:cubicBezTo>
                    <a:lnTo>
                      <a:pt x="513647" y="2560625"/>
                    </a:lnTo>
                    <a:cubicBezTo>
                      <a:pt x="513647" y="2562433"/>
                      <a:pt x="516522" y="2564070"/>
                      <a:pt x="521169" y="2565255"/>
                    </a:cubicBezTo>
                    <a:cubicBezTo>
                      <a:pt x="525817" y="2566440"/>
                      <a:pt x="532237" y="2567172"/>
                      <a:pt x="539328" y="2567172"/>
                    </a:cubicBezTo>
                    <a:close/>
                    <a:moveTo>
                      <a:pt x="377181" y="2567172"/>
                    </a:moveTo>
                    <a:lnTo>
                      <a:pt x="395339" y="2565255"/>
                    </a:lnTo>
                    <a:lnTo>
                      <a:pt x="400843" y="2563174"/>
                    </a:lnTo>
                    <a:lnTo>
                      <a:pt x="402862" y="2560625"/>
                    </a:lnTo>
                    <a:lnTo>
                      <a:pt x="402862" y="2534442"/>
                    </a:lnTo>
                    <a:lnTo>
                      <a:pt x="400843" y="2531893"/>
                    </a:lnTo>
                    <a:lnTo>
                      <a:pt x="395339" y="2529812"/>
                    </a:lnTo>
                    <a:cubicBezTo>
                      <a:pt x="390691" y="2528628"/>
                      <a:pt x="384271" y="2527895"/>
                      <a:pt x="377181" y="2527895"/>
                    </a:cubicBezTo>
                    <a:cubicBezTo>
                      <a:pt x="366545" y="2527895"/>
                      <a:pt x="357417" y="2529543"/>
                      <a:pt x="353518" y="2531893"/>
                    </a:cubicBezTo>
                    <a:cubicBezTo>
                      <a:pt x="352218" y="2532677"/>
                      <a:pt x="351500" y="2533538"/>
                      <a:pt x="351500" y="2534442"/>
                    </a:cubicBezTo>
                    <a:lnTo>
                      <a:pt x="351500" y="2560625"/>
                    </a:lnTo>
                    <a:cubicBezTo>
                      <a:pt x="351500" y="2562433"/>
                      <a:pt x="354375" y="2564070"/>
                      <a:pt x="359022" y="2565255"/>
                    </a:cubicBezTo>
                    <a:cubicBezTo>
                      <a:pt x="363670" y="2566440"/>
                      <a:pt x="370090" y="2567172"/>
                      <a:pt x="377181" y="2567172"/>
                    </a:cubicBezTo>
                    <a:close/>
                    <a:moveTo>
                      <a:pt x="215033" y="2567172"/>
                    </a:moveTo>
                    <a:lnTo>
                      <a:pt x="233191" y="2565255"/>
                    </a:lnTo>
                    <a:lnTo>
                      <a:pt x="238695" y="2563174"/>
                    </a:lnTo>
                    <a:lnTo>
                      <a:pt x="240714" y="2560625"/>
                    </a:lnTo>
                    <a:lnTo>
                      <a:pt x="240714" y="2534442"/>
                    </a:lnTo>
                    <a:lnTo>
                      <a:pt x="238695" y="2531893"/>
                    </a:lnTo>
                    <a:lnTo>
                      <a:pt x="233191" y="2529812"/>
                    </a:lnTo>
                    <a:cubicBezTo>
                      <a:pt x="228543" y="2528628"/>
                      <a:pt x="222123" y="2527895"/>
                      <a:pt x="215033" y="2527895"/>
                    </a:cubicBezTo>
                    <a:cubicBezTo>
                      <a:pt x="204397" y="2527895"/>
                      <a:pt x="195269" y="2529543"/>
                      <a:pt x="191370" y="2531893"/>
                    </a:cubicBezTo>
                    <a:cubicBezTo>
                      <a:pt x="190070" y="2532677"/>
                      <a:pt x="189352" y="2533538"/>
                      <a:pt x="189352" y="2534442"/>
                    </a:cubicBezTo>
                    <a:lnTo>
                      <a:pt x="189352" y="2560625"/>
                    </a:lnTo>
                    <a:cubicBezTo>
                      <a:pt x="189352" y="2562433"/>
                      <a:pt x="192227" y="2564070"/>
                      <a:pt x="196874" y="2565255"/>
                    </a:cubicBezTo>
                    <a:cubicBezTo>
                      <a:pt x="201522" y="2566440"/>
                      <a:pt x="207942" y="2567172"/>
                      <a:pt x="215033" y="2567172"/>
                    </a:cubicBezTo>
                    <a:close/>
                    <a:moveTo>
                      <a:pt x="146290" y="2789345"/>
                    </a:moveTo>
                    <a:cubicBezTo>
                      <a:pt x="123931" y="2789345"/>
                      <a:pt x="105805" y="2771219"/>
                      <a:pt x="105805" y="2748860"/>
                    </a:cubicBezTo>
                    <a:lnTo>
                      <a:pt x="105805" y="2201180"/>
                    </a:lnTo>
                    <a:lnTo>
                      <a:pt x="107588" y="2196877"/>
                    </a:lnTo>
                    <a:lnTo>
                      <a:pt x="105805" y="2188048"/>
                    </a:lnTo>
                    <a:lnTo>
                      <a:pt x="105805" y="1092736"/>
                    </a:lnTo>
                    <a:cubicBezTo>
                      <a:pt x="105805" y="1067074"/>
                      <a:pt x="126609" y="1046270"/>
                      <a:pt x="152271" y="1046270"/>
                    </a:cubicBezTo>
                    <a:lnTo>
                      <a:pt x="780858" y="1046270"/>
                    </a:lnTo>
                    <a:cubicBezTo>
                      <a:pt x="806520" y="1046270"/>
                      <a:pt x="827324" y="1067074"/>
                      <a:pt x="827324" y="1092736"/>
                    </a:cubicBezTo>
                    <a:lnTo>
                      <a:pt x="827324" y="2160695"/>
                    </a:lnTo>
                    <a:lnTo>
                      <a:pt x="1255945" y="2160695"/>
                    </a:lnTo>
                    <a:cubicBezTo>
                      <a:pt x="1278304" y="2160695"/>
                      <a:pt x="1296430" y="2178821"/>
                      <a:pt x="1296430" y="2201180"/>
                    </a:cubicBezTo>
                    <a:lnTo>
                      <a:pt x="1296430" y="2748860"/>
                    </a:lnTo>
                    <a:cubicBezTo>
                      <a:pt x="1296430" y="2771219"/>
                      <a:pt x="1278304" y="2789345"/>
                      <a:pt x="1255945" y="2789345"/>
                    </a:cubicBezTo>
                    <a:close/>
                    <a:moveTo>
                      <a:pt x="0" y="2959444"/>
                    </a:moveTo>
                    <a:lnTo>
                      <a:pt x="1402492" y="2959444"/>
                    </a:lnTo>
                    <a:lnTo>
                      <a:pt x="1402492" y="205724"/>
                    </a:lnTo>
                    <a:lnTo>
                      <a:pt x="0" y="205724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449520" y="2884268"/>
                <a:ext cx="1074174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Vending machines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661113" y="2103232"/>
              <a:ext cx="968599" cy="612811"/>
              <a:chOff x="10958500" y="2961475"/>
              <a:chExt cx="968599" cy="612811"/>
            </a:xfrm>
          </p:grpSpPr>
          <p:sp>
            <p:nvSpPr>
              <p:cNvPr id="52" name="Freeform 352"/>
              <p:cNvSpPr>
                <a:spLocks noChangeAspect="1" noEditPoints="1"/>
              </p:cNvSpPr>
              <p:nvPr/>
            </p:nvSpPr>
            <p:spPr bwMode="auto">
              <a:xfrm>
                <a:off x="11248716" y="2961475"/>
                <a:ext cx="447798" cy="396000"/>
              </a:xfrm>
              <a:custGeom>
                <a:avLst/>
                <a:gdLst>
                  <a:gd name="T0" fmla="*/ 1263 w 1874"/>
                  <a:gd name="T1" fmla="*/ 1435 h 1657"/>
                  <a:gd name="T2" fmla="*/ 1264 w 1874"/>
                  <a:gd name="T3" fmla="*/ 1426 h 1657"/>
                  <a:gd name="T4" fmla="*/ 1271 w 1874"/>
                  <a:gd name="T5" fmla="*/ 1409 h 1657"/>
                  <a:gd name="T6" fmla="*/ 1284 w 1874"/>
                  <a:gd name="T7" fmla="*/ 1396 h 1657"/>
                  <a:gd name="T8" fmla="*/ 1301 w 1874"/>
                  <a:gd name="T9" fmla="*/ 1389 h 1657"/>
                  <a:gd name="T10" fmla="*/ 1492 w 1874"/>
                  <a:gd name="T11" fmla="*/ 1388 h 1657"/>
                  <a:gd name="T12" fmla="*/ 1501 w 1874"/>
                  <a:gd name="T13" fmla="*/ 1389 h 1657"/>
                  <a:gd name="T14" fmla="*/ 1518 w 1874"/>
                  <a:gd name="T15" fmla="*/ 1396 h 1657"/>
                  <a:gd name="T16" fmla="*/ 1531 w 1874"/>
                  <a:gd name="T17" fmla="*/ 1409 h 1657"/>
                  <a:gd name="T18" fmla="*/ 1538 w 1874"/>
                  <a:gd name="T19" fmla="*/ 1426 h 1657"/>
                  <a:gd name="T20" fmla="*/ 1539 w 1874"/>
                  <a:gd name="T21" fmla="*/ 1657 h 1657"/>
                  <a:gd name="T22" fmla="*/ 1873 w 1874"/>
                  <a:gd name="T23" fmla="*/ 885 h 1657"/>
                  <a:gd name="T24" fmla="*/ 930 w 1874"/>
                  <a:gd name="T25" fmla="*/ 0 h 1657"/>
                  <a:gd name="T26" fmla="*/ 0 w 1874"/>
                  <a:gd name="T27" fmla="*/ 552 h 1657"/>
                  <a:gd name="T28" fmla="*/ 1263 w 1874"/>
                  <a:gd name="T29" fmla="*/ 1657 h 1657"/>
                  <a:gd name="T30" fmla="*/ 1707 w 1874"/>
                  <a:gd name="T31" fmla="*/ 220 h 1657"/>
                  <a:gd name="T32" fmla="*/ 1472 w 1874"/>
                  <a:gd name="T33" fmla="*/ 372 h 1657"/>
                  <a:gd name="T34" fmla="*/ 1472 w 1874"/>
                  <a:gd name="T35" fmla="*/ 490 h 1657"/>
                  <a:gd name="T36" fmla="*/ 1707 w 1874"/>
                  <a:gd name="T37" fmla="*/ 643 h 1657"/>
                  <a:gd name="T38" fmla="*/ 1472 w 1874"/>
                  <a:gd name="T39" fmla="*/ 490 h 1657"/>
                  <a:gd name="T40" fmla="*/ 1707 w 1874"/>
                  <a:gd name="T41" fmla="*/ 760 h 1657"/>
                  <a:gd name="T42" fmla="*/ 1472 w 1874"/>
                  <a:gd name="T43" fmla="*/ 914 h 1657"/>
                  <a:gd name="T44" fmla="*/ 1472 w 1874"/>
                  <a:gd name="T45" fmla="*/ 1031 h 1657"/>
                  <a:gd name="T46" fmla="*/ 1707 w 1874"/>
                  <a:gd name="T47" fmla="*/ 1185 h 1657"/>
                  <a:gd name="T48" fmla="*/ 1472 w 1874"/>
                  <a:gd name="T49" fmla="*/ 1031 h 1657"/>
                  <a:gd name="T50" fmla="*/ 1331 w 1874"/>
                  <a:gd name="T51" fmla="*/ 220 h 1657"/>
                  <a:gd name="T52" fmla="*/ 1096 w 1874"/>
                  <a:gd name="T53" fmla="*/ 372 h 1657"/>
                  <a:gd name="T54" fmla="*/ 1096 w 1874"/>
                  <a:gd name="T55" fmla="*/ 490 h 1657"/>
                  <a:gd name="T56" fmla="*/ 1331 w 1874"/>
                  <a:gd name="T57" fmla="*/ 643 h 1657"/>
                  <a:gd name="T58" fmla="*/ 1096 w 1874"/>
                  <a:gd name="T59" fmla="*/ 490 h 1657"/>
                  <a:gd name="T60" fmla="*/ 1331 w 1874"/>
                  <a:gd name="T61" fmla="*/ 760 h 1657"/>
                  <a:gd name="T62" fmla="*/ 1096 w 1874"/>
                  <a:gd name="T63" fmla="*/ 914 h 1657"/>
                  <a:gd name="T64" fmla="*/ 1096 w 1874"/>
                  <a:gd name="T65" fmla="*/ 1031 h 1657"/>
                  <a:gd name="T66" fmla="*/ 1331 w 1874"/>
                  <a:gd name="T67" fmla="*/ 1185 h 1657"/>
                  <a:gd name="T68" fmla="*/ 1096 w 1874"/>
                  <a:gd name="T69" fmla="*/ 1031 h 1657"/>
                  <a:gd name="T70" fmla="*/ 866 w 1874"/>
                  <a:gd name="T71" fmla="*/ 767 h 1657"/>
                  <a:gd name="T72" fmla="*/ 690 w 1874"/>
                  <a:gd name="T73" fmla="*/ 932 h 1657"/>
                  <a:gd name="T74" fmla="*/ 690 w 1874"/>
                  <a:gd name="T75" fmla="*/ 1058 h 1657"/>
                  <a:gd name="T76" fmla="*/ 866 w 1874"/>
                  <a:gd name="T77" fmla="*/ 1222 h 1657"/>
                  <a:gd name="T78" fmla="*/ 690 w 1874"/>
                  <a:gd name="T79" fmla="*/ 1058 h 1657"/>
                  <a:gd name="T80" fmla="*/ 866 w 1874"/>
                  <a:gd name="T81" fmla="*/ 1348 h 1657"/>
                  <a:gd name="T82" fmla="*/ 690 w 1874"/>
                  <a:gd name="T83" fmla="*/ 1512 h 1657"/>
                  <a:gd name="T84" fmla="*/ 405 w 1874"/>
                  <a:gd name="T85" fmla="*/ 767 h 1657"/>
                  <a:gd name="T86" fmla="*/ 581 w 1874"/>
                  <a:gd name="T87" fmla="*/ 932 h 1657"/>
                  <a:gd name="T88" fmla="*/ 405 w 1874"/>
                  <a:gd name="T89" fmla="*/ 767 h 1657"/>
                  <a:gd name="T90" fmla="*/ 581 w 1874"/>
                  <a:gd name="T91" fmla="*/ 1058 h 1657"/>
                  <a:gd name="T92" fmla="*/ 405 w 1874"/>
                  <a:gd name="T93" fmla="*/ 1222 h 1657"/>
                  <a:gd name="T94" fmla="*/ 405 w 1874"/>
                  <a:gd name="T95" fmla="*/ 1348 h 1657"/>
                  <a:gd name="T96" fmla="*/ 581 w 1874"/>
                  <a:gd name="T97" fmla="*/ 1512 h 1657"/>
                  <a:gd name="T98" fmla="*/ 405 w 1874"/>
                  <a:gd name="T99" fmla="*/ 1348 h 1657"/>
                  <a:gd name="T100" fmla="*/ 295 w 1874"/>
                  <a:gd name="T101" fmla="*/ 767 h 1657"/>
                  <a:gd name="T102" fmla="*/ 119 w 1874"/>
                  <a:gd name="T103" fmla="*/ 932 h 1657"/>
                  <a:gd name="T104" fmla="*/ 119 w 1874"/>
                  <a:gd name="T105" fmla="*/ 1058 h 1657"/>
                  <a:gd name="T106" fmla="*/ 295 w 1874"/>
                  <a:gd name="T107" fmla="*/ 1222 h 1657"/>
                  <a:gd name="T108" fmla="*/ 119 w 1874"/>
                  <a:gd name="T109" fmla="*/ 1058 h 1657"/>
                  <a:gd name="T110" fmla="*/ 295 w 1874"/>
                  <a:gd name="T111" fmla="*/ 1512 h 1657"/>
                  <a:gd name="T112" fmla="*/ 119 w 1874"/>
                  <a:gd name="T113" fmla="*/ 1348 h 1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74" h="1657">
                    <a:moveTo>
                      <a:pt x="1263" y="1657"/>
                    </a:moveTo>
                    <a:lnTo>
                      <a:pt x="1263" y="1435"/>
                    </a:lnTo>
                    <a:lnTo>
                      <a:pt x="1263" y="1435"/>
                    </a:lnTo>
                    <a:lnTo>
                      <a:pt x="1264" y="1426"/>
                    </a:lnTo>
                    <a:lnTo>
                      <a:pt x="1267" y="1417"/>
                    </a:lnTo>
                    <a:lnTo>
                      <a:pt x="1271" y="1409"/>
                    </a:lnTo>
                    <a:lnTo>
                      <a:pt x="1277" y="1402"/>
                    </a:lnTo>
                    <a:lnTo>
                      <a:pt x="1284" y="1396"/>
                    </a:lnTo>
                    <a:lnTo>
                      <a:pt x="1293" y="1392"/>
                    </a:lnTo>
                    <a:lnTo>
                      <a:pt x="1301" y="1389"/>
                    </a:lnTo>
                    <a:lnTo>
                      <a:pt x="1310" y="1388"/>
                    </a:lnTo>
                    <a:lnTo>
                      <a:pt x="1492" y="1388"/>
                    </a:lnTo>
                    <a:lnTo>
                      <a:pt x="1492" y="1388"/>
                    </a:lnTo>
                    <a:lnTo>
                      <a:pt x="1501" y="1389"/>
                    </a:lnTo>
                    <a:lnTo>
                      <a:pt x="1510" y="1392"/>
                    </a:lnTo>
                    <a:lnTo>
                      <a:pt x="1518" y="1396"/>
                    </a:lnTo>
                    <a:lnTo>
                      <a:pt x="1525" y="1402"/>
                    </a:lnTo>
                    <a:lnTo>
                      <a:pt x="1531" y="1409"/>
                    </a:lnTo>
                    <a:lnTo>
                      <a:pt x="1535" y="1417"/>
                    </a:lnTo>
                    <a:lnTo>
                      <a:pt x="1538" y="1426"/>
                    </a:lnTo>
                    <a:lnTo>
                      <a:pt x="1539" y="1435"/>
                    </a:lnTo>
                    <a:lnTo>
                      <a:pt x="1539" y="1657"/>
                    </a:lnTo>
                    <a:lnTo>
                      <a:pt x="1873" y="1657"/>
                    </a:lnTo>
                    <a:lnTo>
                      <a:pt x="1873" y="885"/>
                    </a:lnTo>
                    <a:lnTo>
                      <a:pt x="1874" y="0"/>
                    </a:lnTo>
                    <a:lnTo>
                      <a:pt x="930" y="0"/>
                    </a:lnTo>
                    <a:lnTo>
                      <a:pt x="928" y="552"/>
                    </a:lnTo>
                    <a:lnTo>
                      <a:pt x="0" y="552"/>
                    </a:lnTo>
                    <a:lnTo>
                      <a:pt x="3" y="1657"/>
                    </a:lnTo>
                    <a:lnTo>
                      <a:pt x="1263" y="1657"/>
                    </a:lnTo>
                    <a:close/>
                    <a:moveTo>
                      <a:pt x="1472" y="220"/>
                    </a:moveTo>
                    <a:lnTo>
                      <a:pt x="1707" y="220"/>
                    </a:lnTo>
                    <a:lnTo>
                      <a:pt x="1707" y="372"/>
                    </a:lnTo>
                    <a:lnTo>
                      <a:pt x="1472" y="372"/>
                    </a:lnTo>
                    <a:lnTo>
                      <a:pt x="1472" y="220"/>
                    </a:lnTo>
                    <a:close/>
                    <a:moveTo>
                      <a:pt x="1472" y="490"/>
                    </a:moveTo>
                    <a:lnTo>
                      <a:pt x="1707" y="490"/>
                    </a:lnTo>
                    <a:lnTo>
                      <a:pt x="1707" y="643"/>
                    </a:lnTo>
                    <a:lnTo>
                      <a:pt x="1472" y="643"/>
                    </a:lnTo>
                    <a:lnTo>
                      <a:pt x="1472" y="490"/>
                    </a:lnTo>
                    <a:close/>
                    <a:moveTo>
                      <a:pt x="1472" y="760"/>
                    </a:moveTo>
                    <a:lnTo>
                      <a:pt x="1707" y="760"/>
                    </a:lnTo>
                    <a:lnTo>
                      <a:pt x="1707" y="914"/>
                    </a:lnTo>
                    <a:lnTo>
                      <a:pt x="1472" y="914"/>
                    </a:lnTo>
                    <a:lnTo>
                      <a:pt x="1472" y="760"/>
                    </a:lnTo>
                    <a:close/>
                    <a:moveTo>
                      <a:pt x="1472" y="1031"/>
                    </a:moveTo>
                    <a:lnTo>
                      <a:pt x="1707" y="1031"/>
                    </a:lnTo>
                    <a:lnTo>
                      <a:pt x="1707" y="1185"/>
                    </a:lnTo>
                    <a:lnTo>
                      <a:pt x="1472" y="1185"/>
                    </a:lnTo>
                    <a:lnTo>
                      <a:pt x="1472" y="1031"/>
                    </a:lnTo>
                    <a:close/>
                    <a:moveTo>
                      <a:pt x="1096" y="220"/>
                    </a:moveTo>
                    <a:lnTo>
                      <a:pt x="1331" y="220"/>
                    </a:lnTo>
                    <a:lnTo>
                      <a:pt x="1331" y="372"/>
                    </a:lnTo>
                    <a:lnTo>
                      <a:pt x="1096" y="372"/>
                    </a:lnTo>
                    <a:lnTo>
                      <a:pt x="1096" y="220"/>
                    </a:lnTo>
                    <a:close/>
                    <a:moveTo>
                      <a:pt x="1096" y="490"/>
                    </a:moveTo>
                    <a:lnTo>
                      <a:pt x="1331" y="490"/>
                    </a:lnTo>
                    <a:lnTo>
                      <a:pt x="1331" y="643"/>
                    </a:lnTo>
                    <a:lnTo>
                      <a:pt x="1096" y="643"/>
                    </a:lnTo>
                    <a:lnTo>
                      <a:pt x="1096" y="490"/>
                    </a:lnTo>
                    <a:close/>
                    <a:moveTo>
                      <a:pt x="1096" y="760"/>
                    </a:moveTo>
                    <a:lnTo>
                      <a:pt x="1331" y="760"/>
                    </a:lnTo>
                    <a:lnTo>
                      <a:pt x="1331" y="914"/>
                    </a:lnTo>
                    <a:lnTo>
                      <a:pt x="1096" y="914"/>
                    </a:lnTo>
                    <a:lnTo>
                      <a:pt x="1096" y="760"/>
                    </a:lnTo>
                    <a:close/>
                    <a:moveTo>
                      <a:pt x="1096" y="1031"/>
                    </a:moveTo>
                    <a:lnTo>
                      <a:pt x="1331" y="1031"/>
                    </a:lnTo>
                    <a:lnTo>
                      <a:pt x="1331" y="1185"/>
                    </a:lnTo>
                    <a:lnTo>
                      <a:pt x="1096" y="1185"/>
                    </a:lnTo>
                    <a:lnTo>
                      <a:pt x="1096" y="1031"/>
                    </a:lnTo>
                    <a:close/>
                    <a:moveTo>
                      <a:pt x="690" y="767"/>
                    </a:moveTo>
                    <a:lnTo>
                      <a:pt x="866" y="767"/>
                    </a:lnTo>
                    <a:lnTo>
                      <a:pt x="866" y="932"/>
                    </a:lnTo>
                    <a:lnTo>
                      <a:pt x="690" y="932"/>
                    </a:lnTo>
                    <a:lnTo>
                      <a:pt x="690" y="767"/>
                    </a:lnTo>
                    <a:close/>
                    <a:moveTo>
                      <a:pt x="690" y="1058"/>
                    </a:moveTo>
                    <a:lnTo>
                      <a:pt x="866" y="1058"/>
                    </a:lnTo>
                    <a:lnTo>
                      <a:pt x="866" y="1222"/>
                    </a:lnTo>
                    <a:lnTo>
                      <a:pt x="690" y="1222"/>
                    </a:lnTo>
                    <a:lnTo>
                      <a:pt x="690" y="1058"/>
                    </a:lnTo>
                    <a:close/>
                    <a:moveTo>
                      <a:pt x="690" y="1348"/>
                    </a:moveTo>
                    <a:lnTo>
                      <a:pt x="866" y="1348"/>
                    </a:lnTo>
                    <a:lnTo>
                      <a:pt x="866" y="1512"/>
                    </a:lnTo>
                    <a:lnTo>
                      <a:pt x="690" y="1512"/>
                    </a:lnTo>
                    <a:lnTo>
                      <a:pt x="690" y="1348"/>
                    </a:lnTo>
                    <a:close/>
                    <a:moveTo>
                      <a:pt x="405" y="767"/>
                    </a:moveTo>
                    <a:lnTo>
                      <a:pt x="581" y="767"/>
                    </a:lnTo>
                    <a:lnTo>
                      <a:pt x="581" y="932"/>
                    </a:lnTo>
                    <a:lnTo>
                      <a:pt x="405" y="932"/>
                    </a:lnTo>
                    <a:lnTo>
                      <a:pt x="405" y="767"/>
                    </a:lnTo>
                    <a:close/>
                    <a:moveTo>
                      <a:pt x="405" y="1058"/>
                    </a:moveTo>
                    <a:lnTo>
                      <a:pt x="581" y="1058"/>
                    </a:lnTo>
                    <a:lnTo>
                      <a:pt x="581" y="1222"/>
                    </a:lnTo>
                    <a:lnTo>
                      <a:pt x="405" y="1222"/>
                    </a:lnTo>
                    <a:lnTo>
                      <a:pt x="405" y="1058"/>
                    </a:lnTo>
                    <a:close/>
                    <a:moveTo>
                      <a:pt x="405" y="1348"/>
                    </a:moveTo>
                    <a:lnTo>
                      <a:pt x="581" y="1348"/>
                    </a:lnTo>
                    <a:lnTo>
                      <a:pt x="581" y="1512"/>
                    </a:lnTo>
                    <a:lnTo>
                      <a:pt x="405" y="1512"/>
                    </a:lnTo>
                    <a:lnTo>
                      <a:pt x="405" y="1348"/>
                    </a:lnTo>
                    <a:close/>
                    <a:moveTo>
                      <a:pt x="119" y="767"/>
                    </a:moveTo>
                    <a:lnTo>
                      <a:pt x="295" y="767"/>
                    </a:lnTo>
                    <a:lnTo>
                      <a:pt x="295" y="932"/>
                    </a:lnTo>
                    <a:lnTo>
                      <a:pt x="119" y="932"/>
                    </a:lnTo>
                    <a:lnTo>
                      <a:pt x="119" y="767"/>
                    </a:lnTo>
                    <a:close/>
                    <a:moveTo>
                      <a:pt x="119" y="1058"/>
                    </a:moveTo>
                    <a:lnTo>
                      <a:pt x="295" y="1058"/>
                    </a:lnTo>
                    <a:lnTo>
                      <a:pt x="295" y="1222"/>
                    </a:lnTo>
                    <a:lnTo>
                      <a:pt x="119" y="1222"/>
                    </a:lnTo>
                    <a:lnTo>
                      <a:pt x="119" y="1058"/>
                    </a:lnTo>
                    <a:close/>
                    <a:moveTo>
                      <a:pt x="295" y="1348"/>
                    </a:moveTo>
                    <a:lnTo>
                      <a:pt x="295" y="1512"/>
                    </a:lnTo>
                    <a:lnTo>
                      <a:pt x="119" y="1512"/>
                    </a:lnTo>
                    <a:lnTo>
                      <a:pt x="119" y="1348"/>
                    </a:lnTo>
                    <a:lnTo>
                      <a:pt x="295" y="1348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958500" y="3408087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Buildings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232150" y="1116716"/>
              <a:ext cx="1074174" cy="563888"/>
              <a:chOff x="9771422" y="5899622"/>
              <a:chExt cx="1074174" cy="563888"/>
            </a:xfrm>
          </p:grpSpPr>
          <p:grpSp>
            <p:nvGrpSpPr>
              <p:cNvPr id="55" name="Group 54"/>
              <p:cNvGrpSpPr>
                <a:grpSpLocks noChangeAspect="1"/>
              </p:cNvGrpSpPr>
              <p:nvPr/>
            </p:nvGrpSpPr>
            <p:grpSpPr>
              <a:xfrm>
                <a:off x="10093814" y="5899622"/>
                <a:ext cx="365167" cy="368280"/>
                <a:chOff x="4706938" y="2719388"/>
                <a:chExt cx="558800" cy="563563"/>
              </a:xfrm>
              <a:solidFill>
                <a:schemeClr val="tx1"/>
              </a:solidFill>
            </p:grpSpPr>
            <p:sp>
              <p:nvSpPr>
                <p:cNvPr id="57" name="Freeform 87"/>
                <p:cNvSpPr>
                  <a:spLocks/>
                </p:cNvSpPr>
                <p:nvPr/>
              </p:nvSpPr>
              <p:spPr bwMode="auto">
                <a:xfrm>
                  <a:off x="4849813" y="2719388"/>
                  <a:ext cx="273050" cy="87313"/>
                </a:xfrm>
                <a:custGeom>
                  <a:avLst/>
                  <a:gdLst>
                    <a:gd name="T0" fmla="*/ 88 w 1028"/>
                    <a:gd name="T1" fmla="*/ 331 h 331"/>
                    <a:gd name="T2" fmla="*/ 111 w 1028"/>
                    <a:gd name="T3" fmla="*/ 325 h 331"/>
                    <a:gd name="T4" fmla="*/ 131 w 1028"/>
                    <a:gd name="T5" fmla="*/ 313 h 331"/>
                    <a:gd name="T6" fmla="*/ 146 w 1028"/>
                    <a:gd name="T7" fmla="*/ 295 h 331"/>
                    <a:gd name="T8" fmla="*/ 157 w 1028"/>
                    <a:gd name="T9" fmla="*/ 274 h 331"/>
                    <a:gd name="T10" fmla="*/ 160 w 1028"/>
                    <a:gd name="T11" fmla="*/ 251 h 331"/>
                    <a:gd name="T12" fmla="*/ 161 w 1028"/>
                    <a:gd name="T13" fmla="*/ 232 h 331"/>
                    <a:gd name="T14" fmla="*/ 171 w 1028"/>
                    <a:gd name="T15" fmla="*/ 208 h 331"/>
                    <a:gd name="T16" fmla="*/ 186 w 1028"/>
                    <a:gd name="T17" fmla="*/ 188 h 331"/>
                    <a:gd name="T18" fmla="*/ 207 w 1028"/>
                    <a:gd name="T19" fmla="*/ 172 h 331"/>
                    <a:gd name="T20" fmla="*/ 232 w 1028"/>
                    <a:gd name="T21" fmla="*/ 163 h 331"/>
                    <a:gd name="T22" fmla="*/ 777 w 1028"/>
                    <a:gd name="T23" fmla="*/ 162 h 331"/>
                    <a:gd name="T24" fmla="*/ 796 w 1028"/>
                    <a:gd name="T25" fmla="*/ 163 h 331"/>
                    <a:gd name="T26" fmla="*/ 821 w 1028"/>
                    <a:gd name="T27" fmla="*/ 172 h 331"/>
                    <a:gd name="T28" fmla="*/ 840 w 1028"/>
                    <a:gd name="T29" fmla="*/ 188 h 331"/>
                    <a:gd name="T30" fmla="*/ 857 w 1028"/>
                    <a:gd name="T31" fmla="*/ 208 h 331"/>
                    <a:gd name="T32" fmla="*/ 865 w 1028"/>
                    <a:gd name="T33" fmla="*/ 232 h 331"/>
                    <a:gd name="T34" fmla="*/ 867 w 1028"/>
                    <a:gd name="T35" fmla="*/ 251 h 331"/>
                    <a:gd name="T36" fmla="*/ 871 w 1028"/>
                    <a:gd name="T37" fmla="*/ 274 h 331"/>
                    <a:gd name="T38" fmla="*/ 880 w 1028"/>
                    <a:gd name="T39" fmla="*/ 295 h 331"/>
                    <a:gd name="T40" fmla="*/ 897 w 1028"/>
                    <a:gd name="T41" fmla="*/ 313 h 331"/>
                    <a:gd name="T42" fmla="*/ 917 w 1028"/>
                    <a:gd name="T43" fmla="*/ 325 h 331"/>
                    <a:gd name="T44" fmla="*/ 939 w 1028"/>
                    <a:gd name="T45" fmla="*/ 331 h 331"/>
                    <a:gd name="T46" fmla="*/ 955 w 1028"/>
                    <a:gd name="T47" fmla="*/ 331 h 331"/>
                    <a:gd name="T48" fmla="*/ 979 w 1028"/>
                    <a:gd name="T49" fmla="*/ 325 h 331"/>
                    <a:gd name="T50" fmla="*/ 998 w 1028"/>
                    <a:gd name="T51" fmla="*/ 313 h 331"/>
                    <a:gd name="T52" fmla="*/ 1014 w 1028"/>
                    <a:gd name="T53" fmla="*/ 295 h 331"/>
                    <a:gd name="T54" fmla="*/ 1024 w 1028"/>
                    <a:gd name="T55" fmla="*/ 274 h 331"/>
                    <a:gd name="T56" fmla="*/ 1028 w 1028"/>
                    <a:gd name="T57" fmla="*/ 251 h 331"/>
                    <a:gd name="T58" fmla="*/ 1023 w 1028"/>
                    <a:gd name="T59" fmla="*/ 201 h 331"/>
                    <a:gd name="T60" fmla="*/ 997 w 1028"/>
                    <a:gd name="T61" fmla="*/ 131 h 331"/>
                    <a:gd name="T62" fmla="*/ 954 w 1028"/>
                    <a:gd name="T63" fmla="*/ 74 h 331"/>
                    <a:gd name="T64" fmla="*/ 897 w 1028"/>
                    <a:gd name="T65" fmla="*/ 31 h 331"/>
                    <a:gd name="T66" fmla="*/ 828 w 1028"/>
                    <a:gd name="T67" fmla="*/ 6 h 331"/>
                    <a:gd name="T68" fmla="*/ 249 w 1028"/>
                    <a:gd name="T69" fmla="*/ 0 h 331"/>
                    <a:gd name="T70" fmla="*/ 199 w 1028"/>
                    <a:gd name="T71" fmla="*/ 6 h 331"/>
                    <a:gd name="T72" fmla="*/ 130 w 1028"/>
                    <a:gd name="T73" fmla="*/ 31 h 331"/>
                    <a:gd name="T74" fmla="*/ 72 w 1028"/>
                    <a:gd name="T75" fmla="*/ 74 h 331"/>
                    <a:gd name="T76" fmla="*/ 30 w 1028"/>
                    <a:gd name="T77" fmla="*/ 131 h 331"/>
                    <a:gd name="T78" fmla="*/ 4 w 1028"/>
                    <a:gd name="T79" fmla="*/ 201 h 331"/>
                    <a:gd name="T80" fmla="*/ 0 w 1028"/>
                    <a:gd name="T81" fmla="*/ 251 h 331"/>
                    <a:gd name="T82" fmla="*/ 3 w 1028"/>
                    <a:gd name="T83" fmla="*/ 274 h 331"/>
                    <a:gd name="T84" fmla="*/ 13 w 1028"/>
                    <a:gd name="T85" fmla="*/ 295 h 331"/>
                    <a:gd name="T86" fmla="*/ 29 w 1028"/>
                    <a:gd name="T87" fmla="*/ 313 h 331"/>
                    <a:gd name="T88" fmla="*/ 49 w 1028"/>
                    <a:gd name="T89" fmla="*/ 325 h 331"/>
                    <a:gd name="T90" fmla="*/ 71 w 1028"/>
                    <a:gd name="T91" fmla="*/ 331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28" h="331">
                      <a:moveTo>
                        <a:pt x="79" y="331"/>
                      </a:moveTo>
                      <a:lnTo>
                        <a:pt x="79" y="331"/>
                      </a:lnTo>
                      <a:lnTo>
                        <a:pt x="88" y="331"/>
                      </a:lnTo>
                      <a:lnTo>
                        <a:pt x="96" y="329"/>
                      </a:lnTo>
                      <a:lnTo>
                        <a:pt x="104" y="327"/>
                      </a:lnTo>
                      <a:lnTo>
                        <a:pt x="111" y="325"/>
                      </a:lnTo>
                      <a:lnTo>
                        <a:pt x="118" y="321"/>
                      </a:lnTo>
                      <a:lnTo>
                        <a:pt x="125" y="318"/>
                      </a:lnTo>
                      <a:lnTo>
                        <a:pt x="131" y="313"/>
                      </a:lnTo>
                      <a:lnTo>
                        <a:pt x="137" y="307"/>
                      </a:lnTo>
                      <a:lnTo>
                        <a:pt x="141" y="301"/>
                      </a:lnTo>
                      <a:lnTo>
                        <a:pt x="146" y="295"/>
                      </a:lnTo>
                      <a:lnTo>
                        <a:pt x="151" y="290"/>
                      </a:lnTo>
                      <a:lnTo>
                        <a:pt x="153" y="283"/>
                      </a:lnTo>
                      <a:lnTo>
                        <a:pt x="157" y="274"/>
                      </a:lnTo>
                      <a:lnTo>
                        <a:pt x="158" y="267"/>
                      </a:lnTo>
                      <a:lnTo>
                        <a:pt x="159" y="259"/>
                      </a:lnTo>
                      <a:lnTo>
                        <a:pt x="160" y="251"/>
                      </a:lnTo>
                      <a:lnTo>
                        <a:pt x="160" y="251"/>
                      </a:lnTo>
                      <a:lnTo>
                        <a:pt x="160" y="242"/>
                      </a:lnTo>
                      <a:lnTo>
                        <a:pt x="161" y="232"/>
                      </a:lnTo>
                      <a:lnTo>
                        <a:pt x="164" y="224"/>
                      </a:lnTo>
                      <a:lnTo>
                        <a:pt x="167" y="216"/>
                      </a:lnTo>
                      <a:lnTo>
                        <a:pt x="171" y="208"/>
                      </a:lnTo>
                      <a:lnTo>
                        <a:pt x="175" y="201"/>
                      </a:lnTo>
                      <a:lnTo>
                        <a:pt x="180" y="194"/>
                      </a:lnTo>
                      <a:lnTo>
                        <a:pt x="186" y="188"/>
                      </a:lnTo>
                      <a:lnTo>
                        <a:pt x="193" y="182"/>
                      </a:lnTo>
                      <a:lnTo>
                        <a:pt x="199" y="177"/>
                      </a:lnTo>
                      <a:lnTo>
                        <a:pt x="207" y="172"/>
                      </a:lnTo>
                      <a:lnTo>
                        <a:pt x="214" y="169"/>
                      </a:lnTo>
                      <a:lnTo>
                        <a:pt x="222" y="165"/>
                      </a:lnTo>
                      <a:lnTo>
                        <a:pt x="232" y="163"/>
                      </a:lnTo>
                      <a:lnTo>
                        <a:pt x="240" y="162"/>
                      </a:lnTo>
                      <a:lnTo>
                        <a:pt x="249" y="162"/>
                      </a:lnTo>
                      <a:lnTo>
                        <a:pt x="777" y="162"/>
                      </a:lnTo>
                      <a:lnTo>
                        <a:pt x="777" y="162"/>
                      </a:lnTo>
                      <a:lnTo>
                        <a:pt x="787" y="162"/>
                      </a:lnTo>
                      <a:lnTo>
                        <a:pt x="796" y="163"/>
                      </a:lnTo>
                      <a:lnTo>
                        <a:pt x="804" y="165"/>
                      </a:lnTo>
                      <a:lnTo>
                        <a:pt x="812" y="169"/>
                      </a:lnTo>
                      <a:lnTo>
                        <a:pt x="821" y="172"/>
                      </a:lnTo>
                      <a:lnTo>
                        <a:pt x="828" y="177"/>
                      </a:lnTo>
                      <a:lnTo>
                        <a:pt x="835" y="182"/>
                      </a:lnTo>
                      <a:lnTo>
                        <a:pt x="840" y="188"/>
                      </a:lnTo>
                      <a:lnTo>
                        <a:pt x="846" y="194"/>
                      </a:lnTo>
                      <a:lnTo>
                        <a:pt x="852" y="201"/>
                      </a:lnTo>
                      <a:lnTo>
                        <a:pt x="857" y="208"/>
                      </a:lnTo>
                      <a:lnTo>
                        <a:pt x="860" y="216"/>
                      </a:lnTo>
                      <a:lnTo>
                        <a:pt x="863" y="224"/>
                      </a:lnTo>
                      <a:lnTo>
                        <a:pt x="865" y="232"/>
                      </a:lnTo>
                      <a:lnTo>
                        <a:pt x="866" y="242"/>
                      </a:lnTo>
                      <a:lnTo>
                        <a:pt x="867" y="251"/>
                      </a:lnTo>
                      <a:lnTo>
                        <a:pt x="867" y="251"/>
                      </a:lnTo>
                      <a:lnTo>
                        <a:pt x="867" y="259"/>
                      </a:lnTo>
                      <a:lnTo>
                        <a:pt x="869" y="267"/>
                      </a:lnTo>
                      <a:lnTo>
                        <a:pt x="871" y="274"/>
                      </a:lnTo>
                      <a:lnTo>
                        <a:pt x="873" y="283"/>
                      </a:lnTo>
                      <a:lnTo>
                        <a:pt x="877" y="290"/>
                      </a:lnTo>
                      <a:lnTo>
                        <a:pt x="880" y="295"/>
                      </a:lnTo>
                      <a:lnTo>
                        <a:pt x="885" y="301"/>
                      </a:lnTo>
                      <a:lnTo>
                        <a:pt x="891" y="307"/>
                      </a:lnTo>
                      <a:lnTo>
                        <a:pt x="897" y="313"/>
                      </a:lnTo>
                      <a:lnTo>
                        <a:pt x="902" y="318"/>
                      </a:lnTo>
                      <a:lnTo>
                        <a:pt x="910" y="321"/>
                      </a:lnTo>
                      <a:lnTo>
                        <a:pt x="917" y="325"/>
                      </a:lnTo>
                      <a:lnTo>
                        <a:pt x="924" y="327"/>
                      </a:lnTo>
                      <a:lnTo>
                        <a:pt x="932" y="329"/>
                      </a:lnTo>
                      <a:lnTo>
                        <a:pt x="939" y="331"/>
                      </a:lnTo>
                      <a:lnTo>
                        <a:pt x="947" y="331"/>
                      </a:lnTo>
                      <a:lnTo>
                        <a:pt x="947" y="331"/>
                      </a:lnTo>
                      <a:lnTo>
                        <a:pt x="955" y="331"/>
                      </a:lnTo>
                      <a:lnTo>
                        <a:pt x="963" y="329"/>
                      </a:lnTo>
                      <a:lnTo>
                        <a:pt x="972" y="327"/>
                      </a:lnTo>
                      <a:lnTo>
                        <a:pt x="979" y="325"/>
                      </a:lnTo>
                      <a:lnTo>
                        <a:pt x="986" y="321"/>
                      </a:lnTo>
                      <a:lnTo>
                        <a:pt x="993" y="318"/>
                      </a:lnTo>
                      <a:lnTo>
                        <a:pt x="998" y="313"/>
                      </a:lnTo>
                      <a:lnTo>
                        <a:pt x="1004" y="307"/>
                      </a:lnTo>
                      <a:lnTo>
                        <a:pt x="1009" y="301"/>
                      </a:lnTo>
                      <a:lnTo>
                        <a:pt x="1014" y="295"/>
                      </a:lnTo>
                      <a:lnTo>
                        <a:pt x="1018" y="290"/>
                      </a:lnTo>
                      <a:lnTo>
                        <a:pt x="1021" y="283"/>
                      </a:lnTo>
                      <a:lnTo>
                        <a:pt x="1024" y="274"/>
                      </a:lnTo>
                      <a:lnTo>
                        <a:pt x="1025" y="267"/>
                      </a:lnTo>
                      <a:lnTo>
                        <a:pt x="1028" y="259"/>
                      </a:lnTo>
                      <a:lnTo>
                        <a:pt x="1028" y="251"/>
                      </a:lnTo>
                      <a:lnTo>
                        <a:pt x="1028" y="251"/>
                      </a:lnTo>
                      <a:lnTo>
                        <a:pt x="1027" y="225"/>
                      </a:lnTo>
                      <a:lnTo>
                        <a:pt x="1023" y="201"/>
                      </a:lnTo>
                      <a:lnTo>
                        <a:pt x="1016" y="176"/>
                      </a:lnTo>
                      <a:lnTo>
                        <a:pt x="1008" y="154"/>
                      </a:lnTo>
                      <a:lnTo>
                        <a:pt x="997" y="131"/>
                      </a:lnTo>
                      <a:lnTo>
                        <a:pt x="984" y="110"/>
                      </a:lnTo>
                      <a:lnTo>
                        <a:pt x="970" y="92"/>
                      </a:lnTo>
                      <a:lnTo>
                        <a:pt x="954" y="74"/>
                      </a:lnTo>
                      <a:lnTo>
                        <a:pt x="936" y="58"/>
                      </a:lnTo>
                      <a:lnTo>
                        <a:pt x="918" y="44"/>
                      </a:lnTo>
                      <a:lnTo>
                        <a:pt x="897" y="31"/>
                      </a:lnTo>
                      <a:lnTo>
                        <a:pt x="874" y="20"/>
                      </a:lnTo>
                      <a:lnTo>
                        <a:pt x="852" y="12"/>
                      </a:lnTo>
                      <a:lnTo>
                        <a:pt x="828" y="6"/>
                      </a:lnTo>
                      <a:lnTo>
                        <a:pt x="803" y="2"/>
                      </a:lnTo>
                      <a:lnTo>
                        <a:pt x="777" y="0"/>
                      </a:lnTo>
                      <a:lnTo>
                        <a:pt x="249" y="0"/>
                      </a:lnTo>
                      <a:lnTo>
                        <a:pt x="249" y="0"/>
                      </a:lnTo>
                      <a:lnTo>
                        <a:pt x="223" y="2"/>
                      </a:lnTo>
                      <a:lnTo>
                        <a:pt x="199" y="6"/>
                      </a:lnTo>
                      <a:lnTo>
                        <a:pt x="175" y="12"/>
                      </a:lnTo>
                      <a:lnTo>
                        <a:pt x="152" y="20"/>
                      </a:lnTo>
                      <a:lnTo>
                        <a:pt x="130" y="31"/>
                      </a:lnTo>
                      <a:lnTo>
                        <a:pt x="110" y="44"/>
                      </a:lnTo>
                      <a:lnTo>
                        <a:pt x="90" y="58"/>
                      </a:lnTo>
                      <a:lnTo>
                        <a:pt x="72" y="74"/>
                      </a:lnTo>
                      <a:lnTo>
                        <a:pt x="57" y="92"/>
                      </a:lnTo>
                      <a:lnTo>
                        <a:pt x="42" y="110"/>
                      </a:lnTo>
                      <a:lnTo>
                        <a:pt x="30" y="131"/>
                      </a:lnTo>
                      <a:lnTo>
                        <a:pt x="20" y="154"/>
                      </a:lnTo>
                      <a:lnTo>
                        <a:pt x="10" y="176"/>
                      </a:lnTo>
                      <a:lnTo>
                        <a:pt x="4" y="201"/>
                      </a:lnTo>
                      <a:lnTo>
                        <a:pt x="1" y="225"/>
                      </a:lnTo>
                      <a:lnTo>
                        <a:pt x="0" y="251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1" y="267"/>
                      </a:lnTo>
                      <a:lnTo>
                        <a:pt x="3" y="274"/>
                      </a:lnTo>
                      <a:lnTo>
                        <a:pt x="6" y="283"/>
                      </a:lnTo>
                      <a:lnTo>
                        <a:pt x="9" y="290"/>
                      </a:lnTo>
                      <a:lnTo>
                        <a:pt x="13" y="295"/>
                      </a:lnTo>
                      <a:lnTo>
                        <a:pt x="17" y="301"/>
                      </a:lnTo>
                      <a:lnTo>
                        <a:pt x="23" y="307"/>
                      </a:lnTo>
                      <a:lnTo>
                        <a:pt x="29" y="313"/>
                      </a:lnTo>
                      <a:lnTo>
                        <a:pt x="35" y="318"/>
                      </a:lnTo>
                      <a:lnTo>
                        <a:pt x="42" y="321"/>
                      </a:lnTo>
                      <a:lnTo>
                        <a:pt x="49" y="325"/>
                      </a:lnTo>
                      <a:lnTo>
                        <a:pt x="56" y="327"/>
                      </a:lnTo>
                      <a:lnTo>
                        <a:pt x="63" y="329"/>
                      </a:lnTo>
                      <a:lnTo>
                        <a:pt x="71" y="331"/>
                      </a:lnTo>
                      <a:lnTo>
                        <a:pt x="79" y="331"/>
                      </a:lnTo>
                      <a:lnTo>
                        <a:pt x="79" y="331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" name="Freeform 88"/>
                <p:cNvSpPr>
                  <a:spLocks noEditPoints="1"/>
                </p:cNvSpPr>
                <p:nvPr/>
              </p:nvSpPr>
              <p:spPr bwMode="auto">
                <a:xfrm>
                  <a:off x="4706938" y="2822576"/>
                  <a:ext cx="558800" cy="460375"/>
                </a:xfrm>
                <a:custGeom>
                  <a:avLst/>
                  <a:gdLst>
                    <a:gd name="T0" fmla="*/ 226 w 2115"/>
                    <a:gd name="T1" fmla="*/ 1 h 1744"/>
                    <a:gd name="T2" fmla="*/ 133 w 2115"/>
                    <a:gd name="T3" fmla="*/ 31 h 1744"/>
                    <a:gd name="T4" fmla="*/ 58 w 2115"/>
                    <a:gd name="T5" fmla="*/ 93 h 1744"/>
                    <a:gd name="T6" fmla="*/ 11 w 2115"/>
                    <a:gd name="T7" fmla="*/ 178 h 1744"/>
                    <a:gd name="T8" fmla="*/ 0 w 2115"/>
                    <a:gd name="T9" fmla="*/ 1492 h 1744"/>
                    <a:gd name="T10" fmla="*/ 11 w 2115"/>
                    <a:gd name="T11" fmla="*/ 1567 h 1744"/>
                    <a:gd name="T12" fmla="*/ 58 w 2115"/>
                    <a:gd name="T13" fmla="*/ 1652 h 1744"/>
                    <a:gd name="T14" fmla="*/ 133 w 2115"/>
                    <a:gd name="T15" fmla="*/ 1713 h 1744"/>
                    <a:gd name="T16" fmla="*/ 226 w 2115"/>
                    <a:gd name="T17" fmla="*/ 1742 h 1744"/>
                    <a:gd name="T18" fmla="*/ 1888 w 2115"/>
                    <a:gd name="T19" fmla="*/ 1742 h 1744"/>
                    <a:gd name="T20" fmla="*/ 1983 w 2115"/>
                    <a:gd name="T21" fmla="*/ 1713 h 1744"/>
                    <a:gd name="T22" fmla="*/ 2058 w 2115"/>
                    <a:gd name="T23" fmla="*/ 1652 h 1744"/>
                    <a:gd name="T24" fmla="*/ 2103 w 2115"/>
                    <a:gd name="T25" fmla="*/ 1567 h 1744"/>
                    <a:gd name="T26" fmla="*/ 2115 w 2115"/>
                    <a:gd name="T27" fmla="*/ 253 h 1744"/>
                    <a:gd name="T28" fmla="*/ 2103 w 2115"/>
                    <a:gd name="T29" fmla="*/ 178 h 1744"/>
                    <a:gd name="T30" fmla="*/ 2058 w 2115"/>
                    <a:gd name="T31" fmla="*/ 93 h 1744"/>
                    <a:gd name="T32" fmla="*/ 1983 w 2115"/>
                    <a:gd name="T33" fmla="*/ 31 h 1744"/>
                    <a:gd name="T34" fmla="*/ 1888 w 2115"/>
                    <a:gd name="T35" fmla="*/ 1 h 1744"/>
                    <a:gd name="T36" fmla="*/ 1057 w 2115"/>
                    <a:gd name="T37" fmla="*/ 1409 h 1744"/>
                    <a:gd name="T38" fmla="*/ 948 w 2115"/>
                    <a:gd name="T39" fmla="*/ 1398 h 1744"/>
                    <a:gd name="T40" fmla="*/ 847 w 2115"/>
                    <a:gd name="T41" fmla="*/ 1367 h 1744"/>
                    <a:gd name="T42" fmla="*/ 756 w 2115"/>
                    <a:gd name="T43" fmla="*/ 1317 h 1744"/>
                    <a:gd name="T44" fmla="*/ 677 w 2115"/>
                    <a:gd name="T45" fmla="*/ 1252 h 1744"/>
                    <a:gd name="T46" fmla="*/ 612 w 2115"/>
                    <a:gd name="T47" fmla="*/ 1172 h 1744"/>
                    <a:gd name="T48" fmla="*/ 561 w 2115"/>
                    <a:gd name="T49" fmla="*/ 1081 h 1744"/>
                    <a:gd name="T50" fmla="*/ 531 w 2115"/>
                    <a:gd name="T51" fmla="*/ 980 h 1744"/>
                    <a:gd name="T52" fmla="*/ 519 w 2115"/>
                    <a:gd name="T53" fmla="*/ 873 h 1744"/>
                    <a:gd name="T54" fmla="*/ 526 w 2115"/>
                    <a:gd name="T55" fmla="*/ 791 h 1744"/>
                    <a:gd name="T56" fmla="*/ 552 w 2115"/>
                    <a:gd name="T57" fmla="*/ 688 h 1744"/>
                    <a:gd name="T58" fmla="*/ 598 w 2115"/>
                    <a:gd name="T59" fmla="*/ 594 h 1744"/>
                    <a:gd name="T60" fmla="*/ 658 w 2115"/>
                    <a:gd name="T61" fmla="*/ 511 h 1744"/>
                    <a:gd name="T62" fmla="*/ 736 w 2115"/>
                    <a:gd name="T63" fmla="*/ 442 h 1744"/>
                    <a:gd name="T64" fmla="*/ 824 w 2115"/>
                    <a:gd name="T65" fmla="*/ 388 h 1744"/>
                    <a:gd name="T66" fmla="*/ 922 w 2115"/>
                    <a:gd name="T67" fmla="*/ 353 h 1744"/>
                    <a:gd name="T68" fmla="*/ 1028 w 2115"/>
                    <a:gd name="T69" fmla="*/ 336 h 1744"/>
                    <a:gd name="T70" fmla="*/ 1112 w 2115"/>
                    <a:gd name="T71" fmla="*/ 337 h 1744"/>
                    <a:gd name="T72" fmla="*/ 1216 w 2115"/>
                    <a:gd name="T73" fmla="*/ 360 h 1744"/>
                    <a:gd name="T74" fmla="*/ 1313 w 2115"/>
                    <a:gd name="T75" fmla="*/ 399 h 1744"/>
                    <a:gd name="T76" fmla="*/ 1398 w 2115"/>
                    <a:gd name="T77" fmla="*/ 458 h 1744"/>
                    <a:gd name="T78" fmla="*/ 1471 w 2115"/>
                    <a:gd name="T79" fmla="*/ 531 h 1744"/>
                    <a:gd name="T80" fmla="*/ 1528 w 2115"/>
                    <a:gd name="T81" fmla="*/ 616 h 1744"/>
                    <a:gd name="T82" fmla="*/ 1569 w 2115"/>
                    <a:gd name="T83" fmla="*/ 712 h 1744"/>
                    <a:gd name="T84" fmla="*/ 1590 w 2115"/>
                    <a:gd name="T85" fmla="*/ 817 h 1744"/>
                    <a:gd name="T86" fmla="*/ 1593 w 2115"/>
                    <a:gd name="T87" fmla="*/ 901 h 1744"/>
                    <a:gd name="T88" fmla="*/ 1576 w 2115"/>
                    <a:gd name="T89" fmla="*/ 1007 h 1744"/>
                    <a:gd name="T90" fmla="*/ 1540 w 2115"/>
                    <a:gd name="T91" fmla="*/ 1106 h 1744"/>
                    <a:gd name="T92" fmla="*/ 1486 w 2115"/>
                    <a:gd name="T93" fmla="*/ 1193 h 1744"/>
                    <a:gd name="T94" fmla="*/ 1417 w 2115"/>
                    <a:gd name="T95" fmla="*/ 1269 h 1744"/>
                    <a:gd name="T96" fmla="*/ 1335 w 2115"/>
                    <a:gd name="T97" fmla="*/ 1331 h 1744"/>
                    <a:gd name="T98" fmla="*/ 1242 w 2115"/>
                    <a:gd name="T99" fmla="*/ 1377 h 1744"/>
                    <a:gd name="T100" fmla="*/ 1139 w 2115"/>
                    <a:gd name="T101" fmla="*/ 1403 h 1744"/>
                    <a:gd name="T102" fmla="*/ 1057 w 2115"/>
                    <a:gd name="T103" fmla="*/ 1409 h 1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115" h="1744">
                      <a:moveTo>
                        <a:pt x="1862" y="0"/>
                      </a:moveTo>
                      <a:lnTo>
                        <a:pt x="252" y="0"/>
                      </a:lnTo>
                      <a:lnTo>
                        <a:pt x="252" y="0"/>
                      </a:lnTo>
                      <a:lnTo>
                        <a:pt x="226" y="1"/>
                      </a:lnTo>
                      <a:lnTo>
                        <a:pt x="202" y="6"/>
                      </a:lnTo>
                      <a:lnTo>
                        <a:pt x="177" y="12"/>
                      </a:lnTo>
                      <a:lnTo>
                        <a:pt x="154" y="20"/>
                      </a:lnTo>
                      <a:lnTo>
                        <a:pt x="133" y="31"/>
                      </a:lnTo>
                      <a:lnTo>
                        <a:pt x="112" y="44"/>
                      </a:lnTo>
                      <a:lnTo>
                        <a:pt x="92" y="58"/>
                      </a:lnTo>
                      <a:lnTo>
                        <a:pt x="74" y="74"/>
                      </a:lnTo>
                      <a:lnTo>
                        <a:pt x="58" y="93"/>
                      </a:lnTo>
                      <a:lnTo>
                        <a:pt x="44" y="111"/>
                      </a:lnTo>
                      <a:lnTo>
                        <a:pt x="31" y="133"/>
                      </a:lnTo>
                      <a:lnTo>
                        <a:pt x="20" y="155"/>
                      </a:lnTo>
                      <a:lnTo>
                        <a:pt x="11" y="178"/>
                      </a:lnTo>
                      <a:lnTo>
                        <a:pt x="5" y="202"/>
                      </a:lnTo>
                      <a:lnTo>
                        <a:pt x="2" y="227"/>
                      </a:lnTo>
                      <a:lnTo>
                        <a:pt x="0" y="253"/>
                      </a:lnTo>
                      <a:lnTo>
                        <a:pt x="0" y="1492"/>
                      </a:lnTo>
                      <a:lnTo>
                        <a:pt x="0" y="1492"/>
                      </a:lnTo>
                      <a:lnTo>
                        <a:pt x="2" y="1518"/>
                      </a:lnTo>
                      <a:lnTo>
                        <a:pt x="5" y="1542"/>
                      </a:lnTo>
                      <a:lnTo>
                        <a:pt x="11" y="1567"/>
                      </a:lnTo>
                      <a:lnTo>
                        <a:pt x="20" y="1590"/>
                      </a:lnTo>
                      <a:lnTo>
                        <a:pt x="31" y="1612"/>
                      </a:lnTo>
                      <a:lnTo>
                        <a:pt x="44" y="1632"/>
                      </a:lnTo>
                      <a:lnTo>
                        <a:pt x="58" y="1652"/>
                      </a:lnTo>
                      <a:lnTo>
                        <a:pt x="74" y="1670"/>
                      </a:lnTo>
                      <a:lnTo>
                        <a:pt x="92" y="1686"/>
                      </a:lnTo>
                      <a:lnTo>
                        <a:pt x="112" y="1701"/>
                      </a:lnTo>
                      <a:lnTo>
                        <a:pt x="133" y="1713"/>
                      </a:lnTo>
                      <a:lnTo>
                        <a:pt x="154" y="1724"/>
                      </a:lnTo>
                      <a:lnTo>
                        <a:pt x="177" y="1733"/>
                      </a:lnTo>
                      <a:lnTo>
                        <a:pt x="202" y="1739"/>
                      </a:lnTo>
                      <a:lnTo>
                        <a:pt x="226" y="1742"/>
                      </a:lnTo>
                      <a:lnTo>
                        <a:pt x="252" y="1744"/>
                      </a:lnTo>
                      <a:lnTo>
                        <a:pt x="1862" y="1744"/>
                      </a:lnTo>
                      <a:lnTo>
                        <a:pt x="1862" y="1744"/>
                      </a:lnTo>
                      <a:lnTo>
                        <a:pt x="1888" y="1742"/>
                      </a:lnTo>
                      <a:lnTo>
                        <a:pt x="1914" y="1739"/>
                      </a:lnTo>
                      <a:lnTo>
                        <a:pt x="1937" y="1733"/>
                      </a:lnTo>
                      <a:lnTo>
                        <a:pt x="1960" y="1724"/>
                      </a:lnTo>
                      <a:lnTo>
                        <a:pt x="1983" y="1713"/>
                      </a:lnTo>
                      <a:lnTo>
                        <a:pt x="2004" y="1701"/>
                      </a:lnTo>
                      <a:lnTo>
                        <a:pt x="2023" y="1686"/>
                      </a:lnTo>
                      <a:lnTo>
                        <a:pt x="2041" y="1670"/>
                      </a:lnTo>
                      <a:lnTo>
                        <a:pt x="2058" y="1652"/>
                      </a:lnTo>
                      <a:lnTo>
                        <a:pt x="2072" y="1632"/>
                      </a:lnTo>
                      <a:lnTo>
                        <a:pt x="2085" y="1612"/>
                      </a:lnTo>
                      <a:lnTo>
                        <a:pt x="2095" y="1590"/>
                      </a:lnTo>
                      <a:lnTo>
                        <a:pt x="2103" y="1567"/>
                      </a:lnTo>
                      <a:lnTo>
                        <a:pt x="2109" y="1542"/>
                      </a:lnTo>
                      <a:lnTo>
                        <a:pt x="2114" y="1518"/>
                      </a:lnTo>
                      <a:lnTo>
                        <a:pt x="2115" y="1492"/>
                      </a:lnTo>
                      <a:lnTo>
                        <a:pt x="2115" y="253"/>
                      </a:lnTo>
                      <a:lnTo>
                        <a:pt x="2115" y="253"/>
                      </a:lnTo>
                      <a:lnTo>
                        <a:pt x="2114" y="227"/>
                      </a:lnTo>
                      <a:lnTo>
                        <a:pt x="2109" y="202"/>
                      </a:lnTo>
                      <a:lnTo>
                        <a:pt x="2103" y="178"/>
                      </a:lnTo>
                      <a:lnTo>
                        <a:pt x="2095" y="155"/>
                      </a:lnTo>
                      <a:lnTo>
                        <a:pt x="2085" y="133"/>
                      </a:lnTo>
                      <a:lnTo>
                        <a:pt x="2072" y="111"/>
                      </a:lnTo>
                      <a:lnTo>
                        <a:pt x="2058" y="93"/>
                      </a:lnTo>
                      <a:lnTo>
                        <a:pt x="2041" y="74"/>
                      </a:lnTo>
                      <a:lnTo>
                        <a:pt x="2023" y="58"/>
                      </a:lnTo>
                      <a:lnTo>
                        <a:pt x="2004" y="44"/>
                      </a:lnTo>
                      <a:lnTo>
                        <a:pt x="1983" y="31"/>
                      </a:lnTo>
                      <a:lnTo>
                        <a:pt x="1960" y="20"/>
                      </a:lnTo>
                      <a:lnTo>
                        <a:pt x="1937" y="12"/>
                      </a:lnTo>
                      <a:lnTo>
                        <a:pt x="1914" y="6"/>
                      </a:lnTo>
                      <a:lnTo>
                        <a:pt x="1888" y="1"/>
                      </a:lnTo>
                      <a:lnTo>
                        <a:pt x="1862" y="0"/>
                      </a:lnTo>
                      <a:lnTo>
                        <a:pt x="1862" y="0"/>
                      </a:lnTo>
                      <a:close/>
                      <a:moveTo>
                        <a:pt x="1057" y="1409"/>
                      </a:moveTo>
                      <a:lnTo>
                        <a:pt x="1057" y="1409"/>
                      </a:lnTo>
                      <a:lnTo>
                        <a:pt x="1028" y="1409"/>
                      </a:lnTo>
                      <a:lnTo>
                        <a:pt x="1002" y="1406"/>
                      </a:lnTo>
                      <a:lnTo>
                        <a:pt x="975" y="1403"/>
                      </a:lnTo>
                      <a:lnTo>
                        <a:pt x="948" y="1398"/>
                      </a:lnTo>
                      <a:lnTo>
                        <a:pt x="922" y="1392"/>
                      </a:lnTo>
                      <a:lnTo>
                        <a:pt x="897" y="1385"/>
                      </a:lnTo>
                      <a:lnTo>
                        <a:pt x="872" y="1377"/>
                      </a:lnTo>
                      <a:lnTo>
                        <a:pt x="847" y="1367"/>
                      </a:lnTo>
                      <a:lnTo>
                        <a:pt x="824" y="1356"/>
                      </a:lnTo>
                      <a:lnTo>
                        <a:pt x="800" y="1344"/>
                      </a:lnTo>
                      <a:lnTo>
                        <a:pt x="778" y="1331"/>
                      </a:lnTo>
                      <a:lnTo>
                        <a:pt x="756" y="1317"/>
                      </a:lnTo>
                      <a:lnTo>
                        <a:pt x="736" y="1302"/>
                      </a:lnTo>
                      <a:lnTo>
                        <a:pt x="715" y="1287"/>
                      </a:lnTo>
                      <a:lnTo>
                        <a:pt x="696" y="1269"/>
                      </a:lnTo>
                      <a:lnTo>
                        <a:pt x="677" y="1252"/>
                      </a:lnTo>
                      <a:lnTo>
                        <a:pt x="658" y="1233"/>
                      </a:lnTo>
                      <a:lnTo>
                        <a:pt x="642" y="1214"/>
                      </a:lnTo>
                      <a:lnTo>
                        <a:pt x="626" y="1193"/>
                      </a:lnTo>
                      <a:lnTo>
                        <a:pt x="612" y="1172"/>
                      </a:lnTo>
                      <a:lnTo>
                        <a:pt x="598" y="1151"/>
                      </a:lnTo>
                      <a:lnTo>
                        <a:pt x="585" y="1128"/>
                      </a:lnTo>
                      <a:lnTo>
                        <a:pt x="572" y="1106"/>
                      </a:lnTo>
                      <a:lnTo>
                        <a:pt x="561" y="1081"/>
                      </a:lnTo>
                      <a:lnTo>
                        <a:pt x="552" y="1058"/>
                      </a:lnTo>
                      <a:lnTo>
                        <a:pt x="544" y="1032"/>
                      </a:lnTo>
                      <a:lnTo>
                        <a:pt x="537" y="1007"/>
                      </a:lnTo>
                      <a:lnTo>
                        <a:pt x="531" y="980"/>
                      </a:lnTo>
                      <a:lnTo>
                        <a:pt x="526" y="954"/>
                      </a:lnTo>
                      <a:lnTo>
                        <a:pt x="523" y="928"/>
                      </a:lnTo>
                      <a:lnTo>
                        <a:pt x="520" y="901"/>
                      </a:lnTo>
                      <a:lnTo>
                        <a:pt x="519" y="873"/>
                      </a:lnTo>
                      <a:lnTo>
                        <a:pt x="519" y="873"/>
                      </a:lnTo>
                      <a:lnTo>
                        <a:pt x="520" y="844"/>
                      </a:lnTo>
                      <a:lnTo>
                        <a:pt x="523" y="817"/>
                      </a:lnTo>
                      <a:lnTo>
                        <a:pt x="526" y="791"/>
                      </a:lnTo>
                      <a:lnTo>
                        <a:pt x="531" y="764"/>
                      </a:lnTo>
                      <a:lnTo>
                        <a:pt x="537" y="738"/>
                      </a:lnTo>
                      <a:lnTo>
                        <a:pt x="544" y="712"/>
                      </a:lnTo>
                      <a:lnTo>
                        <a:pt x="552" y="688"/>
                      </a:lnTo>
                      <a:lnTo>
                        <a:pt x="561" y="663"/>
                      </a:lnTo>
                      <a:lnTo>
                        <a:pt x="572" y="640"/>
                      </a:lnTo>
                      <a:lnTo>
                        <a:pt x="585" y="616"/>
                      </a:lnTo>
                      <a:lnTo>
                        <a:pt x="598" y="594"/>
                      </a:lnTo>
                      <a:lnTo>
                        <a:pt x="612" y="572"/>
                      </a:lnTo>
                      <a:lnTo>
                        <a:pt x="626" y="551"/>
                      </a:lnTo>
                      <a:lnTo>
                        <a:pt x="642" y="531"/>
                      </a:lnTo>
                      <a:lnTo>
                        <a:pt x="658" y="511"/>
                      </a:lnTo>
                      <a:lnTo>
                        <a:pt x="677" y="492"/>
                      </a:lnTo>
                      <a:lnTo>
                        <a:pt x="696" y="474"/>
                      </a:lnTo>
                      <a:lnTo>
                        <a:pt x="715" y="458"/>
                      </a:lnTo>
                      <a:lnTo>
                        <a:pt x="736" y="442"/>
                      </a:lnTo>
                      <a:lnTo>
                        <a:pt x="756" y="426"/>
                      </a:lnTo>
                      <a:lnTo>
                        <a:pt x="778" y="414"/>
                      </a:lnTo>
                      <a:lnTo>
                        <a:pt x="800" y="399"/>
                      </a:lnTo>
                      <a:lnTo>
                        <a:pt x="824" y="388"/>
                      </a:lnTo>
                      <a:lnTo>
                        <a:pt x="847" y="377"/>
                      </a:lnTo>
                      <a:lnTo>
                        <a:pt x="872" y="368"/>
                      </a:lnTo>
                      <a:lnTo>
                        <a:pt x="897" y="360"/>
                      </a:lnTo>
                      <a:lnTo>
                        <a:pt x="922" y="353"/>
                      </a:lnTo>
                      <a:lnTo>
                        <a:pt x="948" y="346"/>
                      </a:lnTo>
                      <a:lnTo>
                        <a:pt x="975" y="341"/>
                      </a:lnTo>
                      <a:lnTo>
                        <a:pt x="1002" y="337"/>
                      </a:lnTo>
                      <a:lnTo>
                        <a:pt x="1028" y="336"/>
                      </a:lnTo>
                      <a:lnTo>
                        <a:pt x="1057" y="335"/>
                      </a:lnTo>
                      <a:lnTo>
                        <a:pt x="1057" y="335"/>
                      </a:lnTo>
                      <a:lnTo>
                        <a:pt x="1085" y="336"/>
                      </a:lnTo>
                      <a:lnTo>
                        <a:pt x="1112" y="337"/>
                      </a:lnTo>
                      <a:lnTo>
                        <a:pt x="1139" y="341"/>
                      </a:lnTo>
                      <a:lnTo>
                        <a:pt x="1164" y="346"/>
                      </a:lnTo>
                      <a:lnTo>
                        <a:pt x="1191" y="353"/>
                      </a:lnTo>
                      <a:lnTo>
                        <a:pt x="1216" y="360"/>
                      </a:lnTo>
                      <a:lnTo>
                        <a:pt x="1242" y="368"/>
                      </a:lnTo>
                      <a:lnTo>
                        <a:pt x="1265" y="377"/>
                      </a:lnTo>
                      <a:lnTo>
                        <a:pt x="1290" y="388"/>
                      </a:lnTo>
                      <a:lnTo>
                        <a:pt x="1313" y="399"/>
                      </a:lnTo>
                      <a:lnTo>
                        <a:pt x="1335" y="414"/>
                      </a:lnTo>
                      <a:lnTo>
                        <a:pt x="1356" y="426"/>
                      </a:lnTo>
                      <a:lnTo>
                        <a:pt x="1377" y="442"/>
                      </a:lnTo>
                      <a:lnTo>
                        <a:pt x="1398" y="458"/>
                      </a:lnTo>
                      <a:lnTo>
                        <a:pt x="1417" y="474"/>
                      </a:lnTo>
                      <a:lnTo>
                        <a:pt x="1436" y="492"/>
                      </a:lnTo>
                      <a:lnTo>
                        <a:pt x="1454" y="511"/>
                      </a:lnTo>
                      <a:lnTo>
                        <a:pt x="1471" y="531"/>
                      </a:lnTo>
                      <a:lnTo>
                        <a:pt x="1486" y="551"/>
                      </a:lnTo>
                      <a:lnTo>
                        <a:pt x="1502" y="572"/>
                      </a:lnTo>
                      <a:lnTo>
                        <a:pt x="1516" y="594"/>
                      </a:lnTo>
                      <a:lnTo>
                        <a:pt x="1528" y="616"/>
                      </a:lnTo>
                      <a:lnTo>
                        <a:pt x="1540" y="640"/>
                      </a:lnTo>
                      <a:lnTo>
                        <a:pt x="1552" y="663"/>
                      </a:lnTo>
                      <a:lnTo>
                        <a:pt x="1561" y="688"/>
                      </a:lnTo>
                      <a:lnTo>
                        <a:pt x="1569" y="712"/>
                      </a:lnTo>
                      <a:lnTo>
                        <a:pt x="1576" y="738"/>
                      </a:lnTo>
                      <a:lnTo>
                        <a:pt x="1582" y="764"/>
                      </a:lnTo>
                      <a:lnTo>
                        <a:pt x="1587" y="791"/>
                      </a:lnTo>
                      <a:lnTo>
                        <a:pt x="1590" y="817"/>
                      </a:lnTo>
                      <a:lnTo>
                        <a:pt x="1593" y="844"/>
                      </a:lnTo>
                      <a:lnTo>
                        <a:pt x="1594" y="873"/>
                      </a:lnTo>
                      <a:lnTo>
                        <a:pt x="1594" y="873"/>
                      </a:lnTo>
                      <a:lnTo>
                        <a:pt x="1593" y="901"/>
                      </a:lnTo>
                      <a:lnTo>
                        <a:pt x="1590" y="928"/>
                      </a:lnTo>
                      <a:lnTo>
                        <a:pt x="1587" y="954"/>
                      </a:lnTo>
                      <a:lnTo>
                        <a:pt x="1582" y="980"/>
                      </a:lnTo>
                      <a:lnTo>
                        <a:pt x="1576" y="1007"/>
                      </a:lnTo>
                      <a:lnTo>
                        <a:pt x="1569" y="1032"/>
                      </a:lnTo>
                      <a:lnTo>
                        <a:pt x="1561" y="1058"/>
                      </a:lnTo>
                      <a:lnTo>
                        <a:pt x="1552" y="1081"/>
                      </a:lnTo>
                      <a:lnTo>
                        <a:pt x="1540" y="1106"/>
                      </a:lnTo>
                      <a:lnTo>
                        <a:pt x="1528" y="1128"/>
                      </a:lnTo>
                      <a:lnTo>
                        <a:pt x="1516" y="1151"/>
                      </a:lnTo>
                      <a:lnTo>
                        <a:pt x="1502" y="1172"/>
                      </a:lnTo>
                      <a:lnTo>
                        <a:pt x="1486" y="1193"/>
                      </a:lnTo>
                      <a:lnTo>
                        <a:pt x="1471" y="1214"/>
                      </a:lnTo>
                      <a:lnTo>
                        <a:pt x="1454" y="1233"/>
                      </a:lnTo>
                      <a:lnTo>
                        <a:pt x="1436" y="1252"/>
                      </a:lnTo>
                      <a:lnTo>
                        <a:pt x="1417" y="1269"/>
                      </a:lnTo>
                      <a:lnTo>
                        <a:pt x="1398" y="1287"/>
                      </a:lnTo>
                      <a:lnTo>
                        <a:pt x="1377" y="1302"/>
                      </a:lnTo>
                      <a:lnTo>
                        <a:pt x="1356" y="1317"/>
                      </a:lnTo>
                      <a:lnTo>
                        <a:pt x="1335" y="1331"/>
                      </a:lnTo>
                      <a:lnTo>
                        <a:pt x="1313" y="1344"/>
                      </a:lnTo>
                      <a:lnTo>
                        <a:pt x="1290" y="1356"/>
                      </a:lnTo>
                      <a:lnTo>
                        <a:pt x="1265" y="1367"/>
                      </a:lnTo>
                      <a:lnTo>
                        <a:pt x="1242" y="1377"/>
                      </a:lnTo>
                      <a:lnTo>
                        <a:pt x="1216" y="1385"/>
                      </a:lnTo>
                      <a:lnTo>
                        <a:pt x="1191" y="1392"/>
                      </a:lnTo>
                      <a:lnTo>
                        <a:pt x="1164" y="1398"/>
                      </a:lnTo>
                      <a:lnTo>
                        <a:pt x="1139" y="1403"/>
                      </a:lnTo>
                      <a:lnTo>
                        <a:pt x="1112" y="1406"/>
                      </a:lnTo>
                      <a:lnTo>
                        <a:pt x="1085" y="1409"/>
                      </a:lnTo>
                      <a:lnTo>
                        <a:pt x="1057" y="1409"/>
                      </a:lnTo>
                      <a:lnTo>
                        <a:pt x="1057" y="1409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9" name="Freeform 89"/>
                <p:cNvSpPr>
                  <a:spLocks/>
                </p:cNvSpPr>
                <p:nvPr/>
              </p:nvSpPr>
              <p:spPr bwMode="auto">
                <a:xfrm>
                  <a:off x="4892675" y="2959101"/>
                  <a:ext cx="187325" cy="187325"/>
                </a:xfrm>
                <a:custGeom>
                  <a:avLst/>
                  <a:gdLst>
                    <a:gd name="T0" fmla="*/ 472 w 709"/>
                    <a:gd name="T1" fmla="*/ 0 h 709"/>
                    <a:gd name="T2" fmla="*/ 240 w 709"/>
                    <a:gd name="T3" fmla="*/ 0 h 709"/>
                    <a:gd name="T4" fmla="*/ 240 w 709"/>
                    <a:gd name="T5" fmla="*/ 240 h 709"/>
                    <a:gd name="T6" fmla="*/ 0 w 709"/>
                    <a:gd name="T7" fmla="*/ 240 h 709"/>
                    <a:gd name="T8" fmla="*/ 0 w 709"/>
                    <a:gd name="T9" fmla="*/ 472 h 709"/>
                    <a:gd name="T10" fmla="*/ 240 w 709"/>
                    <a:gd name="T11" fmla="*/ 472 h 709"/>
                    <a:gd name="T12" fmla="*/ 240 w 709"/>
                    <a:gd name="T13" fmla="*/ 709 h 709"/>
                    <a:gd name="T14" fmla="*/ 472 w 709"/>
                    <a:gd name="T15" fmla="*/ 709 h 709"/>
                    <a:gd name="T16" fmla="*/ 472 w 709"/>
                    <a:gd name="T17" fmla="*/ 472 h 709"/>
                    <a:gd name="T18" fmla="*/ 709 w 709"/>
                    <a:gd name="T19" fmla="*/ 472 h 709"/>
                    <a:gd name="T20" fmla="*/ 709 w 709"/>
                    <a:gd name="T21" fmla="*/ 240 h 709"/>
                    <a:gd name="T22" fmla="*/ 472 w 709"/>
                    <a:gd name="T23" fmla="*/ 240 h 709"/>
                    <a:gd name="T24" fmla="*/ 472 w 709"/>
                    <a:gd name="T25" fmla="*/ 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9" h="709">
                      <a:moveTo>
                        <a:pt x="472" y="0"/>
                      </a:moveTo>
                      <a:lnTo>
                        <a:pt x="240" y="0"/>
                      </a:lnTo>
                      <a:lnTo>
                        <a:pt x="240" y="240"/>
                      </a:lnTo>
                      <a:lnTo>
                        <a:pt x="0" y="240"/>
                      </a:lnTo>
                      <a:lnTo>
                        <a:pt x="0" y="472"/>
                      </a:lnTo>
                      <a:lnTo>
                        <a:pt x="240" y="472"/>
                      </a:lnTo>
                      <a:lnTo>
                        <a:pt x="240" y="709"/>
                      </a:lnTo>
                      <a:lnTo>
                        <a:pt x="472" y="709"/>
                      </a:lnTo>
                      <a:lnTo>
                        <a:pt x="472" y="472"/>
                      </a:lnTo>
                      <a:lnTo>
                        <a:pt x="709" y="472"/>
                      </a:lnTo>
                      <a:lnTo>
                        <a:pt x="709" y="240"/>
                      </a:lnTo>
                      <a:lnTo>
                        <a:pt x="472" y="240"/>
                      </a:lnTo>
                      <a:lnTo>
                        <a:pt x="472" y="0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9771422" y="6297311"/>
                <a:ext cx="107417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Medical devices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055680" y="982637"/>
              <a:ext cx="1194559" cy="1037608"/>
              <a:chOff x="3751243" y="3917408"/>
              <a:chExt cx="1194559" cy="1037608"/>
            </a:xfrm>
          </p:grpSpPr>
          <p:sp>
            <p:nvSpPr>
              <p:cNvPr id="61" name="Freeform: Shape 798"/>
              <p:cNvSpPr/>
              <p:nvPr/>
            </p:nvSpPr>
            <p:spPr bwMode="auto">
              <a:xfrm rot="5400000">
                <a:off x="3948836" y="3793534"/>
                <a:ext cx="799373" cy="1047121"/>
              </a:xfrm>
              <a:custGeom>
                <a:avLst/>
                <a:gdLst>
                  <a:gd name="connsiteX0" fmla="*/ 77 w 799373"/>
                  <a:gd name="connsiteY0" fmla="*/ 893997 h 1047121"/>
                  <a:gd name="connsiteX1" fmla="*/ 7476 w 799373"/>
                  <a:gd name="connsiteY1" fmla="*/ 888009 h 1047121"/>
                  <a:gd name="connsiteX2" fmla="*/ 7476 w 799373"/>
                  <a:gd name="connsiteY2" fmla="*/ 850855 h 1047121"/>
                  <a:gd name="connsiteX3" fmla="*/ 2532 w 799373"/>
                  <a:gd name="connsiteY3" fmla="*/ 831065 h 1047121"/>
                  <a:gd name="connsiteX4" fmla="*/ 7476 w 799373"/>
                  <a:gd name="connsiteY4" fmla="*/ 813700 h 1047121"/>
                  <a:gd name="connsiteX5" fmla="*/ 7476 w 799373"/>
                  <a:gd name="connsiteY5" fmla="*/ 776546 h 1047121"/>
                  <a:gd name="connsiteX6" fmla="*/ 1304 w 799373"/>
                  <a:gd name="connsiteY6" fmla="*/ 757137 h 1047121"/>
                  <a:gd name="connsiteX7" fmla="*/ 7476 w 799373"/>
                  <a:gd name="connsiteY7" fmla="*/ 739392 h 1047121"/>
                  <a:gd name="connsiteX8" fmla="*/ 7476 w 799373"/>
                  <a:gd name="connsiteY8" fmla="*/ 702238 h 1047121"/>
                  <a:gd name="connsiteX9" fmla="*/ 77 w 799373"/>
                  <a:gd name="connsiteY9" fmla="*/ 694825 h 1047121"/>
                  <a:gd name="connsiteX10" fmla="*/ 18011 w 799373"/>
                  <a:gd name="connsiteY10" fmla="*/ 676891 h 1047121"/>
                  <a:gd name="connsiteX11" fmla="*/ 32672 w 799373"/>
                  <a:gd name="connsiteY11" fmla="*/ 694825 h 1047121"/>
                  <a:gd name="connsiteX12" fmla="*/ 35605 w 799373"/>
                  <a:gd name="connsiteY12" fmla="*/ 739487 h 1047121"/>
                  <a:gd name="connsiteX13" fmla="*/ 36184 w 799373"/>
                  <a:gd name="connsiteY13" fmla="*/ 770643 h 1047121"/>
                  <a:gd name="connsiteX14" fmla="*/ 128020 w 799373"/>
                  <a:gd name="connsiteY14" fmla="*/ 770643 h 1047121"/>
                  <a:gd name="connsiteX15" fmla="*/ 128020 w 799373"/>
                  <a:gd name="connsiteY15" fmla="*/ 698637 h 1047121"/>
                  <a:gd name="connsiteX16" fmla="*/ 137939 w 799373"/>
                  <a:gd name="connsiteY16" fmla="*/ 688718 h 1047121"/>
                  <a:gd name="connsiteX17" fmla="*/ 147237 w 799373"/>
                  <a:gd name="connsiteY17" fmla="*/ 688718 h 1047121"/>
                  <a:gd name="connsiteX18" fmla="*/ 147237 w 799373"/>
                  <a:gd name="connsiteY18" fmla="*/ 683041 h 1047121"/>
                  <a:gd name="connsiteX19" fmla="*/ 154708 w 799373"/>
                  <a:gd name="connsiteY19" fmla="*/ 675570 h 1047121"/>
                  <a:gd name="connsiteX20" fmla="*/ 157351 w 799373"/>
                  <a:gd name="connsiteY20" fmla="*/ 675570 h 1047121"/>
                  <a:gd name="connsiteX21" fmla="*/ 157351 w 799373"/>
                  <a:gd name="connsiteY21" fmla="*/ 569373 h 1047121"/>
                  <a:gd name="connsiteX22" fmla="*/ 185022 w 799373"/>
                  <a:gd name="connsiteY22" fmla="*/ 541702 h 1047121"/>
                  <a:gd name="connsiteX23" fmla="*/ 228799 w 799373"/>
                  <a:gd name="connsiteY23" fmla="*/ 541702 h 1047121"/>
                  <a:gd name="connsiteX24" fmla="*/ 229304 w 799373"/>
                  <a:gd name="connsiteY24" fmla="*/ 541911 h 1047121"/>
                  <a:gd name="connsiteX25" fmla="*/ 307316 w 799373"/>
                  <a:gd name="connsiteY25" fmla="*/ 541911 h 1047121"/>
                  <a:gd name="connsiteX26" fmla="*/ 307316 w 799373"/>
                  <a:gd name="connsiteY26" fmla="*/ 535951 h 1047121"/>
                  <a:gd name="connsiteX27" fmla="*/ 323925 w 799373"/>
                  <a:gd name="connsiteY27" fmla="*/ 519342 h 1047121"/>
                  <a:gd name="connsiteX28" fmla="*/ 390360 w 799373"/>
                  <a:gd name="connsiteY28" fmla="*/ 519342 h 1047121"/>
                  <a:gd name="connsiteX29" fmla="*/ 406969 w 799373"/>
                  <a:gd name="connsiteY29" fmla="*/ 535951 h 1047121"/>
                  <a:gd name="connsiteX30" fmla="*/ 406969 w 799373"/>
                  <a:gd name="connsiteY30" fmla="*/ 541338 h 1047121"/>
                  <a:gd name="connsiteX31" fmla="*/ 423886 w 799373"/>
                  <a:gd name="connsiteY31" fmla="*/ 541338 h 1047121"/>
                  <a:gd name="connsiteX32" fmla="*/ 430874 w 799373"/>
                  <a:gd name="connsiteY32" fmla="*/ 534351 h 1047121"/>
                  <a:gd name="connsiteX33" fmla="*/ 430874 w 799373"/>
                  <a:gd name="connsiteY33" fmla="*/ 519646 h 1047121"/>
                  <a:gd name="connsiteX34" fmla="*/ 424706 w 799373"/>
                  <a:gd name="connsiteY34" fmla="*/ 519646 h 1047121"/>
                  <a:gd name="connsiteX35" fmla="*/ 408097 w 799373"/>
                  <a:gd name="connsiteY35" fmla="*/ 503037 h 1047121"/>
                  <a:gd name="connsiteX36" fmla="*/ 408097 w 799373"/>
                  <a:gd name="connsiteY36" fmla="*/ 436602 h 1047121"/>
                  <a:gd name="connsiteX37" fmla="*/ 424706 w 799373"/>
                  <a:gd name="connsiteY37" fmla="*/ 419993 h 1047121"/>
                  <a:gd name="connsiteX38" fmla="*/ 430874 w 799373"/>
                  <a:gd name="connsiteY38" fmla="*/ 419993 h 1047121"/>
                  <a:gd name="connsiteX39" fmla="*/ 430874 w 799373"/>
                  <a:gd name="connsiteY39" fmla="*/ 238395 h 1047121"/>
                  <a:gd name="connsiteX40" fmla="*/ 424706 w 799373"/>
                  <a:gd name="connsiteY40" fmla="*/ 238395 h 1047121"/>
                  <a:gd name="connsiteX41" fmla="*/ 408097 w 799373"/>
                  <a:gd name="connsiteY41" fmla="*/ 221786 h 1047121"/>
                  <a:gd name="connsiteX42" fmla="*/ 408097 w 799373"/>
                  <a:gd name="connsiteY42" fmla="*/ 155351 h 1047121"/>
                  <a:gd name="connsiteX43" fmla="*/ 424706 w 799373"/>
                  <a:gd name="connsiteY43" fmla="*/ 138742 h 1047121"/>
                  <a:gd name="connsiteX44" fmla="*/ 430874 w 799373"/>
                  <a:gd name="connsiteY44" fmla="*/ 138742 h 1047121"/>
                  <a:gd name="connsiteX45" fmla="*/ 430874 w 799373"/>
                  <a:gd name="connsiteY45" fmla="*/ 125036 h 1047121"/>
                  <a:gd name="connsiteX46" fmla="*/ 537514 w 799373"/>
                  <a:gd name="connsiteY46" fmla="*/ 18396 h 1047121"/>
                  <a:gd name="connsiteX47" fmla="*/ 568964 w 799373"/>
                  <a:gd name="connsiteY47" fmla="*/ 18396 h 1047121"/>
                  <a:gd name="connsiteX48" fmla="*/ 568964 w 799373"/>
                  <a:gd name="connsiteY48" fmla="*/ 16609 h 1047121"/>
                  <a:gd name="connsiteX49" fmla="*/ 585573 w 799373"/>
                  <a:gd name="connsiteY49" fmla="*/ 0 h 1047121"/>
                  <a:gd name="connsiteX50" fmla="*/ 652008 w 799373"/>
                  <a:gd name="connsiteY50" fmla="*/ 0 h 1047121"/>
                  <a:gd name="connsiteX51" fmla="*/ 668617 w 799373"/>
                  <a:gd name="connsiteY51" fmla="*/ 16609 h 1047121"/>
                  <a:gd name="connsiteX52" fmla="*/ 668617 w 799373"/>
                  <a:gd name="connsiteY52" fmla="*/ 18396 h 1047121"/>
                  <a:gd name="connsiteX53" fmla="*/ 782764 w 799373"/>
                  <a:gd name="connsiteY53" fmla="*/ 18396 h 1047121"/>
                  <a:gd name="connsiteX54" fmla="*/ 799373 w 799373"/>
                  <a:gd name="connsiteY54" fmla="*/ 35005 h 1047121"/>
                  <a:gd name="connsiteX55" fmla="*/ 799373 w 799373"/>
                  <a:gd name="connsiteY55" fmla="*/ 101440 h 1047121"/>
                  <a:gd name="connsiteX56" fmla="*/ 782764 w 799373"/>
                  <a:gd name="connsiteY56" fmla="*/ 118049 h 1047121"/>
                  <a:gd name="connsiteX57" fmla="*/ 668617 w 799373"/>
                  <a:gd name="connsiteY57" fmla="*/ 118049 h 1047121"/>
                  <a:gd name="connsiteX58" fmla="*/ 668617 w 799373"/>
                  <a:gd name="connsiteY58" fmla="*/ 128096 h 1047121"/>
                  <a:gd name="connsiteX59" fmla="*/ 652008 w 799373"/>
                  <a:gd name="connsiteY59" fmla="*/ 144705 h 1047121"/>
                  <a:gd name="connsiteX60" fmla="*/ 585573 w 799373"/>
                  <a:gd name="connsiteY60" fmla="*/ 144705 h 1047121"/>
                  <a:gd name="connsiteX61" fmla="*/ 568964 w 799373"/>
                  <a:gd name="connsiteY61" fmla="*/ 128096 h 1047121"/>
                  <a:gd name="connsiteX62" fmla="*/ 568964 w 799373"/>
                  <a:gd name="connsiteY62" fmla="*/ 118049 h 1047121"/>
                  <a:gd name="connsiteX63" fmla="*/ 537514 w 799373"/>
                  <a:gd name="connsiteY63" fmla="*/ 118049 h 1047121"/>
                  <a:gd name="connsiteX64" fmla="*/ 530526 w 799373"/>
                  <a:gd name="connsiteY64" fmla="*/ 125037 h 1047121"/>
                  <a:gd name="connsiteX65" fmla="*/ 530526 w 799373"/>
                  <a:gd name="connsiteY65" fmla="*/ 138742 h 1047121"/>
                  <a:gd name="connsiteX66" fmla="*/ 536193 w 799373"/>
                  <a:gd name="connsiteY66" fmla="*/ 138742 h 1047121"/>
                  <a:gd name="connsiteX67" fmla="*/ 552802 w 799373"/>
                  <a:gd name="connsiteY67" fmla="*/ 155351 h 1047121"/>
                  <a:gd name="connsiteX68" fmla="*/ 552802 w 799373"/>
                  <a:gd name="connsiteY68" fmla="*/ 221786 h 1047121"/>
                  <a:gd name="connsiteX69" fmla="*/ 536193 w 799373"/>
                  <a:gd name="connsiteY69" fmla="*/ 238395 h 1047121"/>
                  <a:gd name="connsiteX70" fmla="*/ 530527 w 799373"/>
                  <a:gd name="connsiteY70" fmla="*/ 238395 h 1047121"/>
                  <a:gd name="connsiteX71" fmla="*/ 530527 w 799373"/>
                  <a:gd name="connsiteY71" fmla="*/ 419993 h 1047121"/>
                  <a:gd name="connsiteX72" fmla="*/ 536193 w 799373"/>
                  <a:gd name="connsiteY72" fmla="*/ 419993 h 1047121"/>
                  <a:gd name="connsiteX73" fmla="*/ 552802 w 799373"/>
                  <a:gd name="connsiteY73" fmla="*/ 436602 h 1047121"/>
                  <a:gd name="connsiteX74" fmla="*/ 552802 w 799373"/>
                  <a:gd name="connsiteY74" fmla="*/ 503037 h 1047121"/>
                  <a:gd name="connsiteX75" fmla="*/ 536193 w 799373"/>
                  <a:gd name="connsiteY75" fmla="*/ 519646 h 1047121"/>
                  <a:gd name="connsiteX76" fmla="*/ 530527 w 799373"/>
                  <a:gd name="connsiteY76" fmla="*/ 519646 h 1047121"/>
                  <a:gd name="connsiteX77" fmla="*/ 530527 w 799373"/>
                  <a:gd name="connsiteY77" fmla="*/ 534351 h 1047121"/>
                  <a:gd name="connsiteX78" fmla="*/ 423886 w 799373"/>
                  <a:gd name="connsiteY78" fmla="*/ 640991 h 1047121"/>
                  <a:gd name="connsiteX79" fmla="*/ 406969 w 799373"/>
                  <a:gd name="connsiteY79" fmla="*/ 640991 h 1047121"/>
                  <a:gd name="connsiteX80" fmla="*/ 406969 w 799373"/>
                  <a:gd name="connsiteY80" fmla="*/ 647438 h 1047121"/>
                  <a:gd name="connsiteX81" fmla="*/ 390360 w 799373"/>
                  <a:gd name="connsiteY81" fmla="*/ 664047 h 1047121"/>
                  <a:gd name="connsiteX82" fmla="*/ 323925 w 799373"/>
                  <a:gd name="connsiteY82" fmla="*/ 664047 h 1047121"/>
                  <a:gd name="connsiteX83" fmla="*/ 307316 w 799373"/>
                  <a:gd name="connsiteY83" fmla="*/ 647438 h 1047121"/>
                  <a:gd name="connsiteX84" fmla="*/ 307316 w 799373"/>
                  <a:gd name="connsiteY84" fmla="*/ 641564 h 1047121"/>
                  <a:gd name="connsiteX85" fmla="*/ 256470 w 799373"/>
                  <a:gd name="connsiteY85" fmla="*/ 641564 h 1047121"/>
                  <a:gd name="connsiteX86" fmla="*/ 256470 w 799373"/>
                  <a:gd name="connsiteY86" fmla="*/ 675570 h 1047121"/>
                  <a:gd name="connsiteX87" fmla="*/ 257090 w 799373"/>
                  <a:gd name="connsiteY87" fmla="*/ 675570 h 1047121"/>
                  <a:gd name="connsiteX88" fmla="*/ 264561 w 799373"/>
                  <a:gd name="connsiteY88" fmla="*/ 683041 h 1047121"/>
                  <a:gd name="connsiteX89" fmla="*/ 264561 w 799373"/>
                  <a:gd name="connsiteY89" fmla="*/ 688718 h 1047121"/>
                  <a:gd name="connsiteX90" fmla="*/ 273859 w 799373"/>
                  <a:gd name="connsiteY90" fmla="*/ 688718 h 1047121"/>
                  <a:gd name="connsiteX91" fmla="*/ 283778 w 799373"/>
                  <a:gd name="connsiteY91" fmla="*/ 698637 h 1047121"/>
                  <a:gd name="connsiteX92" fmla="*/ 283778 w 799373"/>
                  <a:gd name="connsiteY92" fmla="*/ 890185 h 1047121"/>
                  <a:gd name="connsiteX93" fmla="*/ 273859 w 799373"/>
                  <a:gd name="connsiteY93" fmla="*/ 900104 h 1047121"/>
                  <a:gd name="connsiteX94" fmla="*/ 264561 w 799373"/>
                  <a:gd name="connsiteY94" fmla="*/ 900104 h 1047121"/>
                  <a:gd name="connsiteX95" fmla="*/ 264561 w 799373"/>
                  <a:gd name="connsiteY95" fmla="*/ 905782 h 1047121"/>
                  <a:gd name="connsiteX96" fmla="*/ 257090 w 799373"/>
                  <a:gd name="connsiteY96" fmla="*/ 913253 h 1047121"/>
                  <a:gd name="connsiteX97" fmla="*/ 256470 w 799373"/>
                  <a:gd name="connsiteY97" fmla="*/ 913253 h 1047121"/>
                  <a:gd name="connsiteX98" fmla="*/ 256470 w 799373"/>
                  <a:gd name="connsiteY98" fmla="*/ 1019450 h 1047121"/>
                  <a:gd name="connsiteX99" fmla="*/ 228799 w 799373"/>
                  <a:gd name="connsiteY99" fmla="*/ 1047121 h 1047121"/>
                  <a:gd name="connsiteX100" fmla="*/ 185022 w 799373"/>
                  <a:gd name="connsiteY100" fmla="*/ 1047121 h 1047121"/>
                  <a:gd name="connsiteX101" fmla="*/ 157351 w 799373"/>
                  <a:gd name="connsiteY101" fmla="*/ 1019450 h 1047121"/>
                  <a:gd name="connsiteX102" fmla="*/ 157351 w 799373"/>
                  <a:gd name="connsiteY102" fmla="*/ 913253 h 1047121"/>
                  <a:gd name="connsiteX103" fmla="*/ 154708 w 799373"/>
                  <a:gd name="connsiteY103" fmla="*/ 913253 h 1047121"/>
                  <a:gd name="connsiteX104" fmla="*/ 147237 w 799373"/>
                  <a:gd name="connsiteY104" fmla="*/ 905782 h 1047121"/>
                  <a:gd name="connsiteX105" fmla="*/ 147237 w 799373"/>
                  <a:gd name="connsiteY105" fmla="*/ 900104 h 1047121"/>
                  <a:gd name="connsiteX106" fmla="*/ 137939 w 799373"/>
                  <a:gd name="connsiteY106" fmla="*/ 900104 h 1047121"/>
                  <a:gd name="connsiteX107" fmla="*/ 128020 w 799373"/>
                  <a:gd name="connsiteY107" fmla="*/ 890185 h 1047121"/>
                  <a:gd name="connsiteX108" fmla="*/ 128020 w 799373"/>
                  <a:gd name="connsiteY108" fmla="*/ 822225 h 1047121"/>
                  <a:gd name="connsiteX109" fmla="*/ 35825 w 799373"/>
                  <a:gd name="connsiteY109" fmla="*/ 822225 h 1047121"/>
                  <a:gd name="connsiteX110" fmla="*/ 35094 w 799373"/>
                  <a:gd name="connsiteY110" fmla="*/ 848000 h 1047121"/>
                  <a:gd name="connsiteX111" fmla="*/ 31854 w 799373"/>
                  <a:gd name="connsiteY111" fmla="*/ 891951 h 1047121"/>
                  <a:gd name="connsiteX112" fmla="*/ 18011 w 799373"/>
                  <a:gd name="connsiteY112" fmla="*/ 911932 h 1047121"/>
                  <a:gd name="connsiteX113" fmla="*/ 77 w 799373"/>
                  <a:gd name="connsiteY113" fmla="*/ 893997 h 104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799373" h="1047121">
                    <a:moveTo>
                      <a:pt x="77" y="893997"/>
                    </a:moveTo>
                    <a:cubicBezTo>
                      <a:pt x="-731" y="889955"/>
                      <a:pt x="5010" y="890005"/>
                      <a:pt x="7476" y="888009"/>
                    </a:cubicBezTo>
                    <a:lnTo>
                      <a:pt x="7476" y="850855"/>
                    </a:lnTo>
                    <a:cubicBezTo>
                      <a:pt x="5828" y="844258"/>
                      <a:pt x="1725" y="852393"/>
                      <a:pt x="2532" y="831065"/>
                    </a:cubicBezTo>
                    <a:cubicBezTo>
                      <a:pt x="1588" y="814092"/>
                      <a:pt x="4737" y="819215"/>
                      <a:pt x="7476" y="813700"/>
                    </a:cubicBezTo>
                    <a:lnTo>
                      <a:pt x="7476" y="776546"/>
                    </a:lnTo>
                    <a:cubicBezTo>
                      <a:pt x="5419" y="770076"/>
                      <a:pt x="2134" y="778338"/>
                      <a:pt x="1304" y="757137"/>
                    </a:cubicBezTo>
                    <a:cubicBezTo>
                      <a:pt x="1316" y="738946"/>
                      <a:pt x="5419" y="745307"/>
                      <a:pt x="7476" y="739392"/>
                    </a:cubicBezTo>
                    <a:lnTo>
                      <a:pt x="7476" y="702238"/>
                    </a:lnTo>
                    <a:cubicBezTo>
                      <a:pt x="5010" y="699767"/>
                      <a:pt x="88" y="699751"/>
                      <a:pt x="77" y="694825"/>
                    </a:cubicBezTo>
                    <a:cubicBezTo>
                      <a:pt x="77" y="684920"/>
                      <a:pt x="12579" y="676891"/>
                      <a:pt x="18011" y="676891"/>
                    </a:cubicBezTo>
                    <a:cubicBezTo>
                      <a:pt x="23444" y="676891"/>
                      <a:pt x="30253" y="675345"/>
                      <a:pt x="32672" y="694825"/>
                    </a:cubicBezTo>
                    <a:cubicBezTo>
                      <a:pt x="33882" y="704565"/>
                      <a:pt x="34903" y="721190"/>
                      <a:pt x="35605" y="739487"/>
                    </a:cubicBezTo>
                    <a:lnTo>
                      <a:pt x="36184" y="770643"/>
                    </a:lnTo>
                    <a:lnTo>
                      <a:pt x="128020" y="770643"/>
                    </a:lnTo>
                    <a:lnTo>
                      <a:pt x="128020" y="698637"/>
                    </a:lnTo>
                    <a:cubicBezTo>
                      <a:pt x="128020" y="693159"/>
                      <a:pt x="132461" y="688718"/>
                      <a:pt x="137939" y="688718"/>
                    </a:cubicBezTo>
                    <a:lnTo>
                      <a:pt x="147237" y="688718"/>
                    </a:lnTo>
                    <a:lnTo>
                      <a:pt x="147237" y="683041"/>
                    </a:lnTo>
                    <a:cubicBezTo>
                      <a:pt x="147237" y="678915"/>
                      <a:pt x="150582" y="675570"/>
                      <a:pt x="154708" y="675570"/>
                    </a:cubicBezTo>
                    <a:lnTo>
                      <a:pt x="157351" y="675570"/>
                    </a:lnTo>
                    <a:lnTo>
                      <a:pt x="157351" y="569373"/>
                    </a:lnTo>
                    <a:cubicBezTo>
                      <a:pt x="157351" y="554091"/>
                      <a:pt x="169740" y="541702"/>
                      <a:pt x="185022" y="541702"/>
                    </a:cubicBezTo>
                    <a:lnTo>
                      <a:pt x="228799" y="541702"/>
                    </a:lnTo>
                    <a:lnTo>
                      <a:pt x="229304" y="541911"/>
                    </a:lnTo>
                    <a:lnTo>
                      <a:pt x="307316" y="541911"/>
                    </a:lnTo>
                    <a:lnTo>
                      <a:pt x="307316" y="535951"/>
                    </a:lnTo>
                    <a:cubicBezTo>
                      <a:pt x="307316" y="526778"/>
                      <a:pt x="314752" y="519342"/>
                      <a:pt x="323925" y="519342"/>
                    </a:cubicBezTo>
                    <a:lnTo>
                      <a:pt x="390360" y="519342"/>
                    </a:lnTo>
                    <a:cubicBezTo>
                      <a:pt x="399533" y="519342"/>
                      <a:pt x="406969" y="526778"/>
                      <a:pt x="406969" y="535951"/>
                    </a:cubicBezTo>
                    <a:lnTo>
                      <a:pt x="406969" y="541338"/>
                    </a:lnTo>
                    <a:lnTo>
                      <a:pt x="423886" y="541338"/>
                    </a:lnTo>
                    <a:cubicBezTo>
                      <a:pt x="427746" y="541338"/>
                      <a:pt x="430874" y="538210"/>
                      <a:pt x="430874" y="534351"/>
                    </a:cubicBezTo>
                    <a:lnTo>
                      <a:pt x="430874" y="519646"/>
                    </a:lnTo>
                    <a:lnTo>
                      <a:pt x="424706" y="519646"/>
                    </a:lnTo>
                    <a:cubicBezTo>
                      <a:pt x="415533" y="519646"/>
                      <a:pt x="408097" y="512210"/>
                      <a:pt x="408097" y="503037"/>
                    </a:cubicBezTo>
                    <a:lnTo>
                      <a:pt x="408097" y="436602"/>
                    </a:lnTo>
                    <a:cubicBezTo>
                      <a:pt x="408097" y="427429"/>
                      <a:pt x="415533" y="419993"/>
                      <a:pt x="424706" y="419993"/>
                    </a:cubicBezTo>
                    <a:lnTo>
                      <a:pt x="430874" y="419993"/>
                    </a:lnTo>
                    <a:lnTo>
                      <a:pt x="430874" y="238395"/>
                    </a:lnTo>
                    <a:lnTo>
                      <a:pt x="424706" y="238395"/>
                    </a:lnTo>
                    <a:cubicBezTo>
                      <a:pt x="415533" y="238395"/>
                      <a:pt x="408097" y="230959"/>
                      <a:pt x="408097" y="221786"/>
                    </a:cubicBezTo>
                    <a:lnTo>
                      <a:pt x="408097" y="155351"/>
                    </a:lnTo>
                    <a:cubicBezTo>
                      <a:pt x="408097" y="146178"/>
                      <a:pt x="415533" y="138742"/>
                      <a:pt x="424706" y="138742"/>
                    </a:cubicBezTo>
                    <a:lnTo>
                      <a:pt x="430874" y="138742"/>
                    </a:lnTo>
                    <a:lnTo>
                      <a:pt x="430874" y="125036"/>
                    </a:lnTo>
                    <a:cubicBezTo>
                      <a:pt x="430874" y="66140"/>
                      <a:pt x="478618" y="18396"/>
                      <a:pt x="537514" y="18396"/>
                    </a:cubicBezTo>
                    <a:lnTo>
                      <a:pt x="568964" y="18396"/>
                    </a:lnTo>
                    <a:lnTo>
                      <a:pt x="568964" y="16609"/>
                    </a:lnTo>
                    <a:cubicBezTo>
                      <a:pt x="568964" y="7436"/>
                      <a:pt x="576400" y="0"/>
                      <a:pt x="585573" y="0"/>
                    </a:cubicBezTo>
                    <a:lnTo>
                      <a:pt x="652008" y="0"/>
                    </a:lnTo>
                    <a:cubicBezTo>
                      <a:pt x="661181" y="0"/>
                      <a:pt x="668617" y="7436"/>
                      <a:pt x="668617" y="16609"/>
                    </a:cubicBezTo>
                    <a:lnTo>
                      <a:pt x="668617" y="18396"/>
                    </a:lnTo>
                    <a:lnTo>
                      <a:pt x="782764" y="18396"/>
                    </a:lnTo>
                    <a:cubicBezTo>
                      <a:pt x="791937" y="18396"/>
                      <a:pt x="799373" y="25832"/>
                      <a:pt x="799373" y="35005"/>
                    </a:cubicBezTo>
                    <a:lnTo>
                      <a:pt x="799373" y="101440"/>
                    </a:lnTo>
                    <a:cubicBezTo>
                      <a:pt x="799373" y="110613"/>
                      <a:pt x="791937" y="118049"/>
                      <a:pt x="782764" y="118049"/>
                    </a:cubicBezTo>
                    <a:lnTo>
                      <a:pt x="668617" y="118049"/>
                    </a:lnTo>
                    <a:lnTo>
                      <a:pt x="668617" y="128096"/>
                    </a:lnTo>
                    <a:cubicBezTo>
                      <a:pt x="668617" y="137269"/>
                      <a:pt x="661181" y="144705"/>
                      <a:pt x="652008" y="144705"/>
                    </a:cubicBezTo>
                    <a:lnTo>
                      <a:pt x="585573" y="144705"/>
                    </a:lnTo>
                    <a:cubicBezTo>
                      <a:pt x="576400" y="144705"/>
                      <a:pt x="568964" y="137269"/>
                      <a:pt x="568964" y="128096"/>
                    </a:cubicBezTo>
                    <a:lnTo>
                      <a:pt x="568964" y="118049"/>
                    </a:lnTo>
                    <a:lnTo>
                      <a:pt x="537514" y="118049"/>
                    </a:lnTo>
                    <a:cubicBezTo>
                      <a:pt x="533655" y="118049"/>
                      <a:pt x="530526" y="121178"/>
                      <a:pt x="530526" y="125037"/>
                    </a:cubicBezTo>
                    <a:lnTo>
                      <a:pt x="530526" y="138742"/>
                    </a:lnTo>
                    <a:lnTo>
                      <a:pt x="536193" y="138742"/>
                    </a:lnTo>
                    <a:cubicBezTo>
                      <a:pt x="545366" y="138742"/>
                      <a:pt x="552802" y="146178"/>
                      <a:pt x="552802" y="155351"/>
                    </a:cubicBezTo>
                    <a:lnTo>
                      <a:pt x="552802" y="221786"/>
                    </a:lnTo>
                    <a:cubicBezTo>
                      <a:pt x="552802" y="230959"/>
                      <a:pt x="545366" y="238395"/>
                      <a:pt x="536193" y="238395"/>
                    </a:cubicBezTo>
                    <a:lnTo>
                      <a:pt x="530527" y="238395"/>
                    </a:lnTo>
                    <a:lnTo>
                      <a:pt x="530527" y="419993"/>
                    </a:lnTo>
                    <a:lnTo>
                      <a:pt x="536193" y="419993"/>
                    </a:lnTo>
                    <a:cubicBezTo>
                      <a:pt x="545366" y="419993"/>
                      <a:pt x="552802" y="427429"/>
                      <a:pt x="552802" y="436602"/>
                    </a:cubicBezTo>
                    <a:lnTo>
                      <a:pt x="552802" y="503037"/>
                    </a:lnTo>
                    <a:cubicBezTo>
                      <a:pt x="552802" y="512210"/>
                      <a:pt x="545366" y="519646"/>
                      <a:pt x="536193" y="519646"/>
                    </a:cubicBezTo>
                    <a:lnTo>
                      <a:pt x="530527" y="519646"/>
                    </a:lnTo>
                    <a:lnTo>
                      <a:pt x="530527" y="534351"/>
                    </a:lnTo>
                    <a:cubicBezTo>
                      <a:pt x="530527" y="593246"/>
                      <a:pt x="482782" y="640991"/>
                      <a:pt x="423886" y="640991"/>
                    </a:cubicBezTo>
                    <a:lnTo>
                      <a:pt x="406969" y="640991"/>
                    </a:lnTo>
                    <a:lnTo>
                      <a:pt x="406969" y="647438"/>
                    </a:lnTo>
                    <a:cubicBezTo>
                      <a:pt x="406969" y="656611"/>
                      <a:pt x="399533" y="664047"/>
                      <a:pt x="390360" y="664047"/>
                    </a:cubicBezTo>
                    <a:lnTo>
                      <a:pt x="323925" y="664047"/>
                    </a:lnTo>
                    <a:cubicBezTo>
                      <a:pt x="314752" y="664047"/>
                      <a:pt x="307316" y="656611"/>
                      <a:pt x="307316" y="647438"/>
                    </a:cubicBezTo>
                    <a:lnTo>
                      <a:pt x="307316" y="641564"/>
                    </a:lnTo>
                    <a:lnTo>
                      <a:pt x="256470" y="641564"/>
                    </a:lnTo>
                    <a:lnTo>
                      <a:pt x="256470" y="675570"/>
                    </a:lnTo>
                    <a:lnTo>
                      <a:pt x="257090" y="675570"/>
                    </a:lnTo>
                    <a:cubicBezTo>
                      <a:pt x="261216" y="675570"/>
                      <a:pt x="264561" y="678915"/>
                      <a:pt x="264561" y="683041"/>
                    </a:cubicBezTo>
                    <a:lnTo>
                      <a:pt x="264561" y="688718"/>
                    </a:lnTo>
                    <a:lnTo>
                      <a:pt x="273859" y="688718"/>
                    </a:lnTo>
                    <a:cubicBezTo>
                      <a:pt x="279337" y="688718"/>
                      <a:pt x="283778" y="693159"/>
                      <a:pt x="283778" y="698637"/>
                    </a:cubicBezTo>
                    <a:lnTo>
                      <a:pt x="283778" y="890185"/>
                    </a:lnTo>
                    <a:cubicBezTo>
                      <a:pt x="283778" y="895663"/>
                      <a:pt x="279337" y="900104"/>
                      <a:pt x="273859" y="900104"/>
                    </a:cubicBezTo>
                    <a:lnTo>
                      <a:pt x="264561" y="900104"/>
                    </a:lnTo>
                    <a:lnTo>
                      <a:pt x="264561" y="905782"/>
                    </a:lnTo>
                    <a:cubicBezTo>
                      <a:pt x="264561" y="909908"/>
                      <a:pt x="261216" y="913253"/>
                      <a:pt x="257090" y="913253"/>
                    </a:cubicBezTo>
                    <a:lnTo>
                      <a:pt x="256470" y="913253"/>
                    </a:lnTo>
                    <a:lnTo>
                      <a:pt x="256470" y="1019450"/>
                    </a:lnTo>
                    <a:cubicBezTo>
                      <a:pt x="256470" y="1034732"/>
                      <a:pt x="244081" y="1047121"/>
                      <a:pt x="228799" y="1047121"/>
                    </a:cubicBezTo>
                    <a:lnTo>
                      <a:pt x="185022" y="1047121"/>
                    </a:lnTo>
                    <a:cubicBezTo>
                      <a:pt x="169740" y="1047121"/>
                      <a:pt x="157351" y="1034732"/>
                      <a:pt x="157351" y="1019450"/>
                    </a:cubicBezTo>
                    <a:lnTo>
                      <a:pt x="157351" y="913253"/>
                    </a:lnTo>
                    <a:lnTo>
                      <a:pt x="154708" y="913253"/>
                    </a:lnTo>
                    <a:cubicBezTo>
                      <a:pt x="150582" y="913253"/>
                      <a:pt x="147237" y="909908"/>
                      <a:pt x="147237" y="905782"/>
                    </a:cubicBezTo>
                    <a:lnTo>
                      <a:pt x="147237" y="900104"/>
                    </a:lnTo>
                    <a:lnTo>
                      <a:pt x="137939" y="900104"/>
                    </a:lnTo>
                    <a:cubicBezTo>
                      <a:pt x="132461" y="900104"/>
                      <a:pt x="128020" y="895663"/>
                      <a:pt x="128020" y="890185"/>
                    </a:cubicBezTo>
                    <a:lnTo>
                      <a:pt x="128020" y="822225"/>
                    </a:lnTo>
                    <a:lnTo>
                      <a:pt x="35825" y="822225"/>
                    </a:lnTo>
                    <a:lnTo>
                      <a:pt x="35094" y="848000"/>
                    </a:lnTo>
                    <a:cubicBezTo>
                      <a:pt x="34221" y="865875"/>
                      <a:pt x="33064" y="882104"/>
                      <a:pt x="31854" y="891951"/>
                    </a:cubicBezTo>
                    <a:cubicBezTo>
                      <a:pt x="31854" y="901856"/>
                      <a:pt x="23307" y="911591"/>
                      <a:pt x="18011" y="911932"/>
                    </a:cubicBezTo>
                    <a:cubicBezTo>
                      <a:pt x="12715" y="912273"/>
                      <a:pt x="77" y="903902"/>
                      <a:pt x="77" y="893997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51243" y="4696484"/>
                <a:ext cx="1194559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lvl="1" algn="ctr" defTabSz="932563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defRPr/>
                </a:pPr>
                <a:r>
                  <a:rPr lang="en-US" sz="1200" kern="0" dirty="0"/>
                  <a:t>Oil distribution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-29144" y="1721364"/>
              <a:ext cx="990977" cy="841769"/>
              <a:chOff x="2480671" y="2788372"/>
              <a:chExt cx="990977" cy="84176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0671" y="3371609"/>
                <a:ext cx="990977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932563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200" kern="0" dirty="0"/>
                  <a:t>Power plant</a:t>
                </a:r>
              </a:p>
            </p:txBody>
          </p:sp>
          <p:grpSp>
            <p:nvGrpSpPr>
              <p:cNvPr id="65" name="Group 64"/>
              <p:cNvGrpSpPr>
                <a:grpSpLocks noChangeAspect="1"/>
              </p:cNvGrpSpPr>
              <p:nvPr/>
            </p:nvGrpSpPr>
            <p:grpSpPr>
              <a:xfrm flipH="1">
                <a:off x="2754916" y="2788372"/>
                <a:ext cx="541127" cy="566450"/>
                <a:chOff x="5383598" y="2422433"/>
                <a:chExt cx="958639" cy="1003502"/>
              </a:xfrm>
              <a:solidFill>
                <a:schemeClr val="accent5">
                  <a:lumMod val="90000"/>
                  <a:lumOff val="10000"/>
                </a:schemeClr>
              </a:solidFill>
            </p:grpSpPr>
            <p:grpSp>
              <p:nvGrpSpPr>
                <p:cNvPr id="66" name="Group 65"/>
                <p:cNvGrpSpPr>
                  <a:grpSpLocks noChangeAspect="1"/>
                </p:cNvGrpSpPr>
                <p:nvPr/>
              </p:nvGrpSpPr>
              <p:grpSpPr>
                <a:xfrm>
                  <a:off x="5446923" y="2588059"/>
                  <a:ext cx="895314" cy="837876"/>
                  <a:chOff x="11441117" y="7323932"/>
                  <a:chExt cx="420688" cy="393700"/>
                </a:xfrm>
                <a:grpFill/>
              </p:grpSpPr>
              <p:sp>
                <p:nvSpPr>
                  <p:cNvPr id="70" name="Freeform 139"/>
                  <p:cNvSpPr>
                    <a:spLocks/>
                  </p:cNvSpPr>
                  <p:nvPr/>
                </p:nvSpPr>
                <p:spPr bwMode="auto">
                  <a:xfrm>
                    <a:off x="11734804" y="7323932"/>
                    <a:ext cx="98425" cy="55563"/>
                  </a:xfrm>
                  <a:custGeom>
                    <a:avLst/>
                    <a:gdLst>
                      <a:gd name="T0" fmla="*/ 34 w 433"/>
                      <a:gd name="T1" fmla="*/ 156 h 246"/>
                      <a:gd name="T2" fmla="*/ 28 w 433"/>
                      <a:gd name="T3" fmla="*/ 246 h 246"/>
                      <a:gd name="T4" fmla="*/ 403 w 433"/>
                      <a:gd name="T5" fmla="*/ 246 h 246"/>
                      <a:gd name="T6" fmla="*/ 399 w 433"/>
                      <a:gd name="T7" fmla="*/ 156 h 246"/>
                      <a:gd name="T8" fmla="*/ 399 w 433"/>
                      <a:gd name="T9" fmla="*/ 156 h 246"/>
                      <a:gd name="T10" fmla="*/ 405 w 433"/>
                      <a:gd name="T11" fmla="*/ 154 h 246"/>
                      <a:gd name="T12" fmla="*/ 412 w 433"/>
                      <a:gd name="T13" fmla="*/ 152 h 246"/>
                      <a:gd name="T14" fmla="*/ 417 w 433"/>
                      <a:gd name="T15" fmla="*/ 148 h 246"/>
                      <a:gd name="T16" fmla="*/ 423 w 433"/>
                      <a:gd name="T17" fmla="*/ 143 h 246"/>
                      <a:gd name="T18" fmla="*/ 427 w 433"/>
                      <a:gd name="T19" fmla="*/ 138 h 246"/>
                      <a:gd name="T20" fmla="*/ 431 w 433"/>
                      <a:gd name="T21" fmla="*/ 132 h 246"/>
                      <a:gd name="T22" fmla="*/ 432 w 433"/>
                      <a:gd name="T23" fmla="*/ 125 h 246"/>
                      <a:gd name="T24" fmla="*/ 433 w 433"/>
                      <a:gd name="T25" fmla="*/ 117 h 246"/>
                      <a:gd name="T26" fmla="*/ 433 w 433"/>
                      <a:gd name="T27" fmla="*/ 40 h 246"/>
                      <a:gd name="T28" fmla="*/ 433 w 433"/>
                      <a:gd name="T29" fmla="*/ 40 h 246"/>
                      <a:gd name="T30" fmla="*/ 432 w 433"/>
                      <a:gd name="T31" fmla="*/ 32 h 246"/>
                      <a:gd name="T32" fmla="*/ 430 w 433"/>
                      <a:gd name="T33" fmla="*/ 25 h 246"/>
                      <a:gd name="T34" fmla="*/ 426 w 433"/>
                      <a:gd name="T35" fmla="*/ 18 h 246"/>
                      <a:gd name="T36" fmla="*/ 421 w 433"/>
                      <a:gd name="T37" fmla="*/ 12 h 246"/>
                      <a:gd name="T38" fmla="*/ 415 w 433"/>
                      <a:gd name="T39" fmla="*/ 8 h 246"/>
                      <a:gd name="T40" fmla="*/ 408 w 433"/>
                      <a:gd name="T41" fmla="*/ 4 h 246"/>
                      <a:gd name="T42" fmla="*/ 401 w 433"/>
                      <a:gd name="T43" fmla="*/ 2 h 246"/>
                      <a:gd name="T44" fmla="*/ 393 w 433"/>
                      <a:gd name="T45" fmla="*/ 0 h 246"/>
                      <a:gd name="T46" fmla="*/ 40 w 433"/>
                      <a:gd name="T47" fmla="*/ 0 h 246"/>
                      <a:gd name="T48" fmla="*/ 40 w 433"/>
                      <a:gd name="T49" fmla="*/ 0 h 246"/>
                      <a:gd name="T50" fmla="*/ 32 w 433"/>
                      <a:gd name="T51" fmla="*/ 2 h 246"/>
                      <a:gd name="T52" fmla="*/ 24 w 433"/>
                      <a:gd name="T53" fmla="*/ 4 h 246"/>
                      <a:gd name="T54" fmla="*/ 17 w 433"/>
                      <a:gd name="T55" fmla="*/ 8 h 246"/>
                      <a:gd name="T56" fmla="*/ 11 w 433"/>
                      <a:gd name="T57" fmla="*/ 12 h 246"/>
                      <a:gd name="T58" fmla="*/ 6 w 433"/>
                      <a:gd name="T59" fmla="*/ 18 h 246"/>
                      <a:gd name="T60" fmla="*/ 3 w 433"/>
                      <a:gd name="T61" fmla="*/ 25 h 246"/>
                      <a:gd name="T62" fmla="*/ 0 w 433"/>
                      <a:gd name="T63" fmla="*/ 32 h 246"/>
                      <a:gd name="T64" fmla="*/ 0 w 433"/>
                      <a:gd name="T65" fmla="*/ 40 h 246"/>
                      <a:gd name="T66" fmla="*/ 0 w 433"/>
                      <a:gd name="T67" fmla="*/ 117 h 246"/>
                      <a:gd name="T68" fmla="*/ 0 w 433"/>
                      <a:gd name="T69" fmla="*/ 117 h 246"/>
                      <a:gd name="T70" fmla="*/ 0 w 433"/>
                      <a:gd name="T71" fmla="*/ 125 h 246"/>
                      <a:gd name="T72" fmla="*/ 2 w 433"/>
                      <a:gd name="T73" fmla="*/ 132 h 246"/>
                      <a:gd name="T74" fmla="*/ 5 w 433"/>
                      <a:gd name="T75" fmla="*/ 138 h 246"/>
                      <a:gd name="T76" fmla="*/ 9 w 433"/>
                      <a:gd name="T77" fmla="*/ 143 h 246"/>
                      <a:gd name="T78" fmla="*/ 14 w 433"/>
                      <a:gd name="T79" fmla="*/ 148 h 246"/>
                      <a:gd name="T80" fmla="*/ 20 w 433"/>
                      <a:gd name="T81" fmla="*/ 152 h 246"/>
                      <a:gd name="T82" fmla="*/ 26 w 433"/>
                      <a:gd name="T83" fmla="*/ 154 h 246"/>
                      <a:gd name="T84" fmla="*/ 34 w 433"/>
                      <a:gd name="T85" fmla="*/ 156 h 246"/>
                      <a:gd name="T86" fmla="*/ 34 w 433"/>
                      <a:gd name="T87" fmla="*/ 156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433" h="246">
                        <a:moveTo>
                          <a:pt x="34" y="156"/>
                        </a:moveTo>
                        <a:lnTo>
                          <a:pt x="28" y="246"/>
                        </a:lnTo>
                        <a:lnTo>
                          <a:pt x="403" y="246"/>
                        </a:lnTo>
                        <a:lnTo>
                          <a:pt x="399" y="156"/>
                        </a:lnTo>
                        <a:lnTo>
                          <a:pt x="399" y="156"/>
                        </a:lnTo>
                        <a:lnTo>
                          <a:pt x="405" y="154"/>
                        </a:lnTo>
                        <a:lnTo>
                          <a:pt x="412" y="152"/>
                        </a:lnTo>
                        <a:lnTo>
                          <a:pt x="417" y="148"/>
                        </a:lnTo>
                        <a:lnTo>
                          <a:pt x="423" y="143"/>
                        </a:lnTo>
                        <a:lnTo>
                          <a:pt x="427" y="138"/>
                        </a:lnTo>
                        <a:lnTo>
                          <a:pt x="431" y="132"/>
                        </a:lnTo>
                        <a:lnTo>
                          <a:pt x="432" y="125"/>
                        </a:lnTo>
                        <a:lnTo>
                          <a:pt x="433" y="117"/>
                        </a:lnTo>
                        <a:lnTo>
                          <a:pt x="433" y="40"/>
                        </a:lnTo>
                        <a:lnTo>
                          <a:pt x="433" y="40"/>
                        </a:lnTo>
                        <a:lnTo>
                          <a:pt x="432" y="32"/>
                        </a:lnTo>
                        <a:lnTo>
                          <a:pt x="430" y="25"/>
                        </a:lnTo>
                        <a:lnTo>
                          <a:pt x="426" y="18"/>
                        </a:lnTo>
                        <a:lnTo>
                          <a:pt x="421" y="12"/>
                        </a:lnTo>
                        <a:lnTo>
                          <a:pt x="415" y="8"/>
                        </a:lnTo>
                        <a:lnTo>
                          <a:pt x="408" y="4"/>
                        </a:lnTo>
                        <a:lnTo>
                          <a:pt x="401" y="2"/>
                        </a:lnTo>
                        <a:lnTo>
                          <a:pt x="393" y="0"/>
                        </a:lnTo>
                        <a:lnTo>
                          <a:pt x="40" y="0"/>
                        </a:lnTo>
                        <a:lnTo>
                          <a:pt x="40" y="0"/>
                        </a:lnTo>
                        <a:lnTo>
                          <a:pt x="32" y="2"/>
                        </a:lnTo>
                        <a:lnTo>
                          <a:pt x="24" y="4"/>
                        </a:lnTo>
                        <a:lnTo>
                          <a:pt x="17" y="8"/>
                        </a:lnTo>
                        <a:lnTo>
                          <a:pt x="11" y="12"/>
                        </a:lnTo>
                        <a:lnTo>
                          <a:pt x="6" y="18"/>
                        </a:lnTo>
                        <a:lnTo>
                          <a:pt x="3" y="25"/>
                        </a:lnTo>
                        <a:lnTo>
                          <a:pt x="0" y="32"/>
                        </a:lnTo>
                        <a:lnTo>
                          <a:pt x="0" y="40"/>
                        </a:lnTo>
                        <a:lnTo>
                          <a:pt x="0" y="117"/>
                        </a:lnTo>
                        <a:lnTo>
                          <a:pt x="0" y="117"/>
                        </a:lnTo>
                        <a:lnTo>
                          <a:pt x="0" y="125"/>
                        </a:lnTo>
                        <a:lnTo>
                          <a:pt x="2" y="132"/>
                        </a:lnTo>
                        <a:lnTo>
                          <a:pt x="5" y="138"/>
                        </a:lnTo>
                        <a:lnTo>
                          <a:pt x="9" y="143"/>
                        </a:lnTo>
                        <a:lnTo>
                          <a:pt x="14" y="148"/>
                        </a:lnTo>
                        <a:lnTo>
                          <a:pt x="20" y="152"/>
                        </a:lnTo>
                        <a:lnTo>
                          <a:pt x="26" y="154"/>
                        </a:lnTo>
                        <a:lnTo>
                          <a:pt x="34" y="156"/>
                        </a:lnTo>
                        <a:lnTo>
                          <a:pt x="34" y="1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40"/>
                  <p:cNvSpPr>
                    <a:spLocks/>
                  </p:cNvSpPr>
                  <p:nvPr/>
                </p:nvSpPr>
                <p:spPr bwMode="auto">
                  <a:xfrm>
                    <a:off x="11737979" y="7401719"/>
                    <a:ext cx="92075" cy="42863"/>
                  </a:xfrm>
                  <a:custGeom>
                    <a:avLst/>
                    <a:gdLst>
                      <a:gd name="T0" fmla="*/ 0 w 406"/>
                      <a:gd name="T1" fmla="*/ 186 h 186"/>
                      <a:gd name="T2" fmla="*/ 406 w 406"/>
                      <a:gd name="T3" fmla="*/ 186 h 186"/>
                      <a:gd name="T4" fmla="*/ 396 w 406"/>
                      <a:gd name="T5" fmla="*/ 0 h 186"/>
                      <a:gd name="T6" fmla="*/ 10 w 406"/>
                      <a:gd name="T7" fmla="*/ 0 h 186"/>
                      <a:gd name="T8" fmla="*/ 0 w 406"/>
                      <a:gd name="T9" fmla="*/ 186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6" h="186">
                        <a:moveTo>
                          <a:pt x="0" y="186"/>
                        </a:moveTo>
                        <a:lnTo>
                          <a:pt x="406" y="186"/>
                        </a:lnTo>
                        <a:lnTo>
                          <a:pt x="396" y="0"/>
                        </a:lnTo>
                        <a:lnTo>
                          <a:pt x="10" y="0"/>
                        </a:lnTo>
                        <a:lnTo>
                          <a:pt x="0" y="18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41"/>
                  <p:cNvSpPr>
                    <a:spLocks noEditPoints="1"/>
                  </p:cNvSpPr>
                  <p:nvPr/>
                </p:nvSpPr>
                <p:spPr bwMode="auto">
                  <a:xfrm>
                    <a:off x="11441117" y="7465219"/>
                    <a:ext cx="420688" cy="252413"/>
                  </a:xfrm>
                  <a:custGeom>
                    <a:avLst/>
                    <a:gdLst>
                      <a:gd name="T0" fmla="*/ 1773 w 1855"/>
                      <a:gd name="T1" fmla="*/ 965 h 1117"/>
                      <a:gd name="T2" fmla="*/ 1304 w 1855"/>
                      <a:gd name="T3" fmla="*/ 11 h 1117"/>
                      <a:gd name="T4" fmla="*/ 761 w 1855"/>
                      <a:gd name="T5" fmla="*/ 0 h 1117"/>
                      <a:gd name="T6" fmla="*/ 79 w 1855"/>
                      <a:gd name="T7" fmla="*/ 0 h 1117"/>
                      <a:gd name="T8" fmla="*/ 79 w 1855"/>
                      <a:gd name="T9" fmla="*/ 965 h 1117"/>
                      <a:gd name="T10" fmla="*/ 63 w 1855"/>
                      <a:gd name="T11" fmla="*/ 966 h 1117"/>
                      <a:gd name="T12" fmla="*/ 48 w 1855"/>
                      <a:gd name="T13" fmla="*/ 971 h 1117"/>
                      <a:gd name="T14" fmla="*/ 35 w 1855"/>
                      <a:gd name="T15" fmla="*/ 978 h 1117"/>
                      <a:gd name="T16" fmla="*/ 23 w 1855"/>
                      <a:gd name="T17" fmla="*/ 988 h 1117"/>
                      <a:gd name="T18" fmla="*/ 13 w 1855"/>
                      <a:gd name="T19" fmla="*/ 999 h 1117"/>
                      <a:gd name="T20" fmla="*/ 6 w 1855"/>
                      <a:gd name="T21" fmla="*/ 1013 h 1117"/>
                      <a:gd name="T22" fmla="*/ 2 w 1855"/>
                      <a:gd name="T23" fmla="*/ 1028 h 1117"/>
                      <a:gd name="T24" fmla="*/ 0 w 1855"/>
                      <a:gd name="T25" fmla="*/ 1044 h 1117"/>
                      <a:gd name="T26" fmla="*/ 0 w 1855"/>
                      <a:gd name="T27" fmla="*/ 1074 h 1117"/>
                      <a:gd name="T28" fmla="*/ 1 w 1855"/>
                      <a:gd name="T29" fmla="*/ 1084 h 1117"/>
                      <a:gd name="T30" fmla="*/ 7 w 1855"/>
                      <a:gd name="T31" fmla="*/ 1099 h 1117"/>
                      <a:gd name="T32" fmla="*/ 19 w 1855"/>
                      <a:gd name="T33" fmla="*/ 1110 h 1117"/>
                      <a:gd name="T34" fmla="*/ 35 w 1855"/>
                      <a:gd name="T35" fmla="*/ 1117 h 1117"/>
                      <a:gd name="T36" fmla="*/ 1812 w 1855"/>
                      <a:gd name="T37" fmla="*/ 1117 h 1117"/>
                      <a:gd name="T38" fmla="*/ 1820 w 1855"/>
                      <a:gd name="T39" fmla="*/ 1117 h 1117"/>
                      <a:gd name="T40" fmla="*/ 1835 w 1855"/>
                      <a:gd name="T41" fmla="*/ 1110 h 1117"/>
                      <a:gd name="T42" fmla="*/ 1848 w 1855"/>
                      <a:gd name="T43" fmla="*/ 1099 h 1117"/>
                      <a:gd name="T44" fmla="*/ 1854 w 1855"/>
                      <a:gd name="T45" fmla="*/ 1084 h 1117"/>
                      <a:gd name="T46" fmla="*/ 1855 w 1855"/>
                      <a:gd name="T47" fmla="*/ 1072 h 1117"/>
                      <a:gd name="T48" fmla="*/ 1855 w 1855"/>
                      <a:gd name="T49" fmla="*/ 1044 h 1117"/>
                      <a:gd name="T50" fmla="*/ 1853 w 1855"/>
                      <a:gd name="T51" fmla="*/ 1028 h 1117"/>
                      <a:gd name="T52" fmla="*/ 1849 w 1855"/>
                      <a:gd name="T53" fmla="*/ 1013 h 1117"/>
                      <a:gd name="T54" fmla="*/ 1842 w 1855"/>
                      <a:gd name="T55" fmla="*/ 999 h 1117"/>
                      <a:gd name="T56" fmla="*/ 1831 w 1855"/>
                      <a:gd name="T57" fmla="*/ 988 h 1117"/>
                      <a:gd name="T58" fmla="*/ 1820 w 1855"/>
                      <a:gd name="T59" fmla="*/ 978 h 1117"/>
                      <a:gd name="T60" fmla="*/ 1807 w 1855"/>
                      <a:gd name="T61" fmla="*/ 971 h 1117"/>
                      <a:gd name="T62" fmla="*/ 1791 w 1855"/>
                      <a:gd name="T63" fmla="*/ 966 h 1117"/>
                      <a:gd name="T64" fmla="*/ 1776 w 1855"/>
                      <a:gd name="T65" fmla="*/ 965 h 1117"/>
                      <a:gd name="T66" fmla="*/ 483 w 1855"/>
                      <a:gd name="T67" fmla="*/ 864 h 1117"/>
                      <a:gd name="T68" fmla="*/ 311 w 1855"/>
                      <a:gd name="T69" fmla="*/ 714 h 1117"/>
                      <a:gd name="T70" fmla="*/ 483 w 1855"/>
                      <a:gd name="T71" fmla="*/ 864 h 1117"/>
                      <a:gd name="T72" fmla="*/ 311 w 1855"/>
                      <a:gd name="T73" fmla="*/ 600 h 1117"/>
                      <a:gd name="T74" fmla="*/ 483 w 1855"/>
                      <a:gd name="T75" fmla="*/ 452 h 1117"/>
                      <a:gd name="T76" fmla="*/ 1138 w 1855"/>
                      <a:gd name="T77" fmla="*/ 864 h 1117"/>
                      <a:gd name="T78" fmla="*/ 964 w 1855"/>
                      <a:gd name="T79" fmla="*/ 714 h 1117"/>
                      <a:gd name="T80" fmla="*/ 1138 w 1855"/>
                      <a:gd name="T81" fmla="*/ 864 h 1117"/>
                      <a:gd name="T82" fmla="*/ 964 w 1855"/>
                      <a:gd name="T83" fmla="*/ 600 h 1117"/>
                      <a:gd name="T84" fmla="*/ 1138 w 1855"/>
                      <a:gd name="T85" fmla="*/ 452 h 1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855" h="1117">
                        <a:moveTo>
                          <a:pt x="1776" y="965"/>
                        </a:moveTo>
                        <a:lnTo>
                          <a:pt x="1773" y="965"/>
                        </a:lnTo>
                        <a:lnTo>
                          <a:pt x="1721" y="11"/>
                        </a:lnTo>
                        <a:lnTo>
                          <a:pt x="1304" y="11"/>
                        </a:lnTo>
                        <a:lnTo>
                          <a:pt x="1289" y="293"/>
                        </a:lnTo>
                        <a:lnTo>
                          <a:pt x="761" y="0"/>
                        </a:lnTo>
                        <a:lnTo>
                          <a:pt x="761" y="379"/>
                        </a:lnTo>
                        <a:lnTo>
                          <a:pt x="79" y="0"/>
                        </a:lnTo>
                        <a:lnTo>
                          <a:pt x="79" y="965"/>
                        </a:lnTo>
                        <a:lnTo>
                          <a:pt x="79" y="965"/>
                        </a:lnTo>
                        <a:lnTo>
                          <a:pt x="71" y="965"/>
                        </a:lnTo>
                        <a:lnTo>
                          <a:pt x="63" y="966"/>
                        </a:lnTo>
                        <a:lnTo>
                          <a:pt x="55" y="968"/>
                        </a:lnTo>
                        <a:lnTo>
                          <a:pt x="48" y="971"/>
                        </a:lnTo>
                        <a:lnTo>
                          <a:pt x="42" y="974"/>
                        </a:lnTo>
                        <a:lnTo>
                          <a:pt x="35" y="978"/>
                        </a:lnTo>
                        <a:lnTo>
                          <a:pt x="29" y="983"/>
                        </a:lnTo>
                        <a:lnTo>
                          <a:pt x="23" y="988"/>
                        </a:lnTo>
                        <a:lnTo>
                          <a:pt x="18" y="993"/>
                        </a:lnTo>
                        <a:lnTo>
                          <a:pt x="13" y="999"/>
                        </a:lnTo>
                        <a:lnTo>
                          <a:pt x="10" y="1006"/>
                        </a:lnTo>
                        <a:lnTo>
                          <a:pt x="6" y="1013"/>
                        </a:lnTo>
                        <a:lnTo>
                          <a:pt x="4" y="1020"/>
                        </a:lnTo>
                        <a:lnTo>
                          <a:pt x="2" y="1028"/>
                        </a:lnTo>
                        <a:lnTo>
                          <a:pt x="1" y="1035"/>
                        </a:lnTo>
                        <a:lnTo>
                          <a:pt x="0" y="1044"/>
                        </a:lnTo>
                        <a:lnTo>
                          <a:pt x="0" y="1072"/>
                        </a:lnTo>
                        <a:lnTo>
                          <a:pt x="0" y="1074"/>
                        </a:lnTo>
                        <a:lnTo>
                          <a:pt x="0" y="1074"/>
                        </a:lnTo>
                        <a:lnTo>
                          <a:pt x="1" y="1084"/>
                        </a:lnTo>
                        <a:lnTo>
                          <a:pt x="3" y="1092"/>
                        </a:lnTo>
                        <a:lnTo>
                          <a:pt x="7" y="1099"/>
                        </a:lnTo>
                        <a:lnTo>
                          <a:pt x="13" y="1105"/>
                        </a:lnTo>
                        <a:lnTo>
                          <a:pt x="19" y="1110"/>
                        </a:lnTo>
                        <a:lnTo>
                          <a:pt x="27" y="1114"/>
                        </a:lnTo>
                        <a:lnTo>
                          <a:pt x="35" y="1117"/>
                        </a:lnTo>
                        <a:lnTo>
                          <a:pt x="43" y="1117"/>
                        </a:lnTo>
                        <a:lnTo>
                          <a:pt x="1812" y="1117"/>
                        </a:lnTo>
                        <a:lnTo>
                          <a:pt x="1812" y="1117"/>
                        </a:lnTo>
                        <a:lnTo>
                          <a:pt x="1820" y="1117"/>
                        </a:lnTo>
                        <a:lnTo>
                          <a:pt x="1828" y="1114"/>
                        </a:lnTo>
                        <a:lnTo>
                          <a:pt x="1835" y="1110"/>
                        </a:lnTo>
                        <a:lnTo>
                          <a:pt x="1843" y="1105"/>
                        </a:lnTo>
                        <a:lnTo>
                          <a:pt x="1848" y="1099"/>
                        </a:lnTo>
                        <a:lnTo>
                          <a:pt x="1852" y="1092"/>
                        </a:lnTo>
                        <a:lnTo>
                          <a:pt x="1854" y="1084"/>
                        </a:lnTo>
                        <a:lnTo>
                          <a:pt x="1855" y="1074"/>
                        </a:lnTo>
                        <a:lnTo>
                          <a:pt x="1855" y="1072"/>
                        </a:lnTo>
                        <a:lnTo>
                          <a:pt x="1855" y="1044"/>
                        </a:lnTo>
                        <a:lnTo>
                          <a:pt x="1855" y="1044"/>
                        </a:lnTo>
                        <a:lnTo>
                          <a:pt x="1855" y="1035"/>
                        </a:lnTo>
                        <a:lnTo>
                          <a:pt x="1853" y="1028"/>
                        </a:lnTo>
                        <a:lnTo>
                          <a:pt x="1852" y="1020"/>
                        </a:lnTo>
                        <a:lnTo>
                          <a:pt x="1849" y="1013"/>
                        </a:lnTo>
                        <a:lnTo>
                          <a:pt x="1846" y="1006"/>
                        </a:lnTo>
                        <a:lnTo>
                          <a:pt x="1842" y="999"/>
                        </a:lnTo>
                        <a:lnTo>
                          <a:pt x="1837" y="993"/>
                        </a:lnTo>
                        <a:lnTo>
                          <a:pt x="1831" y="988"/>
                        </a:lnTo>
                        <a:lnTo>
                          <a:pt x="1826" y="983"/>
                        </a:lnTo>
                        <a:lnTo>
                          <a:pt x="1820" y="978"/>
                        </a:lnTo>
                        <a:lnTo>
                          <a:pt x="1814" y="974"/>
                        </a:lnTo>
                        <a:lnTo>
                          <a:pt x="1807" y="971"/>
                        </a:lnTo>
                        <a:lnTo>
                          <a:pt x="1800" y="968"/>
                        </a:lnTo>
                        <a:lnTo>
                          <a:pt x="1791" y="966"/>
                        </a:lnTo>
                        <a:lnTo>
                          <a:pt x="1784" y="965"/>
                        </a:lnTo>
                        <a:lnTo>
                          <a:pt x="1776" y="965"/>
                        </a:lnTo>
                        <a:lnTo>
                          <a:pt x="1776" y="965"/>
                        </a:lnTo>
                        <a:close/>
                        <a:moveTo>
                          <a:pt x="483" y="864"/>
                        </a:moveTo>
                        <a:lnTo>
                          <a:pt x="311" y="864"/>
                        </a:lnTo>
                        <a:lnTo>
                          <a:pt x="311" y="714"/>
                        </a:lnTo>
                        <a:lnTo>
                          <a:pt x="483" y="714"/>
                        </a:lnTo>
                        <a:lnTo>
                          <a:pt x="483" y="864"/>
                        </a:lnTo>
                        <a:close/>
                        <a:moveTo>
                          <a:pt x="483" y="600"/>
                        </a:moveTo>
                        <a:lnTo>
                          <a:pt x="311" y="600"/>
                        </a:lnTo>
                        <a:lnTo>
                          <a:pt x="311" y="452"/>
                        </a:lnTo>
                        <a:lnTo>
                          <a:pt x="483" y="452"/>
                        </a:lnTo>
                        <a:lnTo>
                          <a:pt x="483" y="600"/>
                        </a:lnTo>
                        <a:close/>
                        <a:moveTo>
                          <a:pt x="1138" y="864"/>
                        </a:moveTo>
                        <a:lnTo>
                          <a:pt x="964" y="864"/>
                        </a:lnTo>
                        <a:lnTo>
                          <a:pt x="964" y="714"/>
                        </a:lnTo>
                        <a:lnTo>
                          <a:pt x="1138" y="714"/>
                        </a:lnTo>
                        <a:lnTo>
                          <a:pt x="1138" y="864"/>
                        </a:lnTo>
                        <a:close/>
                        <a:moveTo>
                          <a:pt x="1138" y="600"/>
                        </a:moveTo>
                        <a:lnTo>
                          <a:pt x="964" y="600"/>
                        </a:lnTo>
                        <a:lnTo>
                          <a:pt x="964" y="452"/>
                        </a:lnTo>
                        <a:lnTo>
                          <a:pt x="1138" y="452"/>
                        </a:lnTo>
                        <a:lnTo>
                          <a:pt x="1138" y="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" name="Freeform 104"/>
                <p:cNvSpPr>
                  <a:spLocks noEditPoints="1"/>
                </p:cNvSpPr>
                <p:nvPr/>
              </p:nvSpPr>
              <p:spPr bwMode="black">
                <a:xfrm>
                  <a:off x="5383598" y="2736921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104"/>
                <p:cNvSpPr>
                  <a:spLocks noEditPoints="1"/>
                </p:cNvSpPr>
                <p:nvPr/>
              </p:nvSpPr>
              <p:spPr bwMode="black">
                <a:xfrm>
                  <a:off x="6102560" y="2422433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104"/>
                <p:cNvSpPr>
                  <a:spLocks noEditPoints="1"/>
                </p:cNvSpPr>
                <p:nvPr/>
              </p:nvSpPr>
              <p:spPr bwMode="black">
                <a:xfrm>
                  <a:off x="6122886" y="3164754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75" name="Picture 74" descr="http://www.cristie.se/wp-content/uploads/2015/08/Scalable-Hadoop-Cluster-Pic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" t="12845" r="27494"/>
          <a:stretch/>
        </p:blipFill>
        <p:spPr bwMode="auto">
          <a:xfrm>
            <a:off x="7865517" y="2702642"/>
            <a:ext cx="2033416" cy="125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427311" y="4986686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Things</a:t>
            </a:r>
            <a:endParaRPr lang="en-US" sz="3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236347" y="4057713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IoT</a:t>
            </a:r>
            <a:r>
              <a:rPr lang="en-US" sz="3200" b="1" dirty="0" smtClean="0"/>
              <a:t> Hub</a:t>
            </a:r>
            <a:endParaRPr lang="en-US" sz="3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548687" y="1346645"/>
            <a:ext cx="3291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780CA"/>
                </a:solidFill>
              </a:rPr>
              <a:t>Device uses resource</a:t>
            </a:r>
            <a:endParaRPr lang="en-US" sz="2800" b="1" dirty="0">
              <a:solidFill>
                <a:srgbClr val="5780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89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89503" y="2309378"/>
            <a:ext cx="3279383" cy="2667362"/>
            <a:chOff x="-29144" y="982637"/>
            <a:chExt cx="3279383" cy="2667362"/>
          </a:xfrm>
        </p:grpSpPr>
        <p:grpSp>
          <p:nvGrpSpPr>
            <p:cNvPr id="35" name="Group 34"/>
            <p:cNvGrpSpPr/>
            <p:nvPr/>
          </p:nvGrpSpPr>
          <p:grpSpPr>
            <a:xfrm>
              <a:off x="181487" y="2795508"/>
              <a:ext cx="968599" cy="647357"/>
              <a:chOff x="2418891" y="5442422"/>
              <a:chExt cx="968599" cy="647357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683357" y="5442422"/>
                <a:ext cx="426537" cy="455704"/>
                <a:chOff x="-1168871" y="5933646"/>
                <a:chExt cx="426537" cy="455704"/>
              </a:xfrm>
              <a:solidFill>
                <a:schemeClr val="accent1"/>
              </a:solidFill>
            </p:grpSpPr>
            <p:sp>
              <p:nvSpPr>
                <p:cNvPr id="38" name="Freeform: Shape 228"/>
                <p:cNvSpPr/>
                <p:nvPr/>
              </p:nvSpPr>
              <p:spPr bwMode="auto">
                <a:xfrm>
                  <a:off x="-1168871" y="5933646"/>
                  <a:ext cx="426537" cy="455704"/>
                </a:xfrm>
                <a:custGeom>
                  <a:avLst/>
                  <a:gdLst>
                    <a:gd name="connsiteX0" fmla="*/ 95934 w 426537"/>
                    <a:gd name="connsiteY0" fmla="*/ 144475 h 455704"/>
                    <a:gd name="connsiteX1" fmla="*/ 95934 w 426537"/>
                    <a:gd name="connsiteY1" fmla="*/ 189612 h 455704"/>
                    <a:gd name="connsiteX2" fmla="*/ 337617 w 426537"/>
                    <a:gd name="connsiteY2" fmla="*/ 189612 h 455704"/>
                    <a:gd name="connsiteX3" fmla="*/ 337617 w 426537"/>
                    <a:gd name="connsiteY3" fmla="*/ 144475 h 455704"/>
                    <a:gd name="connsiteX4" fmla="*/ 216772 w 426537"/>
                    <a:gd name="connsiteY4" fmla="*/ 0 h 455704"/>
                    <a:gd name="connsiteX5" fmla="*/ 422712 w 426537"/>
                    <a:gd name="connsiteY5" fmla="*/ 85941 h 455704"/>
                    <a:gd name="connsiteX6" fmla="*/ 426537 w 426537"/>
                    <a:gd name="connsiteY6" fmla="*/ 455704 h 455704"/>
                    <a:gd name="connsiteX7" fmla="*/ 1 w 426537"/>
                    <a:gd name="connsiteY7" fmla="*/ 455704 h 455704"/>
                    <a:gd name="connsiteX8" fmla="*/ 1 w 426537"/>
                    <a:gd name="connsiteY8" fmla="*/ 85941 h 455704"/>
                    <a:gd name="connsiteX9" fmla="*/ 216772 w 426537"/>
                    <a:gd name="connsiteY9" fmla="*/ 0 h 455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6537" h="455704">
                      <a:moveTo>
                        <a:pt x="95934" y="144475"/>
                      </a:moveTo>
                      <a:lnTo>
                        <a:pt x="95934" y="189612"/>
                      </a:lnTo>
                      <a:lnTo>
                        <a:pt x="337617" y="189612"/>
                      </a:lnTo>
                      <a:lnTo>
                        <a:pt x="337617" y="144475"/>
                      </a:lnTo>
                      <a:close/>
                      <a:moveTo>
                        <a:pt x="216772" y="0"/>
                      </a:moveTo>
                      <a:cubicBezTo>
                        <a:pt x="317826" y="0"/>
                        <a:pt x="416546" y="38168"/>
                        <a:pt x="422712" y="85941"/>
                      </a:cubicBezTo>
                      <a:lnTo>
                        <a:pt x="426537" y="455704"/>
                      </a:lnTo>
                      <a:lnTo>
                        <a:pt x="1" y="455704"/>
                      </a:lnTo>
                      <a:lnTo>
                        <a:pt x="1" y="85941"/>
                      </a:lnTo>
                      <a:cubicBezTo>
                        <a:pt x="-423" y="47093"/>
                        <a:pt x="115718" y="0"/>
                        <a:pt x="216772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" name="Freeform 81"/>
                <p:cNvSpPr>
                  <a:spLocks noChangeAspect="1" noEditPoints="1"/>
                </p:cNvSpPr>
                <p:nvPr/>
              </p:nvSpPr>
              <p:spPr bwMode="black">
                <a:xfrm>
                  <a:off x="-1028841" y="6201208"/>
                  <a:ext cx="156946" cy="121506"/>
                </a:xfrm>
                <a:custGeom>
                  <a:avLst/>
                  <a:gdLst>
                    <a:gd name="T0" fmla="*/ 71 w 75"/>
                    <a:gd name="T1" fmla="*/ 58 h 58"/>
                    <a:gd name="T2" fmla="*/ 4 w 75"/>
                    <a:gd name="T3" fmla="*/ 58 h 58"/>
                    <a:gd name="T4" fmla="*/ 0 w 75"/>
                    <a:gd name="T5" fmla="*/ 54 h 58"/>
                    <a:gd name="T6" fmla="*/ 0 w 75"/>
                    <a:gd name="T7" fmla="*/ 4 h 58"/>
                    <a:gd name="T8" fmla="*/ 4 w 75"/>
                    <a:gd name="T9" fmla="*/ 0 h 58"/>
                    <a:gd name="T10" fmla="*/ 71 w 75"/>
                    <a:gd name="T11" fmla="*/ 0 h 58"/>
                    <a:gd name="T12" fmla="*/ 75 w 75"/>
                    <a:gd name="T13" fmla="*/ 4 h 58"/>
                    <a:gd name="T14" fmla="*/ 75 w 75"/>
                    <a:gd name="T15" fmla="*/ 54 h 58"/>
                    <a:gd name="T16" fmla="*/ 71 w 75"/>
                    <a:gd name="T17" fmla="*/ 58 h 58"/>
                    <a:gd name="T18" fmla="*/ 8 w 75"/>
                    <a:gd name="T19" fmla="*/ 50 h 58"/>
                    <a:gd name="T20" fmla="*/ 67 w 75"/>
                    <a:gd name="T21" fmla="*/ 50 h 58"/>
                    <a:gd name="T22" fmla="*/ 67 w 75"/>
                    <a:gd name="T23" fmla="*/ 16 h 58"/>
                    <a:gd name="T24" fmla="*/ 39 w 75"/>
                    <a:gd name="T25" fmla="*/ 38 h 58"/>
                    <a:gd name="T26" fmla="*/ 35 w 75"/>
                    <a:gd name="T27" fmla="*/ 38 h 58"/>
                    <a:gd name="T28" fmla="*/ 8 w 75"/>
                    <a:gd name="T29" fmla="*/ 17 h 58"/>
                    <a:gd name="T30" fmla="*/ 8 w 75"/>
                    <a:gd name="T31" fmla="*/ 50 h 58"/>
                    <a:gd name="T32" fmla="*/ 9 w 75"/>
                    <a:gd name="T33" fmla="*/ 8 h 58"/>
                    <a:gd name="T34" fmla="*/ 37 w 75"/>
                    <a:gd name="T35" fmla="*/ 30 h 58"/>
                    <a:gd name="T36" fmla="*/ 65 w 75"/>
                    <a:gd name="T37" fmla="*/ 8 h 58"/>
                    <a:gd name="T38" fmla="*/ 9 w 75"/>
                    <a:gd name="T3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5" h="58">
                      <a:moveTo>
                        <a:pt x="71" y="58"/>
                      </a:move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2" y="58"/>
                        <a:pt x="0" y="56"/>
                        <a:pt x="0" y="5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3" y="0"/>
                        <a:pt x="75" y="2"/>
                        <a:pt x="75" y="4"/>
                      </a:cubicBezTo>
                      <a:cubicBezTo>
                        <a:pt x="75" y="54"/>
                        <a:pt x="75" y="54"/>
                        <a:pt x="75" y="54"/>
                      </a:cubicBezTo>
                      <a:cubicBezTo>
                        <a:pt x="75" y="56"/>
                        <a:pt x="73" y="58"/>
                        <a:pt x="71" y="58"/>
                      </a:cubicBezTo>
                      <a:close/>
                      <a:moveTo>
                        <a:pt x="8" y="50"/>
                      </a:moveTo>
                      <a:cubicBezTo>
                        <a:pt x="67" y="50"/>
                        <a:pt x="67" y="50"/>
                        <a:pt x="67" y="50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38" y="39"/>
                        <a:pt x="36" y="39"/>
                        <a:pt x="35" y="38"/>
                      </a:cubicBezTo>
                      <a:cubicBezTo>
                        <a:pt x="8" y="17"/>
                        <a:pt x="8" y="17"/>
                        <a:pt x="8" y="17"/>
                      </a:cubicBezTo>
                      <a:lnTo>
                        <a:pt x="8" y="50"/>
                      </a:lnTo>
                      <a:close/>
                      <a:moveTo>
                        <a:pt x="9" y="8"/>
                      </a:move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65" y="8"/>
                        <a:pt x="65" y="8"/>
                        <a:pt x="65" y="8"/>
                      </a:cubicBezTo>
                      <a:lnTo>
                        <a:pt x="9" y="8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2418891" y="592358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Postboxes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94404" y="997549"/>
              <a:ext cx="968599" cy="765350"/>
              <a:chOff x="3331648" y="1388549"/>
              <a:chExt cx="968599" cy="765350"/>
            </a:xfrm>
          </p:grpSpPr>
          <p:sp>
            <p:nvSpPr>
              <p:cNvPr id="41" name="Freeform 137"/>
              <p:cNvSpPr>
                <a:spLocks noChangeAspect="1"/>
              </p:cNvSpPr>
              <p:nvPr/>
            </p:nvSpPr>
            <p:spPr bwMode="black">
              <a:xfrm>
                <a:off x="3519901" y="1388549"/>
                <a:ext cx="592094" cy="548872"/>
              </a:xfrm>
              <a:custGeom>
                <a:avLst/>
                <a:gdLst>
                  <a:gd name="T0" fmla="*/ 23 w 83"/>
                  <a:gd name="T1" fmla="*/ 76 h 77"/>
                  <a:gd name="T2" fmla="*/ 31 w 83"/>
                  <a:gd name="T3" fmla="*/ 77 h 77"/>
                  <a:gd name="T4" fmla="*/ 52 w 83"/>
                  <a:gd name="T5" fmla="*/ 43 h 77"/>
                  <a:gd name="T6" fmla="*/ 79 w 83"/>
                  <a:gd name="T7" fmla="*/ 43 h 77"/>
                  <a:gd name="T8" fmla="*/ 83 w 83"/>
                  <a:gd name="T9" fmla="*/ 38 h 77"/>
                  <a:gd name="T10" fmla="*/ 79 w 83"/>
                  <a:gd name="T11" fmla="*/ 33 h 77"/>
                  <a:gd name="T12" fmla="*/ 52 w 83"/>
                  <a:gd name="T13" fmla="*/ 33 h 77"/>
                  <a:gd name="T14" fmla="*/ 31 w 83"/>
                  <a:gd name="T15" fmla="*/ 0 h 77"/>
                  <a:gd name="T16" fmla="*/ 23 w 83"/>
                  <a:gd name="T17" fmla="*/ 1 h 77"/>
                  <a:gd name="T18" fmla="*/ 33 w 83"/>
                  <a:gd name="T19" fmla="*/ 33 h 77"/>
                  <a:gd name="T20" fmla="*/ 14 w 83"/>
                  <a:gd name="T21" fmla="*/ 33 h 77"/>
                  <a:gd name="T22" fmla="*/ 8 w 83"/>
                  <a:gd name="T23" fmla="*/ 27 h 77"/>
                  <a:gd name="T24" fmla="*/ 0 w 83"/>
                  <a:gd name="T25" fmla="*/ 27 h 77"/>
                  <a:gd name="T26" fmla="*/ 5 w 83"/>
                  <a:gd name="T27" fmla="*/ 38 h 77"/>
                  <a:gd name="T28" fmla="*/ 0 w 83"/>
                  <a:gd name="T29" fmla="*/ 50 h 77"/>
                  <a:gd name="T30" fmla="*/ 8 w 83"/>
                  <a:gd name="T31" fmla="*/ 50 h 77"/>
                  <a:gd name="T32" fmla="*/ 14 w 83"/>
                  <a:gd name="T33" fmla="*/ 43 h 77"/>
                  <a:gd name="T34" fmla="*/ 33 w 83"/>
                  <a:gd name="T35" fmla="*/ 43 h 77"/>
                  <a:gd name="T36" fmla="*/ 23 w 83"/>
                  <a:gd name="T37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77">
                    <a:moveTo>
                      <a:pt x="23" y="76"/>
                    </a:moveTo>
                    <a:cubicBezTo>
                      <a:pt x="31" y="77"/>
                      <a:pt x="31" y="77"/>
                      <a:pt x="31" y="77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79" y="43"/>
                      <a:pt x="79" y="43"/>
                      <a:pt x="79" y="43"/>
                    </a:cubicBezTo>
                    <a:cubicBezTo>
                      <a:pt x="81" y="43"/>
                      <a:pt x="83" y="41"/>
                      <a:pt x="83" y="38"/>
                    </a:cubicBezTo>
                    <a:cubicBezTo>
                      <a:pt x="83" y="36"/>
                      <a:pt x="81" y="33"/>
                      <a:pt x="79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33" y="43"/>
                      <a:pt x="33" y="43"/>
                      <a:pt x="33" y="43"/>
                    </a:cubicBezTo>
                    <a:lnTo>
                      <a:pt x="23" y="76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31648" y="198770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</a:rPr>
                  <a:t>Aircraft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375924" y="2947882"/>
              <a:ext cx="968599" cy="702117"/>
              <a:chOff x="7983769" y="6064722"/>
              <a:chExt cx="968599" cy="70211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8091113" y="6064722"/>
                <a:ext cx="682748" cy="514643"/>
                <a:chOff x="14466548" y="3803109"/>
                <a:chExt cx="499020" cy="376151"/>
              </a:xfrm>
              <a:solidFill>
                <a:schemeClr val="accent2"/>
              </a:solidFill>
            </p:grpSpPr>
            <p:sp>
              <p:nvSpPr>
                <p:cNvPr id="46" name="Freeform 39"/>
                <p:cNvSpPr>
                  <a:spLocks/>
                </p:cNvSpPr>
                <p:nvPr/>
              </p:nvSpPr>
              <p:spPr bwMode="auto">
                <a:xfrm>
                  <a:off x="14657821" y="3803109"/>
                  <a:ext cx="149599" cy="71595"/>
                </a:xfrm>
                <a:custGeom>
                  <a:avLst/>
                  <a:gdLst>
                    <a:gd name="T0" fmla="*/ 408 w 560"/>
                    <a:gd name="T1" fmla="*/ 187 h 265"/>
                    <a:gd name="T2" fmla="*/ 523 w 560"/>
                    <a:gd name="T3" fmla="*/ 187 h 265"/>
                    <a:gd name="T4" fmla="*/ 523 w 560"/>
                    <a:gd name="T5" fmla="*/ 187 h 265"/>
                    <a:gd name="T6" fmla="*/ 530 w 560"/>
                    <a:gd name="T7" fmla="*/ 187 h 265"/>
                    <a:gd name="T8" fmla="*/ 537 w 560"/>
                    <a:gd name="T9" fmla="*/ 185 h 265"/>
                    <a:gd name="T10" fmla="*/ 544 w 560"/>
                    <a:gd name="T11" fmla="*/ 181 h 265"/>
                    <a:gd name="T12" fmla="*/ 550 w 560"/>
                    <a:gd name="T13" fmla="*/ 177 h 265"/>
                    <a:gd name="T14" fmla="*/ 554 w 560"/>
                    <a:gd name="T15" fmla="*/ 172 h 265"/>
                    <a:gd name="T16" fmla="*/ 557 w 560"/>
                    <a:gd name="T17" fmla="*/ 164 h 265"/>
                    <a:gd name="T18" fmla="*/ 559 w 560"/>
                    <a:gd name="T19" fmla="*/ 158 h 265"/>
                    <a:gd name="T20" fmla="*/ 560 w 560"/>
                    <a:gd name="T21" fmla="*/ 150 h 265"/>
                    <a:gd name="T22" fmla="*/ 560 w 560"/>
                    <a:gd name="T23" fmla="*/ 37 h 265"/>
                    <a:gd name="T24" fmla="*/ 560 w 560"/>
                    <a:gd name="T25" fmla="*/ 37 h 265"/>
                    <a:gd name="T26" fmla="*/ 559 w 560"/>
                    <a:gd name="T27" fmla="*/ 29 h 265"/>
                    <a:gd name="T28" fmla="*/ 557 w 560"/>
                    <a:gd name="T29" fmla="*/ 22 h 265"/>
                    <a:gd name="T30" fmla="*/ 554 w 560"/>
                    <a:gd name="T31" fmla="*/ 15 h 265"/>
                    <a:gd name="T32" fmla="*/ 550 w 560"/>
                    <a:gd name="T33" fmla="*/ 10 h 265"/>
                    <a:gd name="T34" fmla="*/ 544 w 560"/>
                    <a:gd name="T35" fmla="*/ 6 h 265"/>
                    <a:gd name="T36" fmla="*/ 537 w 560"/>
                    <a:gd name="T37" fmla="*/ 2 h 265"/>
                    <a:gd name="T38" fmla="*/ 530 w 560"/>
                    <a:gd name="T39" fmla="*/ 0 h 265"/>
                    <a:gd name="T40" fmla="*/ 523 w 560"/>
                    <a:gd name="T41" fmla="*/ 0 h 265"/>
                    <a:gd name="T42" fmla="*/ 37 w 560"/>
                    <a:gd name="T43" fmla="*/ 0 h 265"/>
                    <a:gd name="T44" fmla="*/ 37 w 560"/>
                    <a:gd name="T45" fmla="*/ 0 h 265"/>
                    <a:gd name="T46" fmla="*/ 30 w 560"/>
                    <a:gd name="T47" fmla="*/ 0 h 265"/>
                    <a:gd name="T48" fmla="*/ 23 w 560"/>
                    <a:gd name="T49" fmla="*/ 2 h 265"/>
                    <a:gd name="T50" fmla="*/ 17 w 560"/>
                    <a:gd name="T51" fmla="*/ 6 h 265"/>
                    <a:gd name="T52" fmla="*/ 12 w 560"/>
                    <a:gd name="T53" fmla="*/ 10 h 265"/>
                    <a:gd name="T54" fmla="*/ 6 w 560"/>
                    <a:gd name="T55" fmla="*/ 15 h 265"/>
                    <a:gd name="T56" fmla="*/ 3 w 560"/>
                    <a:gd name="T57" fmla="*/ 22 h 265"/>
                    <a:gd name="T58" fmla="*/ 1 w 560"/>
                    <a:gd name="T59" fmla="*/ 29 h 265"/>
                    <a:gd name="T60" fmla="*/ 0 w 560"/>
                    <a:gd name="T61" fmla="*/ 37 h 265"/>
                    <a:gd name="T62" fmla="*/ 0 w 560"/>
                    <a:gd name="T63" fmla="*/ 150 h 265"/>
                    <a:gd name="T64" fmla="*/ 0 w 560"/>
                    <a:gd name="T65" fmla="*/ 150 h 265"/>
                    <a:gd name="T66" fmla="*/ 1 w 560"/>
                    <a:gd name="T67" fmla="*/ 158 h 265"/>
                    <a:gd name="T68" fmla="*/ 3 w 560"/>
                    <a:gd name="T69" fmla="*/ 164 h 265"/>
                    <a:gd name="T70" fmla="*/ 6 w 560"/>
                    <a:gd name="T71" fmla="*/ 172 h 265"/>
                    <a:gd name="T72" fmla="*/ 12 w 560"/>
                    <a:gd name="T73" fmla="*/ 177 h 265"/>
                    <a:gd name="T74" fmla="*/ 17 w 560"/>
                    <a:gd name="T75" fmla="*/ 181 h 265"/>
                    <a:gd name="T76" fmla="*/ 23 w 560"/>
                    <a:gd name="T77" fmla="*/ 185 h 265"/>
                    <a:gd name="T78" fmla="*/ 30 w 560"/>
                    <a:gd name="T79" fmla="*/ 187 h 265"/>
                    <a:gd name="T80" fmla="*/ 37 w 560"/>
                    <a:gd name="T81" fmla="*/ 187 h 265"/>
                    <a:gd name="T82" fmla="*/ 153 w 560"/>
                    <a:gd name="T83" fmla="*/ 187 h 265"/>
                    <a:gd name="T84" fmla="*/ 153 w 560"/>
                    <a:gd name="T85" fmla="*/ 265 h 265"/>
                    <a:gd name="T86" fmla="*/ 408 w 560"/>
                    <a:gd name="T87" fmla="*/ 265 h 265"/>
                    <a:gd name="T88" fmla="*/ 408 w 560"/>
                    <a:gd name="T89" fmla="*/ 187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60" h="265">
                      <a:moveTo>
                        <a:pt x="408" y="187"/>
                      </a:moveTo>
                      <a:lnTo>
                        <a:pt x="523" y="187"/>
                      </a:lnTo>
                      <a:lnTo>
                        <a:pt x="523" y="187"/>
                      </a:lnTo>
                      <a:lnTo>
                        <a:pt x="530" y="187"/>
                      </a:lnTo>
                      <a:lnTo>
                        <a:pt x="537" y="185"/>
                      </a:lnTo>
                      <a:lnTo>
                        <a:pt x="544" y="181"/>
                      </a:lnTo>
                      <a:lnTo>
                        <a:pt x="550" y="177"/>
                      </a:lnTo>
                      <a:lnTo>
                        <a:pt x="554" y="172"/>
                      </a:lnTo>
                      <a:lnTo>
                        <a:pt x="557" y="164"/>
                      </a:lnTo>
                      <a:lnTo>
                        <a:pt x="559" y="158"/>
                      </a:lnTo>
                      <a:lnTo>
                        <a:pt x="560" y="150"/>
                      </a:lnTo>
                      <a:lnTo>
                        <a:pt x="560" y="37"/>
                      </a:lnTo>
                      <a:lnTo>
                        <a:pt x="560" y="37"/>
                      </a:lnTo>
                      <a:lnTo>
                        <a:pt x="559" y="29"/>
                      </a:lnTo>
                      <a:lnTo>
                        <a:pt x="557" y="22"/>
                      </a:lnTo>
                      <a:lnTo>
                        <a:pt x="554" y="15"/>
                      </a:lnTo>
                      <a:lnTo>
                        <a:pt x="550" y="10"/>
                      </a:lnTo>
                      <a:lnTo>
                        <a:pt x="544" y="6"/>
                      </a:lnTo>
                      <a:lnTo>
                        <a:pt x="537" y="2"/>
                      </a:lnTo>
                      <a:lnTo>
                        <a:pt x="530" y="0"/>
                      </a:lnTo>
                      <a:lnTo>
                        <a:pt x="523" y="0"/>
                      </a:lnTo>
                      <a:lnTo>
                        <a:pt x="37" y="0"/>
                      </a:lnTo>
                      <a:lnTo>
                        <a:pt x="37" y="0"/>
                      </a:lnTo>
                      <a:lnTo>
                        <a:pt x="30" y="0"/>
                      </a:lnTo>
                      <a:lnTo>
                        <a:pt x="23" y="2"/>
                      </a:lnTo>
                      <a:lnTo>
                        <a:pt x="17" y="6"/>
                      </a:lnTo>
                      <a:lnTo>
                        <a:pt x="12" y="10"/>
                      </a:lnTo>
                      <a:lnTo>
                        <a:pt x="6" y="15"/>
                      </a:lnTo>
                      <a:lnTo>
                        <a:pt x="3" y="22"/>
                      </a:lnTo>
                      <a:lnTo>
                        <a:pt x="1" y="29"/>
                      </a:lnTo>
                      <a:lnTo>
                        <a:pt x="0" y="37"/>
                      </a:lnTo>
                      <a:lnTo>
                        <a:pt x="0" y="150"/>
                      </a:lnTo>
                      <a:lnTo>
                        <a:pt x="0" y="150"/>
                      </a:lnTo>
                      <a:lnTo>
                        <a:pt x="1" y="158"/>
                      </a:lnTo>
                      <a:lnTo>
                        <a:pt x="3" y="164"/>
                      </a:lnTo>
                      <a:lnTo>
                        <a:pt x="6" y="172"/>
                      </a:lnTo>
                      <a:lnTo>
                        <a:pt x="12" y="177"/>
                      </a:lnTo>
                      <a:lnTo>
                        <a:pt x="17" y="181"/>
                      </a:lnTo>
                      <a:lnTo>
                        <a:pt x="23" y="185"/>
                      </a:lnTo>
                      <a:lnTo>
                        <a:pt x="30" y="187"/>
                      </a:lnTo>
                      <a:lnTo>
                        <a:pt x="37" y="187"/>
                      </a:lnTo>
                      <a:lnTo>
                        <a:pt x="153" y="187"/>
                      </a:lnTo>
                      <a:lnTo>
                        <a:pt x="153" y="265"/>
                      </a:lnTo>
                      <a:lnTo>
                        <a:pt x="408" y="265"/>
                      </a:lnTo>
                      <a:lnTo>
                        <a:pt x="408" y="187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" name="Freeform 40"/>
                <p:cNvSpPr>
                  <a:spLocks noEditPoints="1"/>
                </p:cNvSpPr>
                <p:nvPr/>
              </p:nvSpPr>
              <p:spPr bwMode="auto">
                <a:xfrm>
                  <a:off x="14466548" y="3895020"/>
                  <a:ext cx="499020" cy="284240"/>
                </a:xfrm>
                <a:custGeom>
                  <a:avLst/>
                  <a:gdLst>
                    <a:gd name="T0" fmla="*/ 1674 w 1868"/>
                    <a:gd name="T1" fmla="*/ 147 h 1065"/>
                    <a:gd name="T2" fmla="*/ 1651 w 1868"/>
                    <a:gd name="T3" fmla="*/ 162 h 1065"/>
                    <a:gd name="T4" fmla="*/ 1645 w 1868"/>
                    <a:gd name="T5" fmla="*/ 312 h 1065"/>
                    <a:gd name="T6" fmla="*/ 1546 w 1868"/>
                    <a:gd name="T7" fmla="*/ 30 h 1065"/>
                    <a:gd name="T8" fmla="*/ 1530 w 1868"/>
                    <a:gd name="T9" fmla="*/ 7 h 1065"/>
                    <a:gd name="T10" fmla="*/ 701 w 1868"/>
                    <a:gd name="T11" fmla="*/ 0 h 1065"/>
                    <a:gd name="T12" fmla="*/ 678 w 1868"/>
                    <a:gd name="T13" fmla="*/ 8 h 1065"/>
                    <a:gd name="T14" fmla="*/ 320 w 1868"/>
                    <a:gd name="T15" fmla="*/ 210 h 1065"/>
                    <a:gd name="T16" fmla="*/ 294 w 1868"/>
                    <a:gd name="T17" fmla="*/ 221 h 1065"/>
                    <a:gd name="T18" fmla="*/ 284 w 1868"/>
                    <a:gd name="T19" fmla="*/ 247 h 1065"/>
                    <a:gd name="T20" fmla="*/ 187 w 1868"/>
                    <a:gd name="T21" fmla="*/ 288 h 1065"/>
                    <a:gd name="T22" fmla="*/ 176 w 1868"/>
                    <a:gd name="T23" fmla="*/ 262 h 1065"/>
                    <a:gd name="T24" fmla="*/ 150 w 1868"/>
                    <a:gd name="T25" fmla="*/ 252 h 1065"/>
                    <a:gd name="T26" fmla="*/ 22 w 1868"/>
                    <a:gd name="T27" fmla="*/ 254 h 1065"/>
                    <a:gd name="T28" fmla="*/ 2 w 1868"/>
                    <a:gd name="T29" fmla="*/ 273 h 1065"/>
                    <a:gd name="T30" fmla="*/ 0 w 1868"/>
                    <a:gd name="T31" fmla="*/ 776 h 1065"/>
                    <a:gd name="T32" fmla="*/ 10 w 1868"/>
                    <a:gd name="T33" fmla="*/ 802 h 1065"/>
                    <a:gd name="T34" fmla="*/ 37 w 1868"/>
                    <a:gd name="T35" fmla="*/ 814 h 1065"/>
                    <a:gd name="T36" fmla="*/ 164 w 1868"/>
                    <a:gd name="T37" fmla="*/ 810 h 1065"/>
                    <a:gd name="T38" fmla="*/ 184 w 1868"/>
                    <a:gd name="T39" fmla="*/ 791 h 1065"/>
                    <a:gd name="T40" fmla="*/ 284 w 1868"/>
                    <a:gd name="T41" fmla="*/ 660 h 1065"/>
                    <a:gd name="T42" fmla="*/ 286 w 1868"/>
                    <a:gd name="T43" fmla="*/ 832 h 1065"/>
                    <a:gd name="T44" fmla="*/ 306 w 1868"/>
                    <a:gd name="T45" fmla="*/ 852 h 1065"/>
                    <a:gd name="T46" fmla="*/ 672 w 1868"/>
                    <a:gd name="T47" fmla="*/ 1051 h 1065"/>
                    <a:gd name="T48" fmla="*/ 693 w 1868"/>
                    <a:gd name="T49" fmla="*/ 1064 h 1065"/>
                    <a:gd name="T50" fmla="*/ 1262 w 1868"/>
                    <a:gd name="T51" fmla="*/ 1064 h 1065"/>
                    <a:gd name="T52" fmla="*/ 1537 w 1868"/>
                    <a:gd name="T53" fmla="*/ 783 h 1065"/>
                    <a:gd name="T54" fmla="*/ 1546 w 1868"/>
                    <a:gd name="T55" fmla="*/ 764 h 1065"/>
                    <a:gd name="T56" fmla="*/ 1645 w 1868"/>
                    <a:gd name="T57" fmla="*/ 803 h 1065"/>
                    <a:gd name="T58" fmla="*/ 1651 w 1868"/>
                    <a:gd name="T59" fmla="*/ 825 h 1065"/>
                    <a:gd name="T60" fmla="*/ 1674 w 1868"/>
                    <a:gd name="T61" fmla="*/ 840 h 1065"/>
                    <a:gd name="T62" fmla="*/ 1838 w 1868"/>
                    <a:gd name="T63" fmla="*/ 840 h 1065"/>
                    <a:gd name="T64" fmla="*/ 1862 w 1868"/>
                    <a:gd name="T65" fmla="*/ 825 h 1065"/>
                    <a:gd name="T66" fmla="*/ 1868 w 1868"/>
                    <a:gd name="T67" fmla="*/ 183 h 1065"/>
                    <a:gd name="T68" fmla="*/ 1862 w 1868"/>
                    <a:gd name="T69" fmla="*/ 162 h 1065"/>
                    <a:gd name="T70" fmla="*/ 1838 w 1868"/>
                    <a:gd name="T71" fmla="*/ 147 h 1065"/>
                    <a:gd name="T72" fmla="*/ 946 w 1868"/>
                    <a:gd name="T73" fmla="*/ 611 h 1065"/>
                    <a:gd name="T74" fmla="*/ 808 w 1868"/>
                    <a:gd name="T75" fmla="*/ 609 h 1065"/>
                    <a:gd name="T76" fmla="*/ 791 w 1868"/>
                    <a:gd name="T77" fmla="*/ 599 h 1065"/>
                    <a:gd name="T78" fmla="*/ 784 w 1868"/>
                    <a:gd name="T79" fmla="*/ 579 h 1065"/>
                    <a:gd name="T80" fmla="*/ 788 w 1868"/>
                    <a:gd name="T81" fmla="*/ 561 h 1065"/>
                    <a:gd name="T82" fmla="*/ 1121 w 1868"/>
                    <a:gd name="T83" fmla="*/ 165 h 1065"/>
                    <a:gd name="T84" fmla="*/ 1143 w 1868"/>
                    <a:gd name="T85" fmla="*/ 158 h 1065"/>
                    <a:gd name="T86" fmla="*/ 1166 w 1868"/>
                    <a:gd name="T87" fmla="*/ 164 h 1065"/>
                    <a:gd name="T88" fmla="*/ 1179 w 1868"/>
                    <a:gd name="T89" fmla="*/ 182 h 1065"/>
                    <a:gd name="T90" fmla="*/ 1087 w 1868"/>
                    <a:gd name="T91" fmla="*/ 436 h 1065"/>
                    <a:gd name="T92" fmla="*/ 1225 w 1868"/>
                    <a:gd name="T93" fmla="*/ 438 h 1065"/>
                    <a:gd name="T94" fmla="*/ 1241 w 1868"/>
                    <a:gd name="T95" fmla="*/ 448 h 1065"/>
                    <a:gd name="T96" fmla="*/ 1248 w 1868"/>
                    <a:gd name="T97" fmla="*/ 474 h 1065"/>
                    <a:gd name="T98" fmla="*/ 916 w 1868"/>
                    <a:gd name="T99" fmla="*/ 878 h 1065"/>
                    <a:gd name="T100" fmla="*/ 900 w 1868"/>
                    <a:gd name="T101" fmla="*/ 889 h 1065"/>
                    <a:gd name="T102" fmla="*/ 877 w 1868"/>
                    <a:gd name="T103" fmla="*/ 890 h 1065"/>
                    <a:gd name="T104" fmla="*/ 858 w 1868"/>
                    <a:gd name="T105" fmla="*/ 876 h 1065"/>
                    <a:gd name="T106" fmla="*/ 853 w 1868"/>
                    <a:gd name="T107" fmla="*/ 854 h 10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68" h="1065">
                      <a:moveTo>
                        <a:pt x="1831" y="146"/>
                      </a:moveTo>
                      <a:lnTo>
                        <a:pt x="1682" y="146"/>
                      </a:lnTo>
                      <a:lnTo>
                        <a:pt x="1682" y="146"/>
                      </a:lnTo>
                      <a:lnTo>
                        <a:pt x="1674" y="147"/>
                      </a:lnTo>
                      <a:lnTo>
                        <a:pt x="1667" y="149"/>
                      </a:lnTo>
                      <a:lnTo>
                        <a:pt x="1661" y="152"/>
                      </a:lnTo>
                      <a:lnTo>
                        <a:pt x="1656" y="157"/>
                      </a:lnTo>
                      <a:lnTo>
                        <a:pt x="1651" y="162"/>
                      </a:lnTo>
                      <a:lnTo>
                        <a:pt x="1648" y="168"/>
                      </a:lnTo>
                      <a:lnTo>
                        <a:pt x="1646" y="175"/>
                      </a:lnTo>
                      <a:lnTo>
                        <a:pt x="1645" y="183"/>
                      </a:lnTo>
                      <a:lnTo>
                        <a:pt x="1645" y="312"/>
                      </a:lnTo>
                      <a:lnTo>
                        <a:pt x="1547" y="312"/>
                      </a:lnTo>
                      <a:lnTo>
                        <a:pt x="1547" y="37"/>
                      </a:lnTo>
                      <a:lnTo>
                        <a:pt x="1547" y="37"/>
                      </a:lnTo>
                      <a:lnTo>
                        <a:pt x="1546" y="30"/>
                      </a:lnTo>
                      <a:lnTo>
                        <a:pt x="1544" y="23"/>
                      </a:lnTo>
                      <a:lnTo>
                        <a:pt x="1541" y="17"/>
                      </a:lnTo>
                      <a:lnTo>
                        <a:pt x="1536" y="11"/>
                      </a:lnTo>
                      <a:lnTo>
                        <a:pt x="1530" y="7"/>
                      </a:lnTo>
                      <a:lnTo>
                        <a:pt x="1524" y="3"/>
                      </a:lnTo>
                      <a:lnTo>
                        <a:pt x="1517" y="1"/>
                      </a:lnTo>
                      <a:lnTo>
                        <a:pt x="1510" y="0"/>
                      </a:lnTo>
                      <a:lnTo>
                        <a:pt x="701" y="0"/>
                      </a:lnTo>
                      <a:lnTo>
                        <a:pt x="701" y="0"/>
                      </a:lnTo>
                      <a:lnTo>
                        <a:pt x="693" y="1"/>
                      </a:lnTo>
                      <a:lnTo>
                        <a:pt x="685" y="3"/>
                      </a:lnTo>
                      <a:lnTo>
                        <a:pt x="678" y="8"/>
                      </a:lnTo>
                      <a:lnTo>
                        <a:pt x="672" y="14"/>
                      </a:lnTo>
                      <a:lnTo>
                        <a:pt x="505" y="210"/>
                      </a:lnTo>
                      <a:lnTo>
                        <a:pt x="320" y="210"/>
                      </a:lnTo>
                      <a:lnTo>
                        <a:pt x="320" y="210"/>
                      </a:lnTo>
                      <a:lnTo>
                        <a:pt x="313" y="210"/>
                      </a:lnTo>
                      <a:lnTo>
                        <a:pt x="306" y="213"/>
                      </a:lnTo>
                      <a:lnTo>
                        <a:pt x="299" y="217"/>
                      </a:lnTo>
                      <a:lnTo>
                        <a:pt x="294" y="221"/>
                      </a:lnTo>
                      <a:lnTo>
                        <a:pt x="290" y="227"/>
                      </a:lnTo>
                      <a:lnTo>
                        <a:pt x="286" y="233"/>
                      </a:lnTo>
                      <a:lnTo>
                        <a:pt x="284" y="239"/>
                      </a:lnTo>
                      <a:lnTo>
                        <a:pt x="284" y="247"/>
                      </a:lnTo>
                      <a:lnTo>
                        <a:pt x="284" y="404"/>
                      </a:lnTo>
                      <a:lnTo>
                        <a:pt x="187" y="404"/>
                      </a:lnTo>
                      <a:lnTo>
                        <a:pt x="187" y="288"/>
                      </a:lnTo>
                      <a:lnTo>
                        <a:pt x="187" y="288"/>
                      </a:lnTo>
                      <a:lnTo>
                        <a:pt x="186" y="280"/>
                      </a:lnTo>
                      <a:lnTo>
                        <a:pt x="184" y="273"/>
                      </a:lnTo>
                      <a:lnTo>
                        <a:pt x="181" y="267"/>
                      </a:lnTo>
                      <a:lnTo>
                        <a:pt x="176" y="262"/>
                      </a:lnTo>
                      <a:lnTo>
                        <a:pt x="171" y="258"/>
                      </a:lnTo>
                      <a:lnTo>
                        <a:pt x="164" y="254"/>
                      </a:lnTo>
                      <a:lnTo>
                        <a:pt x="157" y="252"/>
                      </a:lnTo>
                      <a:lnTo>
                        <a:pt x="150" y="252"/>
                      </a:lnTo>
                      <a:lnTo>
                        <a:pt x="37" y="252"/>
                      </a:lnTo>
                      <a:lnTo>
                        <a:pt x="37" y="252"/>
                      </a:lnTo>
                      <a:lnTo>
                        <a:pt x="29" y="252"/>
                      </a:lnTo>
                      <a:lnTo>
                        <a:pt x="22" y="254"/>
                      </a:lnTo>
                      <a:lnTo>
                        <a:pt x="15" y="258"/>
                      </a:lnTo>
                      <a:lnTo>
                        <a:pt x="10" y="262"/>
                      </a:lnTo>
                      <a:lnTo>
                        <a:pt x="6" y="267"/>
                      </a:lnTo>
                      <a:lnTo>
                        <a:pt x="2" y="273"/>
                      </a:lnTo>
                      <a:lnTo>
                        <a:pt x="0" y="280"/>
                      </a:lnTo>
                      <a:lnTo>
                        <a:pt x="0" y="288"/>
                      </a:lnTo>
                      <a:lnTo>
                        <a:pt x="0" y="776"/>
                      </a:lnTo>
                      <a:lnTo>
                        <a:pt x="0" y="776"/>
                      </a:lnTo>
                      <a:lnTo>
                        <a:pt x="0" y="784"/>
                      </a:lnTo>
                      <a:lnTo>
                        <a:pt x="2" y="791"/>
                      </a:lnTo>
                      <a:lnTo>
                        <a:pt x="6" y="797"/>
                      </a:lnTo>
                      <a:lnTo>
                        <a:pt x="10" y="802"/>
                      </a:lnTo>
                      <a:lnTo>
                        <a:pt x="15" y="807"/>
                      </a:lnTo>
                      <a:lnTo>
                        <a:pt x="22" y="810"/>
                      </a:lnTo>
                      <a:lnTo>
                        <a:pt x="29" y="812"/>
                      </a:lnTo>
                      <a:lnTo>
                        <a:pt x="37" y="814"/>
                      </a:lnTo>
                      <a:lnTo>
                        <a:pt x="150" y="814"/>
                      </a:lnTo>
                      <a:lnTo>
                        <a:pt x="150" y="814"/>
                      </a:lnTo>
                      <a:lnTo>
                        <a:pt x="157" y="812"/>
                      </a:lnTo>
                      <a:lnTo>
                        <a:pt x="164" y="810"/>
                      </a:lnTo>
                      <a:lnTo>
                        <a:pt x="171" y="807"/>
                      </a:lnTo>
                      <a:lnTo>
                        <a:pt x="176" y="802"/>
                      </a:lnTo>
                      <a:lnTo>
                        <a:pt x="181" y="797"/>
                      </a:lnTo>
                      <a:lnTo>
                        <a:pt x="184" y="791"/>
                      </a:lnTo>
                      <a:lnTo>
                        <a:pt x="186" y="784"/>
                      </a:lnTo>
                      <a:lnTo>
                        <a:pt x="187" y="776"/>
                      </a:lnTo>
                      <a:lnTo>
                        <a:pt x="187" y="660"/>
                      </a:lnTo>
                      <a:lnTo>
                        <a:pt x="284" y="660"/>
                      </a:lnTo>
                      <a:lnTo>
                        <a:pt x="284" y="818"/>
                      </a:lnTo>
                      <a:lnTo>
                        <a:pt x="284" y="818"/>
                      </a:lnTo>
                      <a:lnTo>
                        <a:pt x="284" y="825"/>
                      </a:lnTo>
                      <a:lnTo>
                        <a:pt x="286" y="832"/>
                      </a:lnTo>
                      <a:lnTo>
                        <a:pt x="290" y="838"/>
                      </a:lnTo>
                      <a:lnTo>
                        <a:pt x="294" y="843"/>
                      </a:lnTo>
                      <a:lnTo>
                        <a:pt x="299" y="849"/>
                      </a:lnTo>
                      <a:lnTo>
                        <a:pt x="306" y="852"/>
                      </a:lnTo>
                      <a:lnTo>
                        <a:pt x="313" y="854"/>
                      </a:lnTo>
                      <a:lnTo>
                        <a:pt x="320" y="855"/>
                      </a:lnTo>
                      <a:lnTo>
                        <a:pt x="505" y="855"/>
                      </a:lnTo>
                      <a:lnTo>
                        <a:pt x="672" y="1051"/>
                      </a:lnTo>
                      <a:lnTo>
                        <a:pt x="672" y="1051"/>
                      </a:lnTo>
                      <a:lnTo>
                        <a:pt x="678" y="1056"/>
                      </a:lnTo>
                      <a:lnTo>
                        <a:pt x="685" y="1061"/>
                      </a:lnTo>
                      <a:lnTo>
                        <a:pt x="693" y="1064"/>
                      </a:lnTo>
                      <a:lnTo>
                        <a:pt x="701" y="1065"/>
                      </a:lnTo>
                      <a:lnTo>
                        <a:pt x="1255" y="1065"/>
                      </a:lnTo>
                      <a:lnTo>
                        <a:pt x="1255" y="1065"/>
                      </a:lnTo>
                      <a:lnTo>
                        <a:pt x="1262" y="1064"/>
                      </a:lnTo>
                      <a:lnTo>
                        <a:pt x="1269" y="1062"/>
                      </a:lnTo>
                      <a:lnTo>
                        <a:pt x="1275" y="1057"/>
                      </a:lnTo>
                      <a:lnTo>
                        <a:pt x="1281" y="1052"/>
                      </a:lnTo>
                      <a:lnTo>
                        <a:pt x="1537" y="783"/>
                      </a:lnTo>
                      <a:lnTo>
                        <a:pt x="1537" y="783"/>
                      </a:lnTo>
                      <a:lnTo>
                        <a:pt x="1541" y="776"/>
                      </a:lnTo>
                      <a:lnTo>
                        <a:pt x="1544" y="770"/>
                      </a:lnTo>
                      <a:lnTo>
                        <a:pt x="1546" y="764"/>
                      </a:lnTo>
                      <a:lnTo>
                        <a:pt x="1547" y="757"/>
                      </a:lnTo>
                      <a:lnTo>
                        <a:pt x="1547" y="675"/>
                      </a:lnTo>
                      <a:lnTo>
                        <a:pt x="1645" y="675"/>
                      </a:lnTo>
                      <a:lnTo>
                        <a:pt x="1645" y="803"/>
                      </a:lnTo>
                      <a:lnTo>
                        <a:pt x="1645" y="803"/>
                      </a:lnTo>
                      <a:lnTo>
                        <a:pt x="1646" y="811"/>
                      </a:lnTo>
                      <a:lnTo>
                        <a:pt x="1648" y="818"/>
                      </a:lnTo>
                      <a:lnTo>
                        <a:pt x="1651" y="825"/>
                      </a:lnTo>
                      <a:lnTo>
                        <a:pt x="1656" y="830"/>
                      </a:lnTo>
                      <a:lnTo>
                        <a:pt x="1661" y="834"/>
                      </a:lnTo>
                      <a:lnTo>
                        <a:pt x="1667" y="838"/>
                      </a:lnTo>
                      <a:lnTo>
                        <a:pt x="1674" y="840"/>
                      </a:lnTo>
                      <a:lnTo>
                        <a:pt x="1682" y="840"/>
                      </a:lnTo>
                      <a:lnTo>
                        <a:pt x="1831" y="840"/>
                      </a:lnTo>
                      <a:lnTo>
                        <a:pt x="1831" y="840"/>
                      </a:lnTo>
                      <a:lnTo>
                        <a:pt x="1838" y="840"/>
                      </a:lnTo>
                      <a:lnTo>
                        <a:pt x="1845" y="838"/>
                      </a:lnTo>
                      <a:lnTo>
                        <a:pt x="1852" y="834"/>
                      </a:lnTo>
                      <a:lnTo>
                        <a:pt x="1858" y="830"/>
                      </a:lnTo>
                      <a:lnTo>
                        <a:pt x="1862" y="825"/>
                      </a:lnTo>
                      <a:lnTo>
                        <a:pt x="1865" y="818"/>
                      </a:lnTo>
                      <a:lnTo>
                        <a:pt x="1867" y="811"/>
                      </a:lnTo>
                      <a:lnTo>
                        <a:pt x="1868" y="803"/>
                      </a:lnTo>
                      <a:lnTo>
                        <a:pt x="1868" y="183"/>
                      </a:lnTo>
                      <a:lnTo>
                        <a:pt x="1868" y="183"/>
                      </a:lnTo>
                      <a:lnTo>
                        <a:pt x="1867" y="175"/>
                      </a:lnTo>
                      <a:lnTo>
                        <a:pt x="1865" y="168"/>
                      </a:lnTo>
                      <a:lnTo>
                        <a:pt x="1862" y="162"/>
                      </a:lnTo>
                      <a:lnTo>
                        <a:pt x="1858" y="157"/>
                      </a:lnTo>
                      <a:lnTo>
                        <a:pt x="1852" y="152"/>
                      </a:lnTo>
                      <a:lnTo>
                        <a:pt x="1845" y="149"/>
                      </a:lnTo>
                      <a:lnTo>
                        <a:pt x="1838" y="147"/>
                      </a:lnTo>
                      <a:lnTo>
                        <a:pt x="1831" y="146"/>
                      </a:lnTo>
                      <a:lnTo>
                        <a:pt x="1831" y="146"/>
                      </a:lnTo>
                      <a:close/>
                      <a:moveTo>
                        <a:pt x="855" y="846"/>
                      </a:moveTo>
                      <a:lnTo>
                        <a:pt x="946" y="611"/>
                      </a:lnTo>
                      <a:lnTo>
                        <a:pt x="819" y="611"/>
                      </a:lnTo>
                      <a:lnTo>
                        <a:pt x="819" y="611"/>
                      </a:lnTo>
                      <a:lnTo>
                        <a:pt x="813" y="610"/>
                      </a:lnTo>
                      <a:lnTo>
                        <a:pt x="808" y="609"/>
                      </a:lnTo>
                      <a:lnTo>
                        <a:pt x="804" y="608"/>
                      </a:lnTo>
                      <a:lnTo>
                        <a:pt x="799" y="606"/>
                      </a:lnTo>
                      <a:lnTo>
                        <a:pt x="795" y="603"/>
                      </a:lnTo>
                      <a:lnTo>
                        <a:pt x="791" y="599"/>
                      </a:lnTo>
                      <a:lnTo>
                        <a:pt x="789" y="595"/>
                      </a:lnTo>
                      <a:lnTo>
                        <a:pt x="787" y="591"/>
                      </a:lnTo>
                      <a:lnTo>
                        <a:pt x="784" y="583"/>
                      </a:lnTo>
                      <a:lnTo>
                        <a:pt x="784" y="579"/>
                      </a:lnTo>
                      <a:lnTo>
                        <a:pt x="784" y="575"/>
                      </a:lnTo>
                      <a:lnTo>
                        <a:pt x="785" y="570"/>
                      </a:lnTo>
                      <a:lnTo>
                        <a:pt x="786" y="565"/>
                      </a:lnTo>
                      <a:lnTo>
                        <a:pt x="788" y="561"/>
                      </a:lnTo>
                      <a:lnTo>
                        <a:pt x="791" y="557"/>
                      </a:lnTo>
                      <a:lnTo>
                        <a:pt x="1117" y="169"/>
                      </a:lnTo>
                      <a:lnTo>
                        <a:pt x="1117" y="169"/>
                      </a:lnTo>
                      <a:lnTo>
                        <a:pt x="1121" y="165"/>
                      </a:lnTo>
                      <a:lnTo>
                        <a:pt x="1126" y="162"/>
                      </a:lnTo>
                      <a:lnTo>
                        <a:pt x="1132" y="160"/>
                      </a:lnTo>
                      <a:lnTo>
                        <a:pt x="1137" y="158"/>
                      </a:lnTo>
                      <a:lnTo>
                        <a:pt x="1143" y="158"/>
                      </a:lnTo>
                      <a:lnTo>
                        <a:pt x="1150" y="158"/>
                      </a:lnTo>
                      <a:lnTo>
                        <a:pt x="1155" y="159"/>
                      </a:lnTo>
                      <a:lnTo>
                        <a:pt x="1161" y="161"/>
                      </a:lnTo>
                      <a:lnTo>
                        <a:pt x="1166" y="164"/>
                      </a:lnTo>
                      <a:lnTo>
                        <a:pt x="1170" y="167"/>
                      </a:lnTo>
                      <a:lnTo>
                        <a:pt x="1174" y="171"/>
                      </a:lnTo>
                      <a:lnTo>
                        <a:pt x="1177" y="176"/>
                      </a:lnTo>
                      <a:lnTo>
                        <a:pt x="1179" y="182"/>
                      </a:lnTo>
                      <a:lnTo>
                        <a:pt x="1180" y="188"/>
                      </a:lnTo>
                      <a:lnTo>
                        <a:pt x="1179" y="194"/>
                      </a:lnTo>
                      <a:lnTo>
                        <a:pt x="1177" y="201"/>
                      </a:lnTo>
                      <a:lnTo>
                        <a:pt x="1087" y="436"/>
                      </a:lnTo>
                      <a:lnTo>
                        <a:pt x="1213" y="436"/>
                      </a:lnTo>
                      <a:lnTo>
                        <a:pt x="1213" y="436"/>
                      </a:lnTo>
                      <a:lnTo>
                        <a:pt x="1220" y="437"/>
                      </a:lnTo>
                      <a:lnTo>
                        <a:pt x="1225" y="438"/>
                      </a:lnTo>
                      <a:lnTo>
                        <a:pt x="1230" y="440"/>
                      </a:lnTo>
                      <a:lnTo>
                        <a:pt x="1234" y="442"/>
                      </a:lnTo>
                      <a:lnTo>
                        <a:pt x="1238" y="445"/>
                      </a:lnTo>
                      <a:lnTo>
                        <a:pt x="1241" y="448"/>
                      </a:lnTo>
                      <a:lnTo>
                        <a:pt x="1244" y="452"/>
                      </a:lnTo>
                      <a:lnTo>
                        <a:pt x="1246" y="456"/>
                      </a:lnTo>
                      <a:lnTo>
                        <a:pt x="1248" y="466"/>
                      </a:lnTo>
                      <a:lnTo>
                        <a:pt x="1248" y="474"/>
                      </a:lnTo>
                      <a:lnTo>
                        <a:pt x="1246" y="483"/>
                      </a:lnTo>
                      <a:lnTo>
                        <a:pt x="1244" y="487"/>
                      </a:lnTo>
                      <a:lnTo>
                        <a:pt x="1241" y="490"/>
                      </a:lnTo>
                      <a:lnTo>
                        <a:pt x="916" y="878"/>
                      </a:lnTo>
                      <a:lnTo>
                        <a:pt x="916" y="878"/>
                      </a:lnTo>
                      <a:lnTo>
                        <a:pt x="911" y="884"/>
                      </a:lnTo>
                      <a:lnTo>
                        <a:pt x="906" y="887"/>
                      </a:lnTo>
                      <a:lnTo>
                        <a:pt x="900" y="889"/>
                      </a:lnTo>
                      <a:lnTo>
                        <a:pt x="894" y="891"/>
                      </a:lnTo>
                      <a:lnTo>
                        <a:pt x="888" y="891"/>
                      </a:lnTo>
                      <a:lnTo>
                        <a:pt x="883" y="891"/>
                      </a:lnTo>
                      <a:lnTo>
                        <a:pt x="877" y="890"/>
                      </a:lnTo>
                      <a:lnTo>
                        <a:pt x="872" y="888"/>
                      </a:lnTo>
                      <a:lnTo>
                        <a:pt x="866" y="885"/>
                      </a:lnTo>
                      <a:lnTo>
                        <a:pt x="861" y="881"/>
                      </a:lnTo>
                      <a:lnTo>
                        <a:pt x="858" y="876"/>
                      </a:lnTo>
                      <a:lnTo>
                        <a:pt x="855" y="872"/>
                      </a:lnTo>
                      <a:lnTo>
                        <a:pt x="853" y="866"/>
                      </a:lnTo>
                      <a:lnTo>
                        <a:pt x="852" y="860"/>
                      </a:lnTo>
                      <a:lnTo>
                        <a:pt x="853" y="854"/>
                      </a:lnTo>
                      <a:lnTo>
                        <a:pt x="855" y="846"/>
                      </a:lnTo>
                      <a:lnTo>
                        <a:pt x="855" y="846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7983769" y="660064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Engines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50483" y="2011284"/>
              <a:ext cx="1074174" cy="896375"/>
              <a:chOff x="9449520" y="2320292"/>
              <a:chExt cx="1074174" cy="896375"/>
            </a:xfrm>
          </p:grpSpPr>
          <p:sp>
            <p:nvSpPr>
              <p:cNvPr id="49" name="Rectangle 2048"/>
              <p:cNvSpPr>
                <a:spLocks noChangeAspect="1"/>
              </p:cNvSpPr>
              <p:nvPr/>
            </p:nvSpPr>
            <p:spPr bwMode="auto">
              <a:xfrm flipV="1">
                <a:off x="9911750" y="2320292"/>
                <a:ext cx="244943" cy="516861"/>
              </a:xfrm>
              <a:custGeom>
                <a:avLst/>
                <a:gdLst/>
                <a:ahLst/>
                <a:cxnLst/>
                <a:rect l="l" t="t" r="r" b="b"/>
                <a:pathLst>
                  <a:path w="1402492" h="2959444">
                    <a:moveTo>
                      <a:pt x="0" y="37870"/>
                    </a:moveTo>
                    <a:lnTo>
                      <a:pt x="1402492" y="37870"/>
                    </a:lnTo>
                    <a:lnTo>
                      <a:pt x="1402492" y="0"/>
                    </a:lnTo>
                    <a:lnTo>
                      <a:pt x="0" y="0"/>
                    </a:lnTo>
                    <a:close/>
                    <a:moveTo>
                      <a:pt x="1122231" y="170769"/>
                    </a:moveTo>
                    <a:cubicBezTo>
                      <a:pt x="1117181" y="170769"/>
                      <a:pt x="1113087" y="166675"/>
                      <a:pt x="1113087" y="161625"/>
                    </a:cubicBezTo>
                    <a:lnTo>
                      <a:pt x="1113087" y="88473"/>
                    </a:lnTo>
                    <a:cubicBezTo>
                      <a:pt x="1113087" y="83423"/>
                      <a:pt x="1117181" y="79329"/>
                      <a:pt x="1122231" y="79329"/>
                    </a:cubicBezTo>
                    <a:cubicBezTo>
                      <a:pt x="1127281" y="79329"/>
                      <a:pt x="1131375" y="83423"/>
                      <a:pt x="1131375" y="88473"/>
                    </a:cubicBezTo>
                    <a:lnTo>
                      <a:pt x="1131375" y="161625"/>
                    </a:lnTo>
                    <a:cubicBezTo>
                      <a:pt x="1131375" y="166675"/>
                      <a:pt x="1127281" y="170769"/>
                      <a:pt x="1122231" y="170769"/>
                    </a:cubicBezTo>
                    <a:close/>
                    <a:moveTo>
                      <a:pt x="1094233" y="170769"/>
                    </a:moveTo>
                    <a:cubicBezTo>
                      <a:pt x="1089183" y="170769"/>
                      <a:pt x="1085089" y="166675"/>
                      <a:pt x="1085089" y="161625"/>
                    </a:cubicBezTo>
                    <a:lnTo>
                      <a:pt x="1085089" y="88473"/>
                    </a:lnTo>
                    <a:cubicBezTo>
                      <a:pt x="1085089" y="83423"/>
                      <a:pt x="1089183" y="79329"/>
                      <a:pt x="1094233" y="79329"/>
                    </a:cubicBezTo>
                    <a:cubicBezTo>
                      <a:pt x="1099283" y="79329"/>
                      <a:pt x="1103377" y="83423"/>
                      <a:pt x="1103377" y="88473"/>
                    </a:cubicBezTo>
                    <a:lnTo>
                      <a:pt x="1103377" y="161625"/>
                    </a:lnTo>
                    <a:cubicBezTo>
                      <a:pt x="1103377" y="166675"/>
                      <a:pt x="1099283" y="170769"/>
                      <a:pt x="1094233" y="170769"/>
                    </a:cubicBezTo>
                    <a:close/>
                    <a:moveTo>
                      <a:pt x="1066239" y="170769"/>
                    </a:moveTo>
                    <a:cubicBezTo>
                      <a:pt x="1061189" y="170769"/>
                      <a:pt x="1057095" y="166675"/>
                      <a:pt x="1057095" y="161625"/>
                    </a:cubicBezTo>
                    <a:lnTo>
                      <a:pt x="1057095" y="88473"/>
                    </a:lnTo>
                    <a:cubicBezTo>
                      <a:pt x="1057095" y="83423"/>
                      <a:pt x="1061189" y="79329"/>
                      <a:pt x="1066239" y="79329"/>
                    </a:cubicBezTo>
                    <a:cubicBezTo>
                      <a:pt x="1071289" y="79329"/>
                      <a:pt x="1075383" y="83423"/>
                      <a:pt x="1075383" y="88473"/>
                    </a:cubicBezTo>
                    <a:lnTo>
                      <a:pt x="1075383" y="161625"/>
                    </a:lnTo>
                    <a:cubicBezTo>
                      <a:pt x="1075383" y="166675"/>
                      <a:pt x="1071289" y="170769"/>
                      <a:pt x="1066239" y="170769"/>
                    </a:cubicBezTo>
                    <a:close/>
                    <a:moveTo>
                      <a:pt x="1038245" y="170769"/>
                    </a:moveTo>
                    <a:cubicBezTo>
                      <a:pt x="1033195" y="170769"/>
                      <a:pt x="1029101" y="166675"/>
                      <a:pt x="1029101" y="161625"/>
                    </a:cubicBezTo>
                    <a:lnTo>
                      <a:pt x="1029101" y="88473"/>
                    </a:lnTo>
                    <a:cubicBezTo>
                      <a:pt x="1029101" y="83423"/>
                      <a:pt x="1033195" y="79329"/>
                      <a:pt x="1038245" y="79329"/>
                    </a:cubicBezTo>
                    <a:cubicBezTo>
                      <a:pt x="1043295" y="79329"/>
                      <a:pt x="1047389" y="83423"/>
                      <a:pt x="1047389" y="88473"/>
                    </a:cubicBezTo>
                    <a:lnTo>
                      <a:pt x="1047389" y="161625"/>
                    </a:lnTo>
                    <a:cubicBezTo>
                      <a:pt x="1047389" y="166675"/>
                      <a:pt x="1043295" y="170769"/>
                      <a:pt x="1038245" y="170769"/>
                    </a:cubicBezTo>
                    <a:close/>
                    <a:moveTo>
                      <a:pt x="1010251" y="170769"/>
                    </a:moveTo>
                    <a:cubicBezTo>
                      <a:pt x="1005201" y="170769"/>
                      <a:pt x="1001107" y="166675"/>
                      <a:pt x="1001107" y="161625"/>
                    </a:cubicBezTo>
                    <a:lnTo>
                      <a:pt x="1001107" y="88473"/>
                    </a:lnTo>
                    <a:cubicBezTo>
                      <a:pt x="1001107" y="83423"/>
                      <a:pt x="1005201" y="79329"/>
                      <a:pt x="1010251" y="79329"/>
                    </a:cubicBezTo>
                    <a:cubicBezTo>
                      <a:pt x="1015301" y="79329"/>
                      <a:pt x="1019395" y="83423"/>
                      <a:pt x="1019395" y="88473"/>
                    </a:cubicBezTo>
                    <a:lnTo>
                      <a:pt x="1019395" y="161625"/>
                    </a:lnTo>
                    <a:cubicBezTo>
                      <a:pt x="1019395" y="166675"/>
                      <a:pt x="1015301" y="170769"/>
                      <a:pt x="1010251" y="170769"/>
                    </a:cubicBezTo>
                    <a:close/>
                    <a:moveTo>
                      <a:pt x="982257" y="170769"/>
                    </a:moveTo>
                    <a:cubicBezTo>
                      <a:pt x="977207" y="170769"/>
                      <a:pt x="973113" y="166675"/>
                      <a:pt x="973113" y="161625"/>
                    </a:cubicBezTo>
                    <a:lnTo>
                      <a:pt x="973113" y="88473"/>
                    </a:lnTo>
                    <a:cubicBezTo>
                      <a:pt x="973113" y="83423"/>
                      <a:pt x="977207" y="79329"/>
                      <a:pt x="982257" y="79329"/>
                    </a:cubicBezTo>
                    <a:cubicBezTo>
                      <a:pt x="987307" y="79329"/>
                      <a:pt x="991401" y="83423"/>
                      <a:pt x="991401" y="88473"/>
                    </a:cubicBezTo>
                    <a:lnTo>
                      <a:pt x="991401" y="161625"/>
                    </a:lnTo>
                    <a:cubicBezTo>
                      <a:pt x="991401" y="166675"/>
                      <a:pt x="987307" y="170769"/>
                      <a:pt x="982257" y="170769"/>
                    </a:cubicBezTo>
                    <a:close/>
                    <a:moveTo>
                      <a:pt x="954263" y="170769"/>
                    </a:moveTo>
                    <a:cubicBezTo>
                      <a:pt x="949213" y="170769"/>
                      <a:pt x="945119" y="166675"/>
                      <a:pt x="945119" y="161625"/>
                    </a:cubicBezTo>
                    <a:lnTo>
                      <a:pt x="945119" y="88473"/>
                    </a:lnTo>
                    <a:cubicBezTo>
                      <a:pt x="945119" y="83423"/>
                      <a:pt x="949213" y="79329"/>
                      <a:pt x="954263" y="79329"/>
                    </a:cubicBezTo>
                    <a:cubicBezTo>
                      <a:pt x="959313" y="79329"/>
                      <a:pt x="963407" y="83423"/>
                      <a:pt x="963407" y="88473"/>
                    </a:cubicBezTo>
                    <a:lnTo>
                      <a:pt x="963407" y="161625"/>
                    </a:lnTo>
                    <a:cubicBezTo>
                      <a:pt x="963407" y="166675"/>
                      <a:pt x="959313" y="170769"/>
                      <a:pt x="954263" y="170769"/>
                    </a:cubicBezTo>
                    <a:close/>
                    <a:moveTo>
                      <a:pt x="926269" y="170769"/>
                    </a:moveTo>
                    <a:cubicBezTo>
                      <a:pt x="921219" y="170769"/>
                      <a:pt x="917125" y="166675"/>
                      <a:pt x="917125" y="161625"/>
                    </a:cubicBezTo>
                    <a:lnTo>
                      <a:pt x="917125" y="88473"/>
                    </a:lnTo>
                    <a:cubicBezTo>
                      <a:pt x="917125" y="83423"/>
                      <a:pt x="921219" y="79329"/>
                      <a:pt x="926269" y="79329"/>
                    </a:cubicBezTo>
                    <a:cubicBezTo>
                      <a:pt x="931319" y="79329"/>
                      <a:pt x="935413" y="83423"/>
                      <a:pt x="935413" y="88473"/>
                    </a:cubicBezTo>
                    <a:lnTo>
                      <a:pt x="935413" y="161625"/>
                    </a:lnTo>
                    <a:cubicBezTo>
                      <a:pt x="935413" y="166675"/>
                      <a:pt x="931319" y="170769"/>
                      <a:pt x="926269" y="170769"/>
                    </a:cubicBezTo>
                    <a:close/>
                    <a:moveTo>
                      <a:pt x="898275" y="170769"/>
                    </a:moveTo>
                    <a:cubicBezTo>
                      <a:pt x="893225" y="170769"/>
                      <a:pt x="889131" y="166675"/>
                      <a:pt x="889131" y="161625"/>
                    </a:cubicBezTo>
                    <a:lnTo>
                      <a:pt x="889131" y="88473"/>
                    </a:lnTo>
                    <a:cubicBezTo>
                      <a:pt x="889131" y="83423"/>
                      <a:pt x="893225" y="79329"/>
                      <a:pt x="898275" y="79329"/>
                    </a:cubicBezTo>
                    <a:cubicBezTo>
                      <a:pt x="903325" y="79329"/>
                      <a:pt x="907419" y="83423"/>
                      <a:pt x="907419" y="88473"/>
                    </a:cubicBezTo>
                    <a:lnTo>
                      <a:pt x="907419" y="161625"/>
                    </a:lnTo>
                    <a:cubicBezTo>
                      <a:pt x="907419" y="166675"/>
                      <a:pt x="903325" y="170769"/>
                      <a:pt x="898275" y="170769"/>
                    </a:cubicBezTo>
                    <a:close/>
                    <a:moveTo>
                      <a:pt x="870281" y="170769"/>
                    </a:moveTo>
                    <a:cubicBezTo>
                      <a:pt x="865231" y="170769"/>
                      <a:pt x="861137" y="166675"/>
                      <a:pt x="861137" y="161625"/>
                    </a:cubicBezTo>
                    <a:lnTo>
                      <a:pt x="861137" y="88473"/>
                    </a:lnTo>
                    <a:cubicBezTo>
                      <a:pt x="861137" y="83423"/>
                      <a:pt x="865231" y="79329"/>
                      <a:pt x="870281" y="79329"/>
                    </a:cubicBezTo>
                    <a:cubicBezTo>
                      <a:pt x="875331" y="79329"/>
                      <a:pt x="879425" y="83423"/>
                      <a:pt x="879425" y="88473"/>
                    </a:cubicBezTo>
                    <a:lnTo>
                      <a:pt x="879425" y="161625"/>
                    </a:lnTo>
                    <a:cubicBezTo>
                      <a:pt x="879425" y="166675"/>
                      <a:pt x="875331" y="170769"/>
                      <a:pt x="870281" y="170769"/>
                    </a:cubicBezTo>
                    <a:close/>
                    <a:moveTo>
                      <a:pt x="842287" y="170769"/>
                    </a:moveTo>
                    <a:cubicBezTo>
                      <a:pt x="837237" y="170769"/>
                      <a:pt x="833143" y="166675"/>
                      <a:pt x="833143" y="161625"/>
                    </a:cubicBezTo>
                    <a:lnTo>
                      <a:pt x="833143" y="88473"/>
                    </a:lnTo>
                    <a:cubicBezTo>
                      <a:pt x="833143" y="83423"/>
                      <a:pt x="837237" y="79329"/>
                      <a:pt x="842287" y="79329"/>
                    </a:cubicBezTo>
                    <a:cubicBezTo>
                      <a:pt x="847337" y="79329"/>
                      <a:pt x="851431" y="83423"/>
                      <a:pt x="851431" y="88473"/>
                    </a:cubicBezTo>
                    <a:lnTo>
                      <a:pt x="851431" y="161625"/>
                    </a:lnTo>
                    <a:cubicBezTo>
                      <a:pt x="851431" y="166675"/>
                      <a:pt x="847337" y="170769"/>
                      <a:pt x="842287" y="170769"/>
                    </a:cubicBezTo>
                    <a:close/>
                    <a:moveTo>
                      <a:pt x="814293" y="170769"/>
                    </a:moveTo>
                    <a:cubicBezTo>
                      <a:pt x="809243" y="170769"/>
                      <a:pt x="805149" y="166675"/>
                      <a:pt x="805149" y="161625"/>
                    </a:cubicBezTo>
                    <a:lnTo>
                      <a:pt x="805149" y="88473"/>
                    </a:lnTo>
                    <a:cubicBezTo>
                      <a:pt x="805149" y="83423"/>
                      <a:pt x="809243" y="79329"/>
                      <a:pt x="814293" y="79329"/>
                    </a:cubicBezTo>
                    <a:cubicBezTo>
                      <a:pt x="819343" y="79329"/>
                      <a:pt x="823437" y="83423"/>
                      <a:pt x="823437" y="88473"/>
                    </a:cubicBezTo>
                    <a:lnTo>
                      <a:pt x="823437" y="161625"/>
                    </a:lnTo>
                    <a:cubicBezTo>
                      <a:pt x="823437" y="166675"/>
                      <a:pt x="819343" y="170769"/>
                      <a:pt x="814293" y="170769"/>
                    </a:cubicBezTo>
                    <a:close/>
                    <a:moveTo>
                      <a:pt x="786299" y="170769"/>
                    </a:moveTo>
                    <a:cubicBezTo>
                      <a:pt x="781249" y="170769"/>
                      <a:pt x="777155" y="166675"/>
                      <a:pt x="777155" y="161625"/>
                    </a:cubicBezTo>
                    <a:lnTo>
                      <a:pt x="777155" y="88473"/>
                    </a:lnTo>
                    <a:cubicBezTo>
                      <a:pt x="777155" y="83423"/>
                      <a:pt x="781249" y="79329"/>
                      <a:pt x="786299" y="79329"/>
                    </a:cubicBezTo>
                    <a:cubicBezTo>
                      <a:pt x="791349" y="79329"/>
                      <a:pt x="795443" y="83423"/>
                      <a:pt x="795443" y="88473"/>
                    </a:cubicBezTo>
                    <a:lnTo>
                      <a:pt x="795443" y="161625"/>
                    </a:lnTo>
                    <a:cubicBezTo>
                      <a:pt x="795443" y="166675"/>
                      <a:pt x="791349" y="170769"/>
                      <a:pt x="786299" y="170769"/>
                    </a:cubicBezTo>
                    <a:close/>
                    <a:moveTo>
                      <a:pt x="758305" y="170769"/>
                    </a:moveTo>
                    <a:cubicBezTo>
                      <a:pt x="753255" y="170769"/>
                      <a:pt x="749161" y="166675"/>
                      <a:pt x="749161" y="161625"/>
                    </a:cubicBezTo>
                    <a:lnTo>
                      <a:pt x="749161" y="88473"/>
                    </a:lnTo>
                    <a:cubicBezTo>
                      <a:pt x="749161" y="83423"/>
                      <a:pt x="753255" y="79329"/>
                      <a:pt x="758305" y="79329"/>
                    </a:cubicBezTo>
                    <a:cubicBezTo>
                      <a:pt x="763355" y="79329"/>
                      <a:pt x="767449" y="83423"/>
                      <a:pt x="767449" y="88473"/>
                    </a:cubicBezTo>
                    <a:lnTo>
                      <a:pt x="767449" y="161625"/>
                    </a:lnTo>
                    <a:cubicBezTo>
                      <a:pt x="767449" y="166675"/>
                      <a:pt x="763355" y="170769"/>
                      <a:pt x="758305" y="170769"/>
                    </a:cubicBezTo>
                    <a:close/>
                    <a:moveTo>
                      <a:pt x="730311" y="170769"/>
                    </a:moveTo>
                    <a:cubicBezTo>
                      <a:pt x="725261" y="170769"/>
                      <a:pt x="721167" y="166675"/>
                      <a:pt x="721167" y="161625"/>
                    </a:cubicBezTo>
                    <a:lnTo>
                      <a:pt x="721167" y="88473"/>
                    </a:lnTo>
                    <a:cubicBezTo>
                      <a:pt x="721167" y="83423"/>
                      <a:pt x="725261" y="79329"/>
                      <a:pt x="730311" y="79329"/>
                    </a:cubicBezTo>
                    <a:cubicBezTo>
                      <a:pt x="735361" y="79329"/>
                      <a:pt x="739455" y="83423"/>
                      <a:pt x="739455" y="88473"/>
                    </a:cubicBezTo>
                    <a:lnTo>
                      <a:pt x="739455" y="161625"/>
                    </a:lnTo>
                    <a:cubicBezTo>
                      <a:pt x="739455" y="166675"/>
                      <a:pt x="735361" y="170769"/>
                      <a:pt x="730311" y="170769"/>
                    </a:cubicBezTo>
                    <a:close/>
                    <a:moveTo>
                      <a:pt x="702317" y="170769"/>
                    </a:moveTo>
                    <a:cubicBezTo>
                      <a:pt x="697267" y="170769"/>
                      <a:pt x="693173" y="166675"/>
                      <a:pt x="693173" y="161625"/>
                    </a:cubicBezTo>
                    <a:lnTo>
                      <a:pt x="693173" y="88473"/>
                    </a:lnTo>
                    <a:cubicBezTo>
                      <a:pt x="693173" y="83423"/>
                      <a:pt x="697267" y="79329"/>
                      <a:pt x="702317" y="79329"/>
                    </a:cubicBezTo>
                    <a:cubicBezTo>
                      <a:pt x="707367" y="79329"/>
                      <a:pt x="711461" y="83423"/>
                      <a:pt x="711461" y="88473"/>
                    </a:cubicBezTo>
                    <a:lnTo>
                      <a:pt x="711461" y="161625"/>
                    </a:lnTo>
                    <a:cubicBezTo>
                      <a:pt x="711461" y="166675"/>
                      <a:pt x="707367" y="170769"/>
                      <a:pt x="702317" y="170769"/>
                    </a:cubicBezTo>
                    <a:close/>
                    <a:moveTo>
                      <a:pt x="674323" y="170769"/>
                    </a:moveTo>
                    <a:cubicBezTo>
                      <a:pt x="669273" y="170769"/>
                      <a:pt x="665179" y="166675"/>
                      <a:pt x="665179" y="161625"/>
                    </a:cubicBezTo>
                    <a:lnTo>
                      <a:pt x="665179" y="88473"/>
                    </a:lnTo>
                    <a:cubicBezTo>
                      <a:pt x="665179" y="83423"/>
                      <a:pt x="669273" y="79329"/>
                      <a:pt x="674323" y="79329"/>
                    </a:cubicBezTo>
                    <a:cubicBezTo>
                      <a:pt x="679373" y="79329"/>
                      <a:pt x="683467" y="83423"/>
                      <a:pt x="683467" y="88473"/>
                    </a:cubicBezTo>
                    <a:lnTo>
                      <a:pt x="683467" y="161625"/>
                    </a:lnTo>
                    <a:cubicBezTo>
                      <a:pt x="683467" y="166675"/>
                      <a:pt x="679373" y="170769"/>
                      <a:pt x="674323" y="170769"/>
                    </a:cubicBezTo>
                    <a:close/>
                    <a:moveTo>
                      <a:pt x="646329" y="170769"/>
                    </a:moveTo>
                    <a:cubicBezTo>
                      <a:pt x="641279" y="170769"/>
                      <a:pt x="637185" y="166675"/>
                      <a:pt x="637185" y="161625"/>
                    </a:cubicBezTo>
                    <a:lnTo>
                      <a:pt x="637185" y="88473"/>
                    </a:lnTo>
                    <a:cubicBezTo>
                      <a:pt x="637185" y="83423"/>
                      <a:pt x="641279" y="79329"/>
                      <a:pt x="646329" y="79329"/>
                    </a:cubicBezTo>
                    <a:cubicBezTo>
                      <a:pt x="651379" y="79329"/>
                      <a:pt x="655473" y="83423"/>
                      <a:pt x="655473" y="88473"/>
                    </a:cubicBezTo>
                    <a:lnTo>
                      <a:pt x="655473" y="161625"/>
                    </a:lnTo>
                    <a:cubicBezTo>
                      <a:pt x="655473" y="166675"/>
                      <a:pt x="651379" y="170769"/>
                      <a:pt x="646329" y="170769"/>
                    </a:cubicBezTo>
                    <a:close/>
                    <a:moveTo>
                      <a:pt x="618335" y="170769"/>
                    </a:moveTo>
                    <a:cubicBezTo>
                      <a:pt x="613285" y="170769"/>
                      <a:pt x="609191" y="166675"/>
                      <a:pt x="609191" y="161625"/>
                    </a:cubicBezTo>
                    <a:lnTo>
                      <a:pt x="609191" y="88473"/>
                    </a:lnTo>
                    <a:cubicBezTo>
                      <a:pt x="609191" y="83423"/>
                      <a:pt x="613285" y="79329"/>
                      <a:pt x="618335" y="79329"/>
                    </a:cubicBezTo>
                    <a:cubicBezTo>
                      <a:pt x="623385" y="79329"/>
                      <a:pt x="627479" y="83423"/>
                      <a:pt x="627479" y="88473"/>
                    </a:cubicBezTo>
                    <a:lnTo>
                      <a:pt x="627479" y="161625"/>
                    </a:lnTo>
                    <a:cubicBezTo>
                      <a:pt x="627479" y="166675"/>
                      <a:pt x="623385" y="170769"/>
                      <a:pt x="618335" y="170769"/>
                    </a:cubicBezTo>
                    <a:close/>
                    <a:moveTo>
                      <a:pt x="590341" y="170769"/>
                    </a:moveTo>
                    <a:cubicBezTo>
                      <a:pt x="585291" y="170769"/>
                      <a:pt x="581197" y="166675"/>
                      <a:pt x="581197" y="161625"/>
                    </a:cubicBezTo>
                    <a:lnTo>
                      <a:pt x="581197" y="88473"/>
                    </a:lnTo>
                    <a:cubicBezTo>
                      <a:pt x="581197" y="83423"/>
                      <a:pt x="585291" y="79329"/>
                      <a:pt x="590341" y="79329"/>
                    </a:cubicBezTo>
                    <a:cubicBezTo>
                      <a:pt x="595391" y="79329"/>
                      <a:pt x="599485" y="83423"/>
                      <a:pt x="599485" y="88473"/>
                    </a:cubicBezTo>
                    <a:lnTo>
                      <a:pt x="599485" y="161625"/>
                    </a:lnTo>
                    <a:cubicBezTo>
                      <a:pt x="599485" y="166675"/>
                      <a:pt x="595391" y="170769"/>
                      <a:pt x="590341" y="170769"/>
                    </a:cubicBezTo>
                    <a:close/>
                    <a:moveTo>
                      <a:pt x="562347" y="170769"/>
                    </a:moveTo>
                    <a:cubicBezTo>
                      <a:pt x="557297" y="170769"/>
                      <a:pt x="553203" y="166675"/>
                      <a:pt x="553203" y="161625"/>
                    </a:cubicBezTo>
                    <a:lnTo>
                      <a:pt x="553203" y="88473"/>
                    </a:lnTo>
                    <a:cubicBezTo>
                      <a:pt x="553203" y="83423"/>
                      <a:pt x="557297" y="79329"/>
                      <a:pt x="562347" y="79329"/>
                    </a:cubicBezTo>
                    <a:cubicBezTo>
                      <a:pt x="567397" y="79329"/>
                      <a:pt x="571491" y="83423"/>
                      <a:pt x="571491" y="88473"/>
                    </a:cubicBezTo>
                    <a:lnTo>
                      <a:pt x="571491" y="161625"/>
                    </a:lnTo>
                    <a:cubicBezTo>
                      <a:pt x="571491" y="166675"/>
                      <a:pt x="567397" y="170769"/>
                      <a:pt x="562347" y="170769"/>
                    </a:cubicBezTo>
                    <a:close/>
                    <a:moveTo>
                      <a:pt x="534353" y="170769"/>
                    </a:moveTo>
                    <a:cubicBezTo>
                      <a:pt x="529303" y="170769"/>
                      <a:pt x="525209" y="166675"/>
                      <a:pt x="525209" y="161625"/>
                    </a:cubicBezTo>
                    <a:lnTo>
                      <a:pt x="525209" y="88473"/>
                    </a:lnTo>
                    <a:cubicBezTo>
                      <a:pt x="525209" y="83423"/>
                      <a:pt x="529303" y="79329"/>
                      <a:pt x="534353" y="79329"/>
                    </a:cubicBezTo>
                    <a:cubicBezTo>
                      <a:pt x="539403" y="79329"/>
                      <a:pt x="543497" y="83423"/>
                      <a:pt x="543497" y="88473"/>
                    </a:cubicBezTo>
                    <a:lnTo>
                      <a:pt x="543497" y="161625"/>
                    </a:lnTo>
                    <a:cubicBezTo>
                      <a:pt x="543497" y="166675"/>
                      <a:pt x="539403" y="170769"/>
                      <a:pt x="534353" y="170769"/>
                    </a:cubicBezTo>
                    <a:close/>
                    <a:moveTo>
                      <a:pt x="506359" y="170769"/>
                    </a:moveTo>
                    <a:cubicBezTo>
                      <a:pt x="501309" y="170769"/>
                      <a:pt x="497215" y="166675"/>
                      <a:pt x="497215" y="161625"/>
                    </a:cubicBezTo>
                    <a:lnTo>
                      <a:pt x="497215" y="88473"/>
                    </a:lnTo>
                    <a:cubicBezTo>
                      <a:pt x="497215" y="83423"/>
                      <a:pt x="501309" y="79329"/>
                      <a:pt x="506359" y="79329"/>
                    </a:cubicBezTo>
                    <a:cubicBezTo>
                      <a:pt x="511409" y="79329"/>
                      <a:pt x="515503" y="83423"/>
                      <a:pt x="515503" y="88473"/>
                    </a:cubicBezTo>
                    <a:lnTo>
                      <a:pt x="515503" y="161625"/>
                    </a:lnTo>
                    <a:cubicBezTo>
                      <a:pt x="515503" y="166675"/>
                      <a:pt x="511409" y="170769"/>
                      <a:pt x="506359" y="170769"/>
                    </a:cubicBezTo>
                    <a:close/>
                    <a:moveTo>
                      <a:pt x="478365" y="170769"/>
                    </a:moveTo>
                    <a:cubicBezTo>
                      <a:pt x="473315" y="170769"/>
                      <a:pt x="469221" y="166675"/>
                      <a:pt x="469221" y="161625"/>
                    </a:cubicBezTo>
                    <a:lnTo>
                      <a:pt x="469221" y="88473"/>
                    </a:lnTo>
                    <a:cubicBezTo>
                      <a:pt x="469221" y="83423"/>
                      <a:pt x="473315" y="79329"/>
                      <a:pt x="478365" y="79329"/>
                    </a:cubicBezTo>
                    <a:cubicBezTo>
                      <a:pt x="483415" y="79329"/>
                      <a:pt x="487509" y="83423"/>
                      <a:pt x="487509" y="88473"/>
                    </a:cubicBezTo>
                    <a:lnTo>
                      <a:pt x="487509" y="161625"/>
                    </a:lnTo>
                    <a:cubicBezTo>
                      <a:pt x="487509" y="166675"/>
                      <a:pt x="483415" y="170769"/>
                      <a:pt x="478365" y="170769"/>
                    </a:cubicBezTo>
                    <a:close/>
                    <a:moveTo>
                      <a:pt x="450371" y="170769"/>
                    </a:moveTo>
                    <a:cubicBezTo>
                      <a:pt x="445321" y="170769"/>
                      <a:pt x="441227" y="166675"/>
                      <a:pt x="441227" y="161625"/>
                    </a:cubicBezTo>
                    <a:lnTo>
                      <a:pt x="441227" y="88473"/>
                    </a:lnTo>
                    <a:cubicBezTo>
                      <a:pt x="441227" y="83423"/>
                      <a:pt x="445321" y="79329"/>
                      <a:pt x="450371" y="79329"/>
                    </a:cubicBezTo>
                    <a:cubicBezTo>
                      <a:pt x="455421" y="79329"/>
                      <a:pt x="459515" y="83423"/>
                      <a:pt x="459515" y="88473"/>
                    </a:cubicBezTo>
                    <a:lnTo>
                      <a:pt x="459515" y="161625"/>
                    </a:lnTo>
                    <a:cubicBezTo>
                      <a:pt x="459515" y="166675"/>
                      <a:pt x="455421" y="170769"/>
                      <a:pt x="450371" y="170769"/>
                    </a:cubicBezTo>
                    <a:close/>
                    <a:moveTo>
                      <a:pt x="422377" y="170769"/>
                    </a:moveTo>
                    <a:cubicBezTo>
                      <a:pt x="417327" y="170769"/>
                      <a:pt x="413233" y="166675"/>
                      <a:pt x="413233" y="161625"/>
                    </a:cubicBezTo>
                    <a:lnTo>
                      <a:pt x="413233" y="88473"/>
                    </a:lnTo>
                    <a:cubicBezTo>
                      <a:pt x="413233" y="83423"/>
                      <a:pt x="417327" y="79329"/>
                      <a:pt x="422377" y="79329"/>
                    </a:cubicBezTo>
                    <a:cubicBezTo>
                      <a:pt x="427427" y="79329"/>
                      <a:pt x="431521" y="83423"/>
                      <a:pt x="431521" y="88473"/>
                    </a:cubicBezTo>
                    <a:lnTo>
                      <a:pt x="431521" y="161625"/>
                    </a:lnTo>
                    <a:cubicBezTo>
                      <a:pt x="431521" y="166675"/>
                      <a:pt x="427427" y="170769"/>
                      <a:pt x="422377" y="170769"/>
                    </a:cubicBezTo>
                    <a:close/>
                    <a:moveTo>
                      <a:pt x="394383" y="170769"/>
                    </a:moveTo>
                    <a:cubicBezTo>
                      <a:pt x="389333" y="170769"/>
                      <a:pt x="385239" y="166675"/>
                      <a:pt x="385239" y="161625"/>
                    </a:cubicBezTo>
                    <a:lnTo>
                      <a:pt x="385239" y="88473"/>
                    </a:lnTo>
                    <a:cubicBezTo>
                      <a:pt x="385239" y="83423"/>
                      <a:pt x="389333" y="79329"/>
                      <a:pt x="394383" y="79329"/>
                    </a:cubicBezTo>
                    <a:cubicBezTo>
                      <a:pt x="399433" y="79329"/>
                      <a:pt x="403527" y="83423"/>
                      <a:pt x="403527" y="88473"/>
                    </a:cubicBezTo>
                    <a:lnTo>
                      <a:pt x="403527" y="161625"/>
                    </a:lnTo>
                    <a:cubicBezTo>
                      <a:pt x="403527" y="166675"/>
                      <a:pt x="399433" y="170769"/>
                      <a:pt x="394383" y="170769"/>
                    </a:cubicBezTo>
                    <a:close/>
                    <a:moveTo>
                      <a:pt x="366389" y="170769"/>
                    </a:moveTo>
                    <a:cubicBezTo>
                      <a:pt x="361339" y="170769"/>
                      <a:pt x="357245" y="166675"/>
                      <a:pt x="357245" y="161625"/>
                    </a:cubicBezTo>
                    <a:lnTo>
                      <a:pt x="357245" y="88473"/>
                    </a:lnTo>
                    <a:cubicBezTo>
                      <a:pt x="357245" y="83423"/>
                      <a:pt x="361339" y="79329"/>
                      <a:pt x="366389" y="79329"/>
                    </a:cubicBezTo>
                    <a:cubicBezTo>
                      <a:pt x="371439" y="79329"/>
                      <a:pt x="375533" y="83423"/>
                      <a:pt x="375533" y="88473"/>
                    </a:cubicBezTo>
                    <a:lnTo>
                      <a:pt x="375533" y="161625"/>
                    </a:lnTo>
                    <a:cubicBezTo>
                      <a:pt x="375533" y="166675"/>
                      <a:pt x="371439" y="170769"/>
                      <a:pt x="366389" y="170769"/>
                    </a:cubicBezTo>
                    <a:close/>
                    <a:moveTo>
                      <a:pt x="338395" y="170769"/>
                    </a:moveTo>
                    <a:cubicBezTo>
                      <a:pt x="333345" y="170769"/>
                      <a:pt x="329251" y="166675"/>
                      <a:pt x="329251" y="161625"/>
                    </a:cubicBezTo>
                    <a:lnTo>
                      <a:pt x="329251" y="88473"/>
                    </a:lnTo>
                    <a:cubicBezTo>
                      <a:pt x="329251" y="83423"/>
                      <a:pt x="333345" y="79329"/>
                      <a:pt x="338395" y="79329"/>
                    </a:cubicBezTo>
                    <a:cubicBezTo>
                      <a:pt x="343445" y="79329"/>
                      <a:pt x="347539" y="83423"/>
                      <a:pt x="347539" y="88473"/>
                    </a:cubicBezTo>
                    <a:lnTo>
                      <a:pt x="347539" y="161625"/>
                    </a:lnTo>
                    <a:cubicBezTo>
                      <a:pt x="347539" y="166675"/>
                      <a:pt x="343445" y="170769"/>
                      <a:pt x="338395" y="170769"/>
                    </a:cubicBezTo>
                    <a:close/>
                    <a:moveTo>
                      <a:pt x="310401" y="170769"/>
                    </a:moveTo>
                    <a:cubicBezTo>
                      <a:pt x="305351" y="170769"/>
                      <a:pt x="301257" y="166675"/>
                      <a:pt x="301257" y="161625"/>
                    </a:cubicBezTo>
                    <a:lnTo>
                      <a:pt x="301257" y="88473"/>
                    </a:lnTo>
                    <a:cubicBezTo>
                      <a:pt x="301257" y="83423"/>
                      <a:pt x="305351" y="79329"/>
                      <a:pt x="310401" y="79329"/>
                    </a:cubicBezTo>
                    <a:cubicBezTo>
                      <a:pt x="315451" y="79329"/>
                      <a:pt x="319545" y="83423"/>
                      <a:pt x="319545" y="88473"/>
                    </a:cubicBezTo>
                    <a:lnTo>
                      <a:pt x="319545" y="161625"/>
                    </a:lnTo>
                    <a:cubicBezTo>
                      <a:pt x="319545" y="166675"/>
                      <a:pt x="315451" y="170769"/>
                      <a:pt x="310401" y="170769"/>
                    </a:cubicBezTo>
                    <a:close/>
                    <a:moveTo>
                      <a:pt x="282407" y="170769"/>
                    </a:moveTo>
                    <a:cubicBezTo>
                      <a:pt x="277357" y="170769"/>
                      <a:pt x="273263" y="166675"/>
                      <a:pt x="273263" y="161625"/>
                    </a:cubicBezTo>
                    <a:lnTo>
                      <a:pt x="273263" y="88473"/>
                    </a:lnTo>
                    <a:cubicBezTo>
                      <a:pt x="273263" y="83423"/>
                      <a:pt x="277357" y="79329"/>
                      <a:pt x="282407" y="79329"/>
                    </a:cubicBezTo>
                    <a:cubicBezTo>
                      <a:pt x="287457" y="79329"/>
                      <a:pt x="291551" y="83423"/>
                      <a:pt x="291551" y="88473"/>
                    </a:cubicBezTo>
                    <a:lnTo>
                      <a:pt x="291551" y="161625"/>
                    </a:lnTo>
                    <a:cubicBezTo>
                      <a:pt x="291551" y="166675"/>
                      <a:pt x="287457" y="170769"/>
                      <a:pt x="282407" y="170769"/>
                    </a:cubicBezTo>
                    <a:close/>
                    <a:moveTo>
                      <a:pt x="0" y="187436"/>
                    </a:moveTo>
                    <a:lnTo>
                      <a:pt x="1402492" y="187436"/>
                    </a:lnTo>
                    <a:lnTo>
                      <a:pt x="1402492" y="56158"/>
                    </a:lnTo>
                    <a:lnTo>
                      <a:pt x="0" y="56158"/>
                    </a:lnTo>
                    <a:close/>
                    <a:moveTo>
                      <a:pt x="448311" y="646221"/>
                    </a:moveTo>
                    <a:cubicBezTo>
                      <a:pt x="435378" y="646221"/>
                      <a:pt x="424893" y="635736"/>
                      <a:pt x="424893" y="622803"/>
                    </a:cubicBezTo>
                    <a:lnTo>
                      <a:pt x="424893" y="400558"/>
                    </a:lnTo>
                    <a:cubicBezTo>
                      <a:pt x="424893" y="387625"/>
                      <a:pt x="435378" y="377140"/>
                      <a:pt x="448311" y="377140"/>
                    </a:cubicBezTo>
                    <a:lnTo>
                      <a:pt x="1211100" y="377140"/>
                    </a:lnTo>
                    <a:cubicBezTo>
                      <a:pt x="1224033" y="377140"/>
                      <a:pt x="1234518" y="387625"/>
                      <a:pt x="1234518" y="400558"/>
                    </a:cubicBezTo>
                    <a:lnTo>
                      <a:pt x="1234518" y="622803"/>
                    </a:lnTo>
                    <a:cubicBezTo>
                      <a:pt x="1234518" y="635736"/>
                      <a:pt x="1224033" y="646221"/>
                      <a:pt x="1211100" y="646221"/>
                    </a:cubicBezTo>
                    <a:close/>
                    <a:moveTo>
                      <a:pt x="1157297" y="896251"/>
                    </a:moveTo>
                    <a:cubicBezTo>
                      <a:pt x="1142981" y="896251"/>
                      <a:pt x="1131375" y="884645"/>
                      <a:pt x="1131375" y="870329"/>
                    </a:cubicBezTo>
                    <a:lnTo>
                      <a:pt x="1131375" y="765012"/>
                    </a:lnTo>
                    <a:cubicBezTo>
                      <a:pt x="1131375" y="750696"/>
                      <a:pt x="1142981" y="739090"/>
                      <a:pt x="1157297" y="739090"/>
                    </a:cubicBezTo>
                    <a:lnTo>
                      <a:pt x="1260983" y="739090"/>
                    </a:lnTo>
                    <a:cubicBezTo>
                      <a:pt x="1275299" y="739090"/>
                      <a:pt x="1286905" y="750696"/>
                      <a:pt x="1286905" y="765012"/>
                    </a:cubicBezTo>
                    <a:lnTo>
                      <a:pt x="1286905" y="870329"/>
                    </a:lnTo>
                    <a:cubicBezTo>
                      <a:pt x="1286905" y="884645"/>
                      <a:pt x="1275299" y="896251"/>
                      <a:pt x="1260983" y="896251"/>
                    </a:cubicBezTo>
                    <a:close/>
                    <a:moveTo>
                      <a:pt x="193380" y="1417901"/>
                    </a:moveTo>
                    <a:lnTo>
                      <a:pt x="236685" y="1417901"/>
                    </a:lnTo>
                    <a:lnTo>
                      <a:pt x="276969" y="1362511"/>
                    </a:lnTo>
                    <a:lnTo>
                      <a:pt x="276969" y="1190793"/>
                    </a:lnTo>
                    <a:lnTo>
                      <a:pt x="319776" y="1190793"/>
                    </a:lnTo>
                    <a:lnTo>
                      <a:pt x="319049" y="1364525"/>
                    </a:lnTo>
                    <a:lnTo>
                      <a:pt x="355305" y="1417901"/>
                    </a:lnTo>
                    <a:lnTo>
                      <a:pt x="398610" y="1417901"/>
                    </a:lnTo>
                    <a:lnTo>
                      <a:pt x="438894" y="1362511"/>
                    </a:lnTo>
                    <a:lnTo>
                      <a:pt x="438894" y="1190793"/>
                    </a:lnTo>
                    <a:lnTo>
                      <a:pt x="486464" y="1190793"/>
                    </a:lnTo>
                    <a:lnTo>
                      <a:pt x="485737" y="1364525"/>
                    </a:lnTo>
                    <a:lnTo>
                      <a:pt x="521993" y="1417901"/>
                    </a:lnTo>
                    <a:lnTo>
                      <a:pt x="565298" y="1417901"/>
                    </a:lnTo>
                    <a:lnTo>
                      <a:pt x="605582" y="1362511"/>
                    </a:lnTo>
                    <a:lnTo>
                      <a:pt x="605582" y="1190793"/>
                    </a:lnTo>
                    <a:lnTo>
                      <a:pt x="658202" y="1190793"/>
                    </a:lnTo>
                    <a:lnTo>
                      <a:pt x="657475" y="1364525"/>
                    </a:lnTo>
                    <a:lnTo>
                      <a:pt x="693731" y="1417901"/>
                    </a:lnTo>
                    <a:lnTo>
                      <a:pt x="737036" y="1417901"/>
                    </a:lnTo>
                    <a:lnTo>
                      <a:pt x="777320" y="1362511"/>
                    </a:lnTo>
                    <a:lnTo>
                      <a:pt x="777320" y="1190793"/>
                    </a:lnTo>
                    <a:lnTo>
                      <a:pt x="811843" y="1190793"/>
                    </a:lnTo>
                    <a:lnTo>
                      <a:pt x="811843" y="1092914"/>
                    </a:lnTo>
                    <a:lnTo>
                      <a:pt x="126043" y="1092914"/>
                    </a:lnTo>
                    <a:lnTo>
                      <a:pt x="126043" y="1190793"/>
                    </a:lnTo>
                    <a:lnTo>
                      <a:pt x="157851" y="1190793"/>
                    </a:lnTo>
                    <a:lnTo>
                      <a:pt x="157124" y="1364525"/>
                    </a:lnTo>
                    <a:close/>
                    <a:moveTo>
                      <a:pt x="715384" y="1461206"/>
                    </a:moveTo>
                    <a:lnTo>
                      <a:pt x="733542" y="1459289"/>
                    </a:lnTo>
                    <a:lnTo>
                      <a:pt x="739046" y="1457208"/>
                    </a:lnTo>
                    <a:lnTo>
                      <a:pt x="741065" y="1454659"/>
                    </a:lnTo>
                    <a:lnTo>
                      <a:pt x="741065" y="1428476"/>
                    </a:lnTo>
                    <a:lnTo>
                      <a:pt x="739046" y="1425927"/>
                    </a:lnTo>
                    <a:lnTo>
                      <a:pt x="733542" y="1423846"/>
                    </a:lnTo>
                    <a:cubicBezTo>
                      <a:pt x="728894" y="1422661"/>
                      <a:pt x="722474" y="1421929"/>
                      <a:pt x="715384" y="1421929"/>
                    </a:cubicBezTo>
                    <a:cubicBezTo>
                      <a:pt x="704748" y="1421929"/>
                      <a:pt x="695620" y="1423577"/>
                      <a:pt x="691721" y="1425927"/>
                    </a:cubicBezTo>
                    <a:cubicBezTo>
                      <a:pt x="690421" y="1426711"/>
                      <a:pt x="689703" y="1427572"/>
                      <a:pt x="689703" y="1428476"/>
                    </a:cubicBezTo>
                    <a:lnTo>
                      <a:pt x="689703" y="1454659"/>
                    </a:lnTo>
                    <a:cubicBezTo>
                      <a:pt x="689703" y="1456467"/>
                      <a:pt x="692578" y="1458104"/>
                      <a:pt x="697225" y="1459289"/>
                    </a:cubicBezTo>
                    <a:cubicBezTo>
                      <a:pt x="701873" y="1460473"/>
                      <a:pt x="708293" y="1461206"/>
                      <a:pt x="715384" y="1461206"/>
                    </a:cubicBezTo>
                    <a:close/>
                    <a:moveTo>
                      <a:pt x="543646" y="1461206"/>
                    </a:moveTo>
                    <a:lnTo>
                      <a:pt x="561804" y="1459289"/>
                    </a:lnTo>
                    <a:lnTo>
                      <a:pt x="567308" y="1457208"/>
                    </a:lnTo>
                    <a:lnTo>
                      <a:pt x="569327" y="1454659"/>
                    </a:lnTo>
                    <a:lnTo>
                      <a:pt x="569327" y="1428476"/>
                    </a:lnTo>
                    <a:lnTo>
                      <a:pt x="567308" y="1425927"/>
                    </a:lnTo>
                    <a:lnTo>
                      <a:pt x="561804" y="1423846"/>
                    </a:lnTo>
                    <a:cubicBezTo>
                      <a:pt x="557156" y="1422661"/>
                      <a:pt x="550736" y="1421929"/>
                      <a:pt x="543646" y="1421929"/>
                    </a:cubicBezTo>
                    <a:cubicBezTo>
                      <a:pt x="533010" y="1421929"/>
                      <a:pt x="523882" y="1423577"/>
                      <a:pt x="519983" y="1425927"/>
                    </a:cubicBezTo>
                    <a:cubicBezTo>
                      <a:pt x="518683" y="1426711"/>
                      <a:pt x="517965" y="1427572"/>
                      <a:pt x="517965" y="1428476"/>
                    </a:cubicBezTo>
                    <a:lnTo>
                      <a:pt x="517965" y="1454659"/>
                    </a:lnTo>
                    <a:cubicBezTo>
                      <a:pt x="517965" y="1456467"/>
                      <a:pt x="520840" y="1458104"/>
                      <a:pt x="525487" y="1459289"/>
                    </a:cubicBezTo>
                    <a:cubicBezTo>
                      <a:pt x="530135" y="1460473"/>
                      <a:pt x="536555" y="1461206"/>
                      <a:pt x="543646" y="1461206"/>
                    </a:cubicBezTo>
                    <a:close/>
                    <a:moveTo>
                      <a:pt x="376958" y="1461206"/>
                    </a:moveTo>
                    <a:lnTo>
                      <a:pt x="395116" y="1459289"/>
                    </a:lnTo>
                    <a:lnTo>
                      <a:pt x="400620" y="1457208"/>
                    </a:lnTo>
                    <a:lnTo>
                      <a:pt x="402639" y="1454659"/>
                    </a:lnTo>
                    <a:lnTo>
                      <a:pt x="402639" y="1428476"/>
                    </a:lnTo>
                    <a:lnTo>
                      <a:pt x="400620" y="1425927"/>
                    </a:lnTo>
                    <a:lnTo>
                      <a:pt x="395116" y="1423846"/>
                    </a:lnTo>
                    <a:cubicBezTo>
                      <a:pt x="390468" y="1422661"/>
                      <a:pt x="384048" y="1421929"/>
                      <a:pt x="376958" y="1421929"/>
                    </a:cubicBezTo>
                    <a:cubicBezTo>
                      <a:pt x="366322" y="1421929"/>
                      <a:pt x="357194" y="1423577"/>
                      <a:pt x="353295" y="1425927"/>
                    </a:cubicBezTo>
                    <a:cubicBezTo>
                      <a:pt x="351995" y="1426711"/>
                      <a:pt x="351277" y="1427572"/>
                      <a:pt x="351277" y="1428476"/>
                    </a:cubicBezTo>
                    <a:lnTo>
                      <a:pt x="351277" y="1454659"/>
                    </a:lnTo>
                    <a:cubicBezTo>
                      <a:pt x="351277" y="1456467"/>
                      <a:pt x="354152" y="1458104"/>
                      <a:pt x="358799" y="1459289"/>
                    </a:cubicBezTo>
                    <a:cubicBezTo>
                      <a:pt x="363447" y="1460473"/>
                      <a:pt x="369867" y="1461206"/>
                      <a:pt x="376958" y="1461206"/>
                    </a:cubicBezTo>
                    <a:close/>
                    <a:moveTo>
                      <a:pt x="215033" y="1461206"/>
                    </a:moveTo>
                    <a:lnTo>
                      <a:pt x="233191" y="1459289"/>
                    </a:lnTo>
                    <a:lnTo>
                      <a:pt x="238695" y="1457208"/>
                    </a:lnTo>
                    <a:lnTo>
                      <a:pt x="240714" y="1454659"/>
                    </a:lnTo>
                    <a:lnTo>
                      <a:pt x="240714" y="1428476"/>
                    </a:lnTo>
                    <a:lnTo>
                      <a:pt x="238695" y="1425927"/>
                    </a:lnTo>
                    <a:lnTo>
                      <a:pt x="233191" y="1423846"/>
                    </a:lnTo>
                    <a:cubicBezTo>
                      <a:pt x="228543" y="1422661"/>
                      <a:pt x="222123" y="1421929"/>
                      <a:pt x="215033" y="1421929"/>
                    </a:cubicBezTo>
                    <a:cubicBezTo>
                      <a:pt x="204397" y="1421929"/>
                      <a:pt x="195269" y="1423577"/>
                      <a:pt x="191370" y="1425927"/>
                    </a:cubicBezTo>
                    <a:cubicBezTo>
                      <a:pt x="190070" y="1426711"/>
                      <a:pt x="189352" y="1427572"/>
                      <a:pt x="189352" y="1428476"/>
                    </a:cubicBezTo>
                    <a:lnTo>
                      <a:pt x="189352" y="1454659"/>
                    </a:lnTo>
                    <a:cubicBezTo>
                      <a:pt x="189352" y="1456467"/>
                      <a:pt x="192227" y="1458104"/>
                      <a:pt x="196874" y="1459289"/>
                    </a:cubicBezTo>
                    <a:cubicBezTo>
                      <a:pt x="201522" y="1460473"/>
                      <a:pt x="207942" y="1461206"/>
                      <a:pt x="215033" y="1461206"/>
                    </a:cubicBezTo>
                    <a:close/>
                    <a:moveTo>
                      <a:pt x="486552" y="1531448"/>
                    </a:moveTo>
                    <a:cubicBezTo>
                      <a:pt x="486158" y="1531123"/>
                      <a:pt x="486146" y="1530770"/>
                      <a:pt x="486146" y="1530415"/>
                    </a:cubicBezTo>
                    <a:lnTo>
                      <a:pt x="486560" y="1529359"/>
                    </a:lnTo>
                    <a:close/>
                    <a:moveTo>
                      <a:pt x="319858" y="1532686"/>
                    </a:moveTo>
                    <a:cubicBezTo>
                      <a:pt x="319027" y="1532018"/>
                      <a:pt x="318967" y="1531224"/>
                      <a:pt x="318967" y="1530415"/>
                    </a:cubicBezTo>
                    <a:lnTo>
                      <a:pt x="319878" y="1528094"/>
                    </a:lnTo>
                    <a:close/>
                    <a:moveTo>
                      <a:pt x="157929" y="1533624"/>
                    </a:moveTo>
                    <a:cubicBezTo>
                      <a:pt x="156796" y="1532725"/>
                      <a:pt x="156670" y="1531585"/>
                      <a:pt x="156670" y="1530415"/>
                    </a:cubicBezTo>
                    <a:lnTo>
                      <a:pt x="157957" y="1527136"/>
                    </a:lnTo>
                    <a:close/>
                    <a:moveTo>
                      <a:pt x="658276" y="1534776"/>
                    </a:moveTo>
                    <a:cubicBezTo>
                      <a:pt x="656808" y="1533616"/>
                      <a:pt x="656564" y="1532045"/>
                      <a:pt x="656564" y="1530415"/>
                    </a:cubicBezTo>
                    <a:lnTo>
                      <a:pt x="658313" y="1525960"/>
                    </a:lnTo>
                    <a:close/>
                    <a:moveTo>
                      <a:pt x="1191766" y="1623750"/>
                    </a:moveTo>
                    <a:lnTo>
                      <a:pt x="1199790" y="1623750"/>
                    </a:lnTo>
                    <a:lnTo>
                      <a:pt x="1199790" y="1566817"/>
                    </a:lnTo>
                    <a:lnTo>
                      <a:pt x="1191766" y="1566817"/>
                    </a:lnTo>
                    <a:close/>
                    <a:moveTo>
                      <a:pt x="1197062" y="1639589"/>
                    </a:moveTo>
                    <a:cubicBezTo>
                      <a:pt x="1172200" y="1639589"/>
                      <a:pt x="1152046" y="1619435"/>
                      <a:pt x="1152046" y="1594573"/>
                    </a:cubicBezTo>
                    <a:cubicBezTo>
                      <a:pt x="1152046" y="1569711"/>
                      <a:pt x="1172200" y="1549557"/>
                      <a:pt x="1197062" y="1549557"/>
                    </a:cubicBezTo>
                    <a:cubicBezTo>
                      <a:pt x="1221924" y="1549557"/>
                      <a:pt x="1242079" y="1569711"/>
                      <a:pt x="1242079" y="1594573"/>
                    </a:cubicBezTo>
                    <a:cubicBezTo>
                      <a:pt x="1242079" y="1619435"/>
                      <a:pt x="1221924" y="1639589"/>
                      <a:pt x="1197062" y="1639589"/>
                    </a:cubicBezTo>
                    <a:close/>
                    <a:moveTo>
                      <a:pt x="193380" y="1779536"/>
                    </a:moveTo>
                    <a:lnTo>
                      <a:pt x="236685" y="1779536"/>
                    </a:lnTo>
                    <a:lnTo>
                      <a:pt x="276969" y="1724146"/>
                    </a:lnTo>
                    <a:lnTo>
                      <a:pt x="276969" y="1571626"/>
                    </a:lnTo>
                    <a:lnTo>
                      <a:pt x="319696" y="1571626"/>
                    </a:lnTo>
                    <a:lnTo>
                      <a:pt x="319049" y="1726160"/>
                    </a:lnTo>
                    <a:lnTo>
                      <a:pt x="355305" y="1779536"/>
                    </a:lnTo>
                    <a:lnTo>
                      <a:pt x="398610" y="1779536"/>
                    </a:lnTo>
                    <a:lnTo>
                      <a:pt x="438894" y="1724146"/>
                    </a:lnTo>
                    <a:lnTo>
                      <a:pt x="438894" y="1571626"/>
                    </a:lnTo>
                    <a:lnTo>
                      <a:pt x="486384" y="1571626"/>
                    </a:lnTo>
                    <a:lnTo>
                      <a:pt x="485737" y="1726160"/>
                    </a:lnTo>
                    <a:lnTo>
                      <a:pt x="521993" y="1779536"/>
                    </a:lnTo>
                    <a:lnTo>
                      <a:pt x="565298" y="1779536"/>
                    </a:lnTo>
                    <a:lnTo>
                      <a:pt x="605582" y="1724146"/>
                    </a:lnTo>
                    <a:lnTo>
                      <a:pt x="605582" y="1571626"/>
                    </a:lnTo>
                    <a:lnTo>
                      <a:pt x="658122" y="1571626"/>
                    </a:lnTo>
                    <a:lnTo>
                      <a:pt x="657475" y="1726160"/>
                    </a:lnTo>
                    <a:lnTo>
                      <a:pt x="693731" y="1779536"/>
                    </a:lnTo>
                    <a:lnTo>
                      <a:pt x="737036" y="1779536"/>
                    </a:lnTo>
                    <a:lnTo>
                      <a:pt x="777320" y="1724146"/>
                    </a:lnTo>
                    <a:lnTo>
                      <a:pt x="777320" y="1571626"/>
                    </a:lnTo>
                    <a:lnTo>
                      <a:pt x="807081" y="1571626"/>
                    </a:lnTo>
                    <a:lnTo>
                      <a:pt x="807081" y="1473747"/>
                    </a:lnTo>
                    <a:lnTo>
                      <a:pt x="121281" y="1473747"/>
                    </a:lnTo>
                    <a:lnTo>
                      <a:pt x="121281" y="1571626"/>
                    </a:lnTo>
                    <a:lnTo>
                      <a:pt x="157771" y="1571626"/>
                    </a:lnTo>
                    <a:lnTo>
                      <a:pt x="157124" y="1726160"/>
                    </a:lnTo>
                    <a:close/>
                    <a:moveTo>
                      <a:pt x="715384" y="1822841"/>
                    </a:moveTo>
                    <a:lnTo>
                      <a:pt x="733542" y="1820924"/>
                    </a:lnTo>
                    <a:lnTo>
                      <a:pt x="739046" y="1818843"/>
                    </a:lnTo>
                    <a:lnTo>
                      <a:pt x="741065" y="1816294"/>
                    </a:lnTo>
                    <a:lnTo>
                      <a:pt x="741065" y="1790112"/>
                    </a:lnTo>
                    <a:lnTo>
                      <a:pt x="739046" y="1787563"/>
                    </a:lnTo>
                    <a:lnTo>
                      <a:pt x="733542" y="1785481"/>
                    </a:lnTo>
                    <a:cubicBezTo>
                      <a:pt x="728894" y="1784297"/>
                      <a:pt x="722474" y="1783564"/>
                      <a:pt x="715384" y="1783564"/>
                    </a:cubicBezTo>
                    <a:cubicBezTo>
                      <a:pt x="704748" y="1783564"/>
                      <a:pt x="695620" y="1785212"/>
                      <a:pt x="691721" y="1787563"/>
                    </a:cubicBezTo>
                    <a:cubicBezTo>
                      <a:pt x="690421" y="1788346"/>
                      <a:pt x="689703" y="1789207"/>
                      <a:pt x="689703" y="1790112"/>
                    </a:cubicBezTo>
                    <a:lnTo>
                      <a:pt x="689703" y="1816294"/>
                    </a:lnTo>
                    <a:cubicBezTo>
                      <a:pt x="689703" y="1818102"/>
                      <a:pt x="692578" y="1819739"/>
                      <a:pt x="697225" y="1820924"/>
                    </a:cubicBezTo>
                    <a:cubicBezTo>
                      <a:pt x="701873" y="1822109"/>
                      <a:pt x="708293" y="1822841"/>
                      <a:pt x="715384" y="1822841"/>
                    </a:cubicBezTo>
                    <a:close/>
                    <a:moveTo>
                      <a:pt x="543646" y="1822841"/>
                    </a:moveTo>
                    <a:lnTo>
                      <a:pt x="561804" y="1820924"/>
                    </a:lnTo>
                    <a:lnTo>
                      <a:pt x="567308" y="1818843"/>
                    </a:lnTo>
                    <a:lnTo>
                      <a:pt x="569327" y="1816294"/>
                    </a:lnTo>
                    <a:lnTo>
                      <a:pt x="569327" y="1790112"/>
                    </a:lnTo>
                    <a:lnTo>
                      <a:pt x="567308" y="1787563"/>
                    </a:lnTo>
                    <a:lnTo>
                      <a:pt x="561804" y="1785481"/>
                    </a:lnTo>
                    <a:cubicBezTo>
                      <a:pt x="557156" y="1784297"/>
                      <a:pt x="550736" y="1783564"/>
                      <a:pt x="543646" y="1783564"/>
                    </a:cubicBezTo>
                    <a:cubicBezTo>
                      <a:pt x="533010" y="1783564"/>
                      <a:pt x="523882" y="1785212"/>
                      <a:pt x="519983" y="1787563"/>
                    </a:cubicBezTo>
                    <a:cubicBezTo>
                      <a:pt x="518683" y="1788346"/>
                      <a:pt x="517965" y="1789207"/>
                      <a:pt x="517965" y="1790112"/>
                    </a:cubicBezTo>
                    <a:lnTo>
                      <a:pt x="517965" y="1816294"/>
                    </a:lnTo>
                    <a:cubicBezTo>
                      <a:pt x="517965" y="1818102"/>
                      <a:pt x="520840" y="1819739"/>
                      <a:pt x="525487" y="1820924"/>
                    </a:cubicBezTo>
                    <a:cubicBezTo>
                      <a:pt x="530135" y="1822109"/>
                      <a:pt x="536555" y="1822841"/>
                      <a:pt x="543646" y="1822841"/>
                    </a:cubicBezTo>
                    <a:close/>
                    <a:moveTo>
                      <a:pt x="376958" y="1822841"/>
                    </a:moveTo>
                    <a:lnTo>
                      <a:pt x="395116" y="1820924"/>
                    </a:lnTo>
                    <a:lnTo>
                      <a:pt x="400620" y="1818843"/>
                    </a:lnTo>
                    <a:lnTo>
                      <a:pt x="402639" y="1816294"/>
                    </a:lnTo>
                    <a:lnTo>
                      <a:pt x="402639" y="1790112"/>
                    </a:lnTo>
                    <a:lnTo>
                      <a:pt x="400620" y="1787563"/>
                    </a:lnTo>
                    <a:lnTo>
                      <a:pt x="395116" y="1785481"/>
                    </a:lnTo>
                    <a:cubicBezTo>
                      <a:pt x="390468" y="1784297"/>
                      <a:pt x="384048" y="1783564"/>
                      <a:pt x="376958" y="1783564"/>
                    </a:cubicBezTo>
                    <a:cubicBezTo>
                      <a:pt x="366322" y="1783564"/>
                      <a:pt x="357194" y="1785212"/>
                      <a:pt x="353295" y="1787563"/>
                    </a:cubicBezTo>
                    <a:cubicBezTo>
                      <a:pt x="351995" y="1788346"/>
                      <a:pt x="351277" y="1789207"/>
                      <a:pt x="351277" y="1790112"/>
                    </a:cubicBezTo>
                    <a:lnTo>
                      <a:pt x="351277" y="1816294"/>
                    </a:lnTo>
                    <a:cubicBezTo>
                      <a:pt x="351277" y="1818102"/>
                      <a:pt x="354152" y="1819739"/>
                      <a:pt x="358799" y="1820924"/>
                    </a:cubicBezTo>
                    <a:cubicBezTo>
                      <a:pt x="363447" y="1822109"/>
                      <a:pt x="369867" y="1822841"/>
                      <a:pt x="376958" y="1822841"/>
                    </a:cubicBezTo>
                    <a:close/>
                    <a:moveTo>
                      <a:pt x="215033" y="1822841"/>
                    </a:moveTo>
                    <a:lnTo>
                      <a:pt x="233191" y="1820924"/>
                    </a:lnTo>
                    <a:lnTo>
                      <a:pt x="238695" y="1818843"/>
                    </a:lnTo>
                    <a:lnTo>
                      <a:pt x="240714" y="1816294"/>
                    </a:lnTo>
                    <a:lnTo>
                      <a:pt x="240714" y="1790112"/>
                    </a:lnTo>
                    <a:lnTo>
                      <a:pt x="238695" y="1787563"/>
                    </a:lnTo>
                    <a:lnTo>
                      <a:pt x="233191" y="1785481"/>
                    </a:lnTo>
                    <a:cubicBezTo>
                      <a:pt x="228543" y="1784297"/>
                      <a:pt x="222123" y="1783564"/>
                      <a:pt x="215033" y="1783564"/>
                    </a:cubicBezTo>
                    <a:cubicBezTo>
                      <a:pt x="204397" y="1783564"/>
                      <a:pt x="195269" y="1785212"/>
                      <a:pt x="191370" y="1787563"/>
                    </a:cubicBezTo>
                    <a:cubicBezTo>
                      <a:pt x="190070" y="1788346"/>
                      <a:pt x="189352" y="1789207"/>
                      <a:pt x="189352" y="1790112"/>
                    </a:cubicBezTo>
                    <a:lnTo>
                      <a:pt x="189352" y="1816294"/>
                    </a:lnTo>
                    <a:cubicBezTo>
                      <a:pt x="189352" y="1818102"/>
                      <a:pt x="192227" y="1819739"/>
                      <a:pt x="196874" y="1820924"/>
                    </a:cubicBezTo>
                    <a:cubicBezTo>
                      <a:pt x="201522" y="1822109"/>
                      <a:pt x="207942" y="1822841"/>
                      <a:pt x="215033" y="1822841"/>
                    </a:cubicBezTo>
                    <a:close/>
                    <a:moveTo>
                      <a:pt x="986109" y="1830956"/>
                    </a:moveTo>
                    <a:lnTo>
                      <a:pt x="986109" y="1782631"/>
                    </a:lnTo>
                    <a:lnTo>
                      <a:pt x="1102789" y="1782631"/>
                    </a:lnTo>
                    <a:lnTo>
                      <a:pt x="1102789" y="1830956"/>
                    </a:lnTo>
                    <a:close/>
                    <a:moveTo>
                      <a:pt x="486503" y="1896847"/>
                    </a:moveTo>
                    <a:cubicBezTo>
                      <a:pt x="486155" y="1896558"/>
                      <a:pt x="486146" y="1896249"/>
                      <a:pt x="486146" y="1895937"/>
                    </a:cubicBezTo>
                    <a:lnTo>
                      <a:pt x="486511" y="1895007"/>
                    </a:lnTo>
                    <a:close/>
                    <a:moveTo>
                      <a:pt x="319810" y="1898084"/>
                    </a:moveTo>
                    <a:cubicBezTo>
                      <a:pt x="319020" y="1897449"/>
                      <a:pt x="318967" y="1896699"/>
                      <a:pt x="318967" y="1895937"/>
                    </a:cubicBezTo>
                    <a:lnTo>
                      <a:pt x="319828" y="1893743"/>
                    </a:lnTo>
                    <a:close/>
                    <a:moveTo>
                      <a:pt x="157881" y="1899022"/>
                    </a:moveTo>
                    <a:cubicBezTo>
                      <a:pt x="156786" y="1898152"/>
                      <a:pt x="156670" y="1897059"/>
                      <a:pt x="156670" y="1895937"/>
                    </a:cubicBezTo>
                    <a:lnTo>
                      <a:pt x="157907" y="1892784"/>
                    </a:lnTo>
                    <a:close/>
                    <a:moveTo>
                      <a:pt x="658227" y="1900174"/>
                    </a:moveTo>
                    <a:cubicBezTo>
                      <a:pt x="656794" y="1899041"/>
                      <a:pt x="656564" y="1897517"/>
                      <a:pt x="656564" y="1895937"/>
                    </a:cubicBezTo>
                    <a:lnTo>
                      <a:pt x="658263" y="1891608"/>
                    </a:lnTo>
                    <a:close/>
                    <a:moveTo>
                      <a:pt x="967231" y="1907087"/>
                    </a:moveTo>
                    <a:lnTo>
                      <a:pt x="1121668" y="1907087"/>
                    </a:lnTo>
                    <a:cubicBezTo>
                      <a:pt x="1127283" y="1907087"/>
                      <a:pt x="1131834" y="1902535"/>
                      <a:pt x="1131834" y="1896920"/>
                    </a:cubicBezTo>
                    <a:lnTo>
                      <a:pt x="1131834" y="1764992"/>
                    </a:lnTo>
                    <a:cubicBezTo>
                      <a:pt x="1131834" y="1759378"/>
                      <a:pt x="1127283" y="1754826"/>
                      <a:pt x="1121668" y="1754826"/>
                    </a:cubicBezTo>
                    <a:lnTo>
                      <a:pt x="967231" y="1754826"/>
                    </a:lnTo>
                    <a:cubicBezTo>
                      <a:pt x="961616" y="1754826"/>
                      <a:pt x="957065" y="1759378"/>
                      <a:pt x="957065" y="1764992"/>
                    </a:cubicBezTo>
                    <a:lnTo>
                      <a:pt x="957065" y="1896920"/>
                    </a:lnTo>
                    <a:cubicBezTo>
                      <a:pt x="957065" y="1902535"/>
                      <a:pt x="961616" y="1907087"/>
                      <a:pt x="967231" y="1907087"/>
                    </a:cubicBezTo>
                    <a:close/>
                    <a:moveTo>
                      <a:pt x="970657" y="1920328"/>
                    </a:moveTo>
                    <a:cubicBezTo>
                      <a:pt x="954570" y="1920328"/>
                      <a:pt x="941528" y="1907287"/>
                      <a:pt x="941528" y="1891200"/>
                    </a:cubicBezTo>
                    <a:lnTo>
                      <a:pt x="941528" y="1774688"/>
                    </a:lnTo>
                    <a:cubicBezTo>
                      <a:pt x="941528" y="1758600"/>
                      <a:pt x="954570" y="1745559"/>
                      <a:pt x="970657" y="1745559"/>
                    </a:cubicBezTo>
                    <a:lnTo>
                      <a:pt x="1114973" y="1745559"/>
                    </a:lnTo>
                    <a:cubicBezTo>
                      <a:pt x="1131061" y="1745559"/>
                      <a:pt x="1144102" y="1758600"/>
                      <a:pt x="1144102" y="1774688"/>
                    </a:cubicBezTo>
                    <a:lnTo>
                      <a:pt x="1144102" y="1891200"/>
                    </a:lnTo>
                    <a:cubicBezTo>
                      <a:pt x="1144102" y="1907287"/>
                      <a:pt x="1131061" y="1920328"/>
                      <a:pt x="1114973" y="1920328"/>
                    </a:cubicBezTo>
                    <a:close/>
                    <a:moveTo>
                      <a:pt x="1109480" y="1998069"/>
                    </a:moveTo>
                    <a:cubicBezTo>
                      <a:pt x="1115019" y="1998069"/>
                      <a:pt x="1119510" y="1993578"/>
                      <a:pt x="1119510" y="1988039"/>
                    </a:cubicBezTo>
                    <a:cubicBezTo>
                      <a:pt x="1119510" y="1982500"/>
                      <a:pt x="1115019" y="1978010"/>
                      <a:pt x="1109480" y="1978010"/>
                    </a:cubicBezTo>
                    <a:cubicBezTo>
                      <a:pt x="1103941" y="1978010"/>
                      <a:pt x="1099451" y="1982500"/>
                      <a:pt x="1099451" y="1988039"/>
                    </a:cubicBezTo>
                    <a:cubicBezTo>
                      <a:pt x="1099451" y="1993578"/>
                      <a:pt x="1103941" y="1998069"/>
                      <a:pt x="1109480" y="1998069"/>
                    </a:cubicBezTo>
                    <a:close/>
                    <a:moveTo>
                      <a:pt x="1064099" y="1998069"/>
                    </a:moveTo>
                    <a:cubicBezTo>
                      <a:pt x="1069638" y="1998069"/>
                      <a:pt x="1074128" y="1993578"/>
                      <a:pt x="1074128" y="1988039"/>
                    </a:cubicBezTo>
                    <a:cubicBezTo>
                      <a:pt x="1074128" y="1982500"/>
                      <a:pt x="1069638" y="1978010"/>
                      <a:pt x="1064099" y="1978010"/>
                    </a:cubicBezTo>
                    <a:cubicBezTo>
                      <a:pt x="1058560" y="1978010"/>
                      <a:pt x="1054069" y="1982500"/>
                      <a:pt x="1054069" y="1988039"/>
                    </a:cubicBezTo>
                    <a:cubicBezTo>
                      <a:pt x="1054069" y="1993578"/>
                      <a:pt x="1058560" y="1998069"/>
                      <a:pt x="1064099" y="1998069"/>
                    </a:cubicBezTo>
                    <a:close/>
                    <a:moveTo>
                      <a:pt x="1015110" y="1998069"/>
                    </a:moveTo>
                    <a:cubicBezTo>
                      <a:pt x="1020649" y="1998069"/>
                      <a:pt x="1025139" y="1993578"/>
                      <a:pt x="1025139" y="1988039"/>
                    </a:cubicBezTo>
                    <a:cubicBezTo>
                      <a:pt x="1025139" y="1982500"/>
                      <a:pt x="1020649" y="1978010"/>
                      <a:pt x="1015110" y="1978010"/>
                    </a:cubicBezTo>
                    <a:cubicBezTo>
                      <a:pt x="1009571" y="1978010"/>
                      <a:pt x="1005081" y="1982500"/>
                      <a:pt x="1005081" y="1988039"/>
                    </a:cubicBezTo>
                    <a:cubicBezTo>
                      <a:pt x="1005081" y="1993578"/>
                      <a:pt x="1009571" y="1998069"/>
                      <a:pt x="1015110" y="1998069"/>
                    </a:cubicBezTo>
                    <a:close/>
                    <a:moveTo>
                      <a:pt x="972742" y="1998069"/>
                    </a:moveTo>
                    <a:cubicBezTo>
                      <a:pt x="978281" y="1998069"/>
                      <a:pt x="982771" y="1993578"/>
                      <a:pt x="982771" y="1988039"/>
                    </a:cubicBezTo>
                    <a:cubicBezTo>
                      <a:pt x="982771" y="1982500"/>
                      <a:pt x="978281" y="1978010"/>
                      <a:pt x="972742" y="1978010"/>
                    </a:cubicBezTo>
                    <a:cubicBezTo>
                      <a:pt x="967203" y="1978010"/>
                      <a:pt x="962712" y="1982500"/>
                      <a:pt x="962712" y="1988039"/>
                    </a:cubicBezTo>
                    <a:cubicBezTo>
                      <a:pt x="962712" y="1993578"/>
                      <a:pt x="967203" y="1998069"/>
                      <a:pt x="972742" y="1998069"/>
                    </a:cubicBezTo>
                    <a:close/>
                    <a:moveTo>
                      <a:pt x="954327" y="2039489"/>
                    </a:moveTo>
                    <a:cubicBezTo>
                      <a:pt x="947259" y="2039489"/>
                      <a:pt x="941528" y="2033759"/>
                      <a:pt x="941528" y="2026690"/>
                    </a:cubicBezTo>
                    <a:lnTo>
                      <a:pt x="941528" y="1975495"/>
                    </a:lnTo>
                    <a:cubicBezTo>
                      <a:pt x="941528" y="1968426"/>
                      <a:pt x="947259" y="1962696"/>
                      <a:pt x="954327" y="1962696"/>
                    </a:cubicBezTo>
                    <a:lnTo>
                      <a:pt x="1131303" y="1962696"/>
                    </a:lnTo>
                    <a:cubicBezTo>
                      <a:pt x="1138372" y="1962696"/>
                      <a:pt x="1144102" y="1968426"/>
                      <a:pt x="1144102" y="1975495"/>
                    </a:cubicBezTo>
                    <a:lnTo>
                      <a:pt x="1144102" y="2026690"/>
                    </a:lnTo>
                    <a:cubicBezTo>
                      <a:pt x="1144102" y="2033759"/>
                      <a:pt x="1138372" y="2039489"/>
                      <a:pt x="1131303" y="2039489"/>
                    </a:cubicBezTo>
                    <a:close/>
                    <a:moveTo>
                      <a:pt x="921012" y="2072589"/>
                    </a:moveTo>
                    <a:lnTo>
                      <a:pt x="1276369" y="2072589"/>
                    </a:lnTo>
                    <a:cubicBezTo>
                      <a:pt x="1285949" y="2072589"/>
                      <a:pt x="1293715" y="2064823"/>
                      <a:pt x="1293715" y="2055243"/>
                    </a:cubicBezTo>
                    <a:lnTo>
                      <a:pt x="1293715" y="1533850"/>
                    </a:lnTo>
                    <a:cubicBezTo>
                      <a:pt x="1293715" y="1524271"/>
                      <a:pt x="1285949" y="1516505"/>
                      <a:pt x="1276369" y="1516505"/>
                    </a:cubicBezTo>
                    <a:lnTo>
                      <a:pt x="921012" y="1516505"/>
                    </a:lnTo>
                    <a:cubicBezTo>
                      <a:pt x="911432" y="1516505"/>
                      <a:pt x="903666" y="1524271"/>
                      <a:pt x="903666" y="1533850"/>
                    </a:cubicBezTo>
                    <a:lnTo>
                      <a:pt x="903666" y="2055243"/>
                    </a:lnTo>
                    <a:cubicBezTo>
                      <a:pt x="903666" y="2064823"/>
                      <a:pt x="911432" y="2072589"/>
                      <a:pt x="921012" y="2072589"/>
                    </a:cubicBezTo>
                    <a:close/>
                    <a:moveTo>
                      <a:pt x="902336" y="2084495"/>
                    </a:moveTo>
                    <a:cubicBezTo>
                      <a:pt x="893786" y="2084495"/>
                      <a:pt x="886855" y="2077564"/>
                      <a:pt x="886855" y="2069014"/>
                    </a:cubicBezTo>
                    <a:lnTo>
                      <a:pt x="886855" y="1516570"/>
                    </a:lnTo>
                    <a:cubicBezTo>
                      <a:pt x="886855" y="1508020"/>
                      <a:pt x="893786" y="1501089"/>
                      <a:pt x="902336" y="1501089"/>
                    </a:cubicBezTo>
                    <a:lnTo>
                      <a:pt x="1292855" y="1501089"/>
                    </a:lnTo>
                    <a:cubicBezTo>
                      <a:pt x="1301405" y="1501089"/>
                      <a:pt x="1308336" y="1508020"/>
                      <a:pt x="1308336" y="1516570"/>
                    </a:cubicBezTo>
                    <a:lnTo>
                      <a:pt x="1308336" y="2069014"/>
                    </a:lnTo>
                    <a:cubicBezTo>
                      <a:pt x="1308336" y="2077564"/>
                      <a:pt x="1301405" y="2084495"/>
                      <a:pt x="1292855" y="2084495"/>
                    </a:cubicBezTo>
                    <a:close/>
                    <a:moveTo>
                      <a:pt x="193380" y="2133342"/>
                    </a:moveTo>
                    <a:lnTo>
                      <a:pt x="236685" y="2133342"/>
                    </a:lnTo>
                    <a:lnTo>
                      <a:pt x="276969" y="2077952"/>
                    </a:lnTo>
                    <a:lnTo>
                      <a:pt x="276969" y="1937148"/>
                    </a:lnTo>
                    <a:lnTo>
                      <a:pt x="319647" y="1937148"/>
                    </a:lnTo>
                    <a:lnTo>
                      <a:pt x="319049" y="2079966"/>
                    </a:lnTo>
                    <a:lnTo>
                      <a:pt x="355305" y="2133342"/>
                    </a:lnTo>
                    <a:lnTo>
                      <a:pt x="398610" y="2133342"/>
                    </a:lnTo>
                    <a:lnTo>
                      <a:pt x="438894" y="2077952"/>
                    </a:lnTo>
                    <a:lnTo>
                      <a:pt x="438894" y="1937148"/>
                    </a:lnTo>
                    <a:lnTo>
                      <a:pt x="486335" y="1937148"/>
                    </a:lnTo>
                    <a:lnTo>
                      <a:pt x="485737" y="2079966"/>
                    </a:lnTo>
                    <a:lnTo>
                      <a:pt x="521993" y="2133342"/>
                    </a:lnTo>
                    <a:lnTo>
                      <a:pt x="565298" y="2133342"/>
                    </a:lnTo>
                    <a:lnTo>
                      <a:pt x="605582" y="2077952"/>
                    </a:lnTo>
                    <a:lnTo>
                      <a:pt x="605582" y="1937148"/>
                    </a:lnTo>
                    <a:lnTo>
                      <a:pt x="658072" y="1937148"/>
                    </a:lnTo>
                    <a:lnTo>
                      <a:pt x="657475" y="2079966"/>
                    </a:lnTo>
                    <a:lnTo>
                      <a:pt x="693731" y="2133342"/>
                    </a:lnTo>
                    <a:lnTo>
                      <a:pt x="737036" y="2133342"/>
                    </a:lnTo>
                    <a:lnTo>
                      <a:pt x="777320" y="2077952"/>
                    </a:lnTo>
                    <a:lnTo>
                      <a:pt x="777320" y="1937148"/>
                    </a:lnTo>
                    <a:lnTo>
                      <a:pt x="807081" y="1937148"/>
                    </a:lnTo>
                    <a:lnTo>
                      <a:pt x="807081" y="1839269"/>
                    </a:lnTo>
                    <a:lnTo>
                      <a:pt x="777320" y="1839269"/>
                    </a:lnTo>
                    <a:lnTo>
                      <a:pt x="658482" y="1839269"/>
                    </a:lnTo>
                    <a:lnTo>
                      <a:pt x="605582" y="1839269"/>
                    </a:lnTo>
                    <a:lnTo>
                      <a:pt x="486744" y="1839269"/>
                    </a:lnTo>
                    <a:lnTo>
                      <a:pt x="438894" y="1839269"/>
                    </a:lnTo>
                    <a:lnTo>
                      <a:pt x="320056" y="1839269"/>
                    </a:lnTo>
                    <a:lnTo>
                      <a:pt x="276969" y="1839269"/>
                    </a:lnTo>
                    <a:lnTo>
                      <a:pt x="158131" y="1839269"/>
                    </a:lnTo>
                    <a:lnTo>
                      <a:pt x="121281" y="1839269"/>
                    </a:lnTo>
                    <a:lnTo>
                      <a:pt x="121281" y="1937148"/>
                    </a:lnTo>
                    <a:lnTo>
                      <a:pt x="157721" y="1937148"/>
                    </a:lnTo>
                    <a:lnTo>
                      <a:pt x="157124" y="2079966"/>
                    </a:lnTo>
                    <a:close/>
                    <a:moveTo>
                      <a:pt x="715384" y="2176647"/>
                    </a:moveTo>
                    <a:lnTo>
                      <a:pt x="733542" y="2174730"/>
                    </a:lnTo>
                    <a:lnTo>
                      <a:pt x="739046" y="2172649"/>
                    </a:lnTo>
                    <a:lnTo>
                      <a:pt x="741065" y="2170100"/>
                    </a:lnTo>
                    <a:lnTo>
                      <a:pt x="741065" y="2143918"/>
                    </a:lnTo>
                    <a:lnTo>
                      <a:pt x="739046" y="2141369"/>
                    </a:lnTo>
                    <a:lnTo>
                      <a:pt x="733542" y="2139287"/>
                    </a:lnTo>
                    <a:cubicBezTo>
                      <a:pt x="728894" y="2138103"/>
                      <a:pt x="722474" y="2137370"/>
                      <a:pt x="715384" y="2137370"/>
                    </a:cubicBezTo>
                    <a:cubicBezTo>
                      <a:pt x="704748" y="2137370"/>
                      <a:pt x="695620" y="2139018"/>
                      <a:pt x="691721" y="2141369"/>
                    </a:cubicBezTo>
                    <a:cubicBezTo>
                      <a:pt x="690421" y="2142152"/>
                      <a:pt x="689703" y="2143013"/>
                      <a:pt x="689703" y="2143918"/>
                    </a:cubicBezTo>
                    <a:lnTo>
                      <a:pt x="689703" y="2170100"/>
                    </a:lnTo>
                    <a:cubicBezTo>
                      <a:pt x="689703" y="2171908"/>
                      <a:pt x="692578" y="2173545"/>
                      <a:pt x="697225" y="2174730"/>
                    </a:cubicBezTo>
                    <a:cubicBezTo>
                      <a:pt x="701873" y="2175915"/>
                      <a:pt x="708293" y="2176647"/>
                      <a:pt x="715384" y="2176647"/>
                    </a:cubicBezTo>
                    <a:close/>
                    <a:moveTo>
                      <a:pt x="543646" y="2176647"/>
                    </a:moveTo>
                    <a:lnTo>
                      <a:pt x="561804" y="2174730"/>
                    </a:lnTo>
                    <a:lnTo>
                      <a:pt x="567308" y="2172649"/>
                    </a:lnTo>
                    <a:lnTo>
                      <a:pt x="569327" y="2170100"/>
                    </a:lnTo>
                    <a:lnTo>
                      <a:pt x="569327" y="2143918"/>
                    </a:lnTo>
                    <a:lnTo>
                      <a:pt x="567308" y="2141369"/>
                    </a:lnTo>
                    <a:lnTo>
                      <a:pt x="561804" y="2139287"/>
                    </a:lnTo>
                    <a:cubicBezTo>
                      <a:pt x="557156" y="2138103"/>
                      <a:pt x="550736" y="2137370"/>
                      <a:pt x="543646" y="2137370"/>
                    </a:cubicBezTo>
                    <a:cubicBezTo>
                      <a:pt x="533010" y="2137370"/>
                      <a:pt x="523882" y="2139018"/>
                      <a:pt x="519983" y="2141369"/>
                    </a:cubicBezTo>
                    <a:cubicBezTo>
                      <a:pt x="518683" y="2142152"/>
                      <a:pt x="517965" y="2143013"/>
                      <a:pt x="517965" y="2143918"/>
                    </a:cubicBezTo>
                    <a:lnTo>
                      <a:pt x="517965" y="2170100"/>
                    </a:lnTo>
                    <a:cubicBezTo>
                      <a:pt x="517965" y="2171908"/>
                      <a:pt x="520840" y="2173545"/>
                      <a:pt x="525487" y="2174730"/>
                    </a:cubicBezTo>
                    <a:cubicBezTo>
                      <a:pt x="530135" y="2175915"/>
                      <a:pt x="536555" y="2176647"/>
                      <a:pt x="543646" y="2176647"/>
                    </a:cubicBezTo>
                    <a:close/>
                    <a:moveTo>
                      <a:pt x="376958" y="2176647"/>
                    </a:moveTo>
                    <a:lnTo>
                      <a:pt x="395116" y="2174730"/>
                    </a:lnTo>
                    <a:lnTo>
                      <a:pt x="400620" y="2172649"/>
                    </a:lnTo>
                    <a:lnTo>
                      <a:pt x="402639" y="2170100"/>
                    </a:lnTo>
                    <a:lnTo>
                      <a:pt x="402639" y="2143918"/>
                    </a:lnTo>
                    <a:lnTo>
                      <a:pt x="400620" y="2141369"/>
                    </a:lnTo>
                    <a:lnTo>
                      <a:pt x="395116" y="2139287"/>
                    </a:lnTo>
                    <a:cubicBezTo>
                      <a:pt x="390468" y="2138103"/>
                      <a:pt x="384048" y="2137370"/>
                      <a:pt x="376958" y="2137370"/>
                    </a:cubicBezTo>
                    <a:cubicBezTo>
                      <a:pt x="366322" y="2137370"/>
                      <a:pt x="357194" y="2139018"/>
                      <a:pt x="353295" y="2141369"/>
                    </a:cubicBezTo>
                    <a:cubicBezTo>
                      <a:pt x="351995" y="2142152"/>
                      <a:pt x="351277" y="2143013"/>
                      <a:pt x="351277" y="2143918"/>
                    </a:cubicBezTo>
                    <a:lnTo>
                      <a:pt x="351277" y="2170100"/>
                    </a:lnTo>
                    <a:cubicBezTo>
                      <a:pt x="351277" y="2171908"/>
                      <a:pt x="354152" y="2173545"/>
                      <a:pt x="358799" y="2174730"/>
                    </a:cubicBezTo>
                    <a:cubicBezTo>
                      <a:pt x="363447" y="2175915"/>
                      <a:pt x="369867" y="2176647"/>
                      <a:pt x="376958" y="2176647"/>
                    </a:cubicBezTo>
                    <a:close/>
                    <a:moveTo>
                      <a:pt x="215033" y="2176647"/>
                    </a:moveTo>
                    <a:lnTo>
                      <a:pt x="233191" y="2174730"/>
                    </a:lnTo>
                    <a:lnTo>
                      <a:pt x="238695" y="2172649"/>
                    </a:lnTo>
                    <a:lnTo>
                      <a:pt x="240714" y="2170100"/>
                    </a:lnTo>
                    <a:lnTo>
                      <a:pt x="240714" y="2143918"/>
                    </a:lnTo>
                    <a:lnTo>
                      <a:pt x="238695" y="2141369"/>
                    </a:lnTo>
                    <a:lnTo>
                      <a:pt x="233191" y="2139287"/>
                    </a:lnTo>
                    <a:cubicBezTo>
                      <a:pt x="228543" y="2138103"/>
                      <a:pt x="222123" y="2137370"/>
                      <a:pt x="215033" y="2137370"/>
                    </a:cubicBezTo>
                    <a:cubicBezTo>
                      <a:pt x="204397" y="2137370"/>
                      <a:pt x="195269" y="2139018"/>
                      <a:pt x="191370" y="2141369"/>
                    </a:cubicBezTo>
                    <a:cubicBezTo>
                      <a:pt x="190070" y="2142152"/>
                      <a:pt x="189352" y="2143013"/>
                      <a:pt x="189352" y="2143918"/>
                    </a:cubicBezTo>
                    <a:lnTo>
                      <a:pt x="189352" y="2170100"/>
                    </a:lnTo>
                    <a:cubicBezTo>
                      <a:pt x="189352" y="2171908"/>
                      <a:pt x="192227" y="2173545"/>
                      <a:pt x="196874" y="2174730"/>
                    </a:cubicBezTo>
                    <a:cubicBezTo>
                      <a:pt x="201522" y="2175915"/>
                      <a:pt x="207942" y="2176647"/>
                      <a:pt x="215033" y="2176647"/>
                    </a:cubicBezTo>
                    <a:close/>
                    <a:moveTo>
                      <a:pt x="193380" y="2523867"/>
                    </a:moveTo>
                    <a:lnTo>
                      <a:pt x="236685" y="2523867"/>
                    </a:lnTo>
                    <a:lnTo>
                      <a:pt x="276969" y="2468477"/>
                    </a:lnTo>
                    <a:lnTo>
                      <a:pt x="276969" y="2311314"/>
                    </a:lnTo>
                    <a:lnTo>
                      <a:pt x="319938" y="2311314"/>
                    </a:lnTo>
                    <a:lnTo>
                      <a:pt x="319272" y="2470491"/>
                    </a:lnTo>
                    <a:lnTo>
                      <a:pt x="355528" y="2523867"/>
                    </a:lnTo>
                    <a:lnTo>
                      <a:pt x="398833" y="2523867"/>
                    </a:lnTo>
                    <a:lnTo>
                      <a:pt x="439117" y="2468477"/>
                    </a:lnTo>
                    <a:lnTo>
                      <a:pt x="439117" y="2311314"/>
                    </a:lnTo>
                    <a:lnTo>
                      <a:pt x="482085" y="2311314"/>
                    </a:lnTo>
                    <a:lnTo>
                      <a:pt x="481419" y="2470491"/>
                    </a:lnTo>
                    <a:lnTo>
                      <a:pt x="517675" y="2523867"/>
                    </a:lnTo>
                    <a:lnTo>
                      <a:pt x="560980" y="2523867"/>
                    </a:lnTo>
                    <a:lnTo>
                      <a:pt x="601264" y="2468477"/>
                    </a:lnTo>
                    <a:lnTo>
                      <a:pt x="601264" y="2311314"/>
                    </a:lnTo>
                    <a:lnTo>
                      <a:pt x="644232" y="2311314"/>
                    </a:lnTo>
                    <a:lnTo>
                      <a:pt x="643566" y="2470491"/>
                    </a:lnTo>
                    <a:lnTo>
                      <a:pt x="679822" y="2523867"/>
                    </a:lnTo>
                    <a:lnTo>
                      <a:pt x="723127" y="2523867"/>
                    </a:lnTo>
                    <a:lnTo>
                      <a:pt x="763411" y="2468477"/>
                    </a:lnTo>
                    <a:lnTo>
                      <a:pt x="763411" y="2311314"/>
                    </a:lnTo>
                    <a:lnTo>
                      <a:pt x="806379" y="2311314"/>
                    </a:lnTo>
                    <a:lnTo>
                      <a:pt x="805713" y="2470491"/>
                    </a:lnTo>
                    <a:lnTo>
                      <a:pt x="841969" y="2523867"/>
                    </a:lnTo>
                    <a:lnTo>
                      <a:pt x="885274" y="2523867"/>
                    </a:lnTo>
                    <a:lnTo>
                      <a:pt x="925558" y="2468477"/>
                    </a:lnTo>
                    <a:lnTo>
                      <a:pt x="925558" y="2311314"/>
                    </a:lnTo>
                    <a:lnTo>
                      <a:pt x="968527" y="2311314"/>
                    </a:lnTo>
                    <a:lnTo>
                      <a:pt x="967861" y="2470491"/>
                    </a:lnTo>
                    <a:lnTo>
                      <a:pt x="1004117" y="2523867"/>
                    </a:lnTo>
                    <a:lnTo>
                      <a:pt x="1047422" y="2523867"/>
                    </a:lnTo>
                    <a:lnTo>
                      <a:pt x="1087706" y="2468477"/>
                    </a:lnTo>
                    <a:lnTo>
                      <a:pt x="1087706" y="2311314"/>
                    </a:lnTo>
                    <a:lnTo>
                      <a:pt x="1130675" y="2311314"/>
                    </a:lnTo>
                    <a:lnTo>
                      <a:pt x="1130009" y="2470491"/>
                    </a:lnTo>
                    <a:lnTo>
                      <a:pt x="1166265" y="2523867"/>
                    </a:lnTo>
                    <a:lnTo>
                      <a:pt x="1209570" y="2523867"/>
                    </a:lnTo>
                    <a:lnTo>
                      <a:pt x="1249854" y="2468477"/>
                    </a:lnTo>
                    <a:lnTo>
                      <a:pt x="1249854" y="2311314"/>
                    </a:lnTo>
                    <a:lnTo>
                      <a:pt x="1273424" y="2311314"/>
                    </a:lnTo>
                    <a:lnTo>
                      <a:pt x="1273424" y="2229586"/>
                    </a:lnTo>
                    <a:lnTo>
                      <a:pt x="121280" y="2229586"/>
                    </a:lnTo>
                    <a:lnTo>
                      <a:pt x="121280" y="2311314"/>
                    </a:lnTo>
                    <a:lnTo>
                      <a:pt x="157790" y="2311314"/>
                    </a:lnTo>
                    <a:lnTo>
                      <a:pt x="157124" y="2470491"/>
                    </a:lnTo>
                    <a:close/>
                    <a:moveTo>
                      <a:pt x="1187918" y="2567172"/>
                    </a:moveTo>
                    <a:lnTo>
                      <a:pt x="1206076" y="2565255"/>
                    </a:lnTo>
                    <a:lnTo>
                      <a:pt x="1211580" y="2563174"/>
                    </a:lnTo>
                    <a:lnTo>
                      <a:pt x="1213599" y="2560625"/>
                    </a:lnTo>
                    <a:lnTo>
                      <a:pt x="1213599" y="2534442"/>
                    </a:lnTo>
                    <a:lnTo>
                      <a:pt x="1211580" y="2531893"/>
                    </a:lnTo>
                    <a:lnTo>
                      <a:pt x="1206076" y="2529812"/>
                    </a:lnTo>
                    <a:cubicBezTo>
                      <a:pt x="1201428" y="2528628"/>
                      <a:pt x="1195008" y="2527895"/>
                      <a:pt x="1187918" y="2527895"/>
                    </a:cubicBezTo>
                    <a:cubicBezTo>
                      <a:pt x="1177282" y="2527895"/>
                      <a:pt x="1168154" y="2529543"/>
                      <a:pt x="1164255" y="2531893"/>
                    </a:cubicBezTo>
                    <a:cubicBezTo>
                      <a:pt x="1162955" y="2532677"/>
                      <a:pt x="1162237" y="2533538"/>
                      <a:pt x="1162237" y="2534442"/>
                    </a:cubicBezTo>
                    <a:lnTo>
                      <a:pt x="1162237" y="2560625"/>
                    </a:lnTo>
                    <a:cubicBezTo>
                      <a:pt x="1162237" y="2562433"/>
                      <a:pt x="1165112" y="2564070"/>
                      <a:pt x="1169759" y="2565255"/>
                    </a:cubicBezTo>
                    <a:cubicBezTo>
                      <a:pt x="1174407" y="2566440"/>
                      <a:pt x="1180827" y="2567172"/>
                      <a:pt x="1187918" y="2567172"/>
                    </a:cubicBezTo>
                    <a:close/>
                    <a:moveTo>
                      <a:pt x="1025770" y="2567172"/>
                    </a:moveTo>
                    <a:lnTo>
                      <a:pt x="1043928" y="2565255"/>
                    </a:lnTo>
                    <a:lnTo>
                      <a:pt x="1049432" y="2563174"/>
                    </a:lnTo>
                    <a:lnTo>
                      <a:pt x="1051451" y="2560625"/>
                    </a:lnTo>
                    <a:lnTo>
                      <a:pt x="1051451" y="2534442"/>
                    </a:lnTo>
                    <a:lnTo>
                      <a:pt x="1049432" y="2531893"/>
                    </a:lnTo>
                    <a:lnTo>
                      <a:pt x="1043928" y="2529812"/>
                    </a:lnTo>
                    <a:cubicBezTo>
                      <a:pt x="1039280" y="2528628"/>
                      <a:pt x="1032860" y="2527895"/>
                      <a:pt x="1025770" y="2527895"/>
                    </a:cubicBezTo>
                    <a:cubicBezTo>
                      <a:pt x="1015134" y="2527895"/>
                      <a:pt x="1006006" y="2529543"/>
                      <a:pt x="1002107" y="2531893"/>
                    </a:cubicBezTo>
                    <a:cubicBezTo>
                      <a:pt x="1000807" y="2532677"/>
                      <a:pt x="1000089" y="2533538"/>
                      <a:pt x="1000089" y="2534442"/>
                    </a:cubicBezTo>
                    <a:lnTo>
                      <a:pt x="1000089" y="2560625"/>
                    </a:lnTo>
                    <a:cubicBezTo>
                      <a:pt x="1000089" y="2562433"/>
                      <a:pt x="1002964" y="2564070"/>
                      <a:pt x="1007611" y="2565255"/>
                    </a:cubicBezTo>
                    <a:cubicBezTo>
                      <a:pt x="1012259" y="2566440"/>
                      <a:pt x="1018679" y="2567172"/>
                      <a:pt x="1025770" y="2567172"/>
                    </a:cubicBezTo>
                    <a:close/>
                    <a:moveTo>
                      <a:pt x="863622" y="2567172"/>
                    </a:moveTo>
                    <a:lnTo>
                      <a:pt x="881780" y="2565255"/>
                    </a:lnTo>
                    <a:lnTo>
                      <a:pt x="887284" y="2563174"/>
                    </a:lnTo>
                    <a:lnTo>
                      <a:pt x="889303" y="2560625"/>
                    </a:lnTo>
                    <a:lnTo>
                      <a:pt x="889303" y="2534442"/>
                    </a:lnTo>
                    <a:lnTo>
                      <a:pt x="887284" y="2531893"/>
                    </a:lnTo>
                    <a:lnTo>
                      <a:pt x="881780" y="2529812"/>
                    </a:lnTo>
                    <a:cubicBezTo>
                      <a:pt x="877132" y="2528628"/>
                      <a:pt x="870712" y="2527895"/>
                      <a:pt x="863622" y="2527895"/>
                    </a:cubicBezTo>
                    <a:cubicBezTo>
                      <a:pt x="852986" y="2527895"/>
                      <a:pt x="843858" y="2529543"/>
                      <a:pt x="839959" y="2531893"/>
                    </a:cubicBezTo>
                    <a:cubicBezTo>
                      <a:pt x="838659" y="2532677"/>
                      <a:pt x="837941" y="2533538"/>
                      <a:pt x="837941" y="2534442"/>
                    </a:cubicBezTo>
                    <a:lnTo>
                      <a:pt x="837941" y="2560625"/>
                    </a:lnTo>
                    <a:cubicBezTo>
                      <a:pt x="837941" y="2562433"/>
                      <a:pt x="840816" y="2564070"/>
                      <a:pt x="845463" y="2565255"/>
                    </a:cubicBezTo>
                    <a:cubicBezTo>
                      <a:pt x="850111" y="2566440"/>
                      <a:pt x="856531" y="2567172"/>
                      <a:pt x="863622" y="2567172"/>
                    </a:cubicBezTo>
                    <a:close/>
                    <a:moveTo>
                      <a:pt x="701475" y="2567172"/>
                    </a:moveTo>
                    <a:lnTo>
                      <a:pt x="719633" y="2565255"/>
                    </a:lnTo>
                    <a:lnTo>
                      <a:pt x="725137" y="2563174"/>
                    </a:lnTo>
                    <a:lnTo>
                      <a:pt x="727156" y="2560625"/>
                    </a:lnTo>
                    <a:lnTo>
                      <a:pt x="727156" y="2534442"/>
                    </a:lnTo>
                    <a:lnTo>
                      <a:pt x="725137" y="2531893"/>
                    </a:lnTo>
                    <a:lnTo>
                      <a:pt x="719633" y="2529812"/>
                    </a:lnTo>
                    <a:cubicBezTo>
                      <a:pt x="714985" y="2528628"/>
                      <a:pt x="708565" y="2527895"/>
                      <a:pt x="701475" y="2527895"/>
                    </a:cubicBezTo>
                    <a:cubicBezTo>
                      <a:pt x="690839" y="2527895"/>
                      <a:pt x="681711" y="2529543"/>
                      <a:pt x="677812" y="2531893"/>
                    </a:cubicBezTo>
                    <a:cubicBezTo>
                      <a:pt x="676512" y="2532677"/>
                      <a:pt x="675794" y="2533538"/>
                      <a:pt x="675794" y="2534442"/>
                    </a:cubicBezTo>
                    <a:lnTo>
                      <a:pt x="675794" y="2560625"/>
                    </a:lnTo>
                    <a:cubicBezTo>
                      <a:pt x="675794" y="2562433"/>
                      <a:pt x="678669" y="2564070"/>
                      <a:pt x="683316" y="2565255"/>
                    </a:cubicBezTo>
                    <a:cubicBezTo>
                      <a:pt x="687964" y="2566440"/>
                      <a:pt x="694384" y="2567172"/>
                      <a:pt x="701475" y="2567172"/>
                    </a:cubicBezTo>
                    <a:close/>
                    <a:moveTo>
                      <a:pt x="539328" y="2567172"/>
                    </a:moveTo>
                    <a:lnTo>
                      <a:pt x="557486" y="2565255"/>
                    </a:lnTo>
                    <a:lnTo>
                      <a:pt x="562990" y="2563174"/>
                    </a:lnTo>
                    <a:lnTo>
                      <a:pt x="565009" y="2560625"/>
                    </a:lnTo>
                    <a:lnTo>
                      <a:pt x="565009" y="2534442"/>
                    </a:lnTo>
                    <a:lnTo>
                      <a:pt x="562990" y="2531893"/>
                    </a:lnTo>
                    <a:lnTo>
                      <a:pt x="557486" y="2529812"/>
                    </a:lnTo>
                    <a:cubicBezTo>
                      <a:pt x="552838" y="2528628"/>
                      <a:pt x="546418" y="2527895"/>
                      <a:pt x="539328" y="2527895"/>
                    </a:cubicBezTo>
                    <a:cubicBezTo>
                      <a:pt x="528692" y="2527895"/>
                      <a:pt x="519564" y="2529543"/>
                      <a:pt x="515665" y="2531893"/>
                    </a:cubicBezTo>
                    <a:cubicBezTo>
                      <a:pt x="514365" y="2532677"/>
                      <a:pt x="513647" y="2533538"/>
                      <a:pt x="513647" y="2534442"/>
                    </a:cubicBezTo>
                    <a:lnTo>
                      <a:pt x="513647" y="2560625"/>
                    </a:lnTo>
                    <a:cubicBezTo>
                      <a:pt x="513647" y="2562433"/>
                      <a:pt x="516522" y="2564070"/>
                      <a:pt x="521169" y="2565255"/>
                    </a:cubicBezTo>
                    <a:cubicBezTo>
                      <a:pt x="525817" y="2566440"/>
                      <a:pt x="532237" y="2567172"/>
                      <a:pt x="539328" y="2567172"/>
                    </a:cubicBezTo>
                    <a:close/>
                    <a:moveTo>
                      <a:pt x="377181" y="2567172"/>
                    </a:moveTo>
                    <a:lnTo>
                      <a:pt x="395339" y="2565255"/>
                    </a:lnTo>
                    <a:lnTo>
                      <a:pt x="400843" y="2563174"/>
                    </a:lnTo>
                    <a:lnTo>
                      <a:pt x="402862" y="2560625"/>
                    </a:lnTo>
                    <a:lnTo>
                      <a:pt x="402862" y="2534442"/>
                    </a:lnTo>
                    <a:lnTo>
                      <a:pt x="400843" y="2531893"/>
                    </a:lnTo>
                    <a:lnTo>
                      <a:pt x="395339" y="2529812"/>
                    </a:lnTo>
                    <a:cubicBezTo>
                      <a:pt x="390691" y="2528628"/>
                      <a:pt x="384271" y="2527895"/>
                      <a:pt x="377181" y="2527895"/>
                    </a:cubicBezTo>
                    <a:cubicBezTo>
                      <a:pt x="366545" y="2527895"/>
                      <a:pt x="357417" y="2529543"/>
                      <a:pt x="353518" y="2531893"/>
                    </a:cubicBezTo>
                    <a:cubicBezTo>
                      <a:pt x="352218" y="2532677"/>
                      <a:pt x="351500" y="2533538"/>
                      <a:pt x="351500" y="2534442"/>
                    </a:cubicBezTo>
                    <a:lnTo>
                      <a:pt x="351500" y="2560625"/>
                    </a:lnTo>
                    <a:cubicBezTo>
                      <a:pt x="351500" y="2562433"/>
                      <a:pt x="354375" y="2564070"/>
                      <a:pt x="359022" y="2565255"/>
                    </a:cubicBezTo>
                    <a:cubicBezTo>
                      <a:pt x="363670" y="2566440"/>
                      <a:pt x="370090" y="2567172"/>
                      <a:pt x="377181" y="2567172"/>
                    </a:cubicBezTo>
                    <a:close/>
                    <a:moveTo>
                      <a:pt x="215033" y="2567172"/>
                    </a:moveTo>
                    <a:lnTo>
                      <a:pt x="233191" y="2565255"/>
                    </a:lnTo>
                    <a:lnTo>
                      <a:pt x="238695" y="2563174"/>
                    </a:lnTo>
                    <a:lnTo>
                      <a:pt x="240714" y="2560625"/>
                    </a:lnTo>
                    <a:lnTo>
                      <a:pt x="240714" y="2534442"/>
                    </a:lnTo>
                    <a:lnTo>
                      <a:pt x="238695" y="2531893"/>
                    </a:lnTo>
                    <a:lnTo>
                      <a:pt x="233191" y="2529812"/>
                    </a:lnTo>
                    <a:cubicBezTo>
                      <a:pt x="228543" y="2528628"/>
                      <a:pt x="222123" y="2527895"/>
                      <a:pt x="215033" y="2527895"/>
                    </a:cubicBezTo>
                    <a:cubicBezTo>
                      <a:pt x="204397" y="2527895"/>
                      <a:pt x="195269" y="2529543"/>
                      <a:pt x="191370" y="2531893"/>
                    </a:cubicBezTo>
                    <a:cubicBezTo>
                      <a:pt x="190070" y="2532677"/>
                      <a:pt x="189352" y="2533538"/>
                      <a:pt x="189352" y="2534442"/>
                    </a:cubicBezTo>
                    <a:lnTo>
                      <a:pt x="189352" y="2560625"/>
                    </a:lnTo>
                    <a:cubicBezTo>
                      <a:pt x="189352" y="2562433"/>
                      <a:pt x="192227" y="2564070"/>
                      <a:pt x="196874" y="2565255"/>
                    </a:cubicBezTo>
                    <a:cubicBezTo>
                      <a:pt x="201522" y="2566440"/>
                      <a:pt x="207942" y="2567172"/>
                      <a:pt x="215033" y="2567172"/>
                    </a:cubicBezTo>
                    <a:close/>
                    <a:moveTo>
                      <a:pt x="146290" y="2789345"/>
                    </a:moveTo>
                    <a:cubicBezTo>
                      <a:pt x="123931" y="2789345"/>
                      <a:pt x="105805" y="2771219"/>
                      <a:pt x="105805" y="2748860"/>
                    </a:cubicBezTo>
                    <a:lnTo>
                      <a:pt x="105805" y="2201180"/>
                    </a:lnTo>
                    <a:lnTo>
                      <a:pt x="107588" y="2196877"/>
                    </a:lnTo>
                    <a:lnTo>
                      <a:pt x="105805" y="2188048"/>
                    </a:lnTo>
                    <a:lnTo>
                      <a:pt x="105805" y="1092736"/>
                    </a:lnTo>
                    <a:cubicBezTo>
                      <a:pt x="105805" y="1067074"/>
                      <a:pt x="126609" y="1046270"/>
                      <a:pt x="152271" y="1046270"/>
                    </a:cubicBezTo>
                    <a:lnTo>
                      <a:pt x="780858" y="1046270"/>
                    </a:lnTo>
                    <a:cubicBezTo>
                      <a:pt x="806520" y="1046270"/>
                      <a:pt x="827324" y="1067074"/>
                      <a:pt x="827324" y="1092736"/>
                    </a:cubicBezTo>
                    <a:lnTo>
                      <a:pt x="827324" y="2160695"/>
                    </a:lnTo>
                    <a:lnTo>
                      <a:pt x="1255945" y="2160695"/>
                    </a:lnTo>
                    <a:cubicBezTo>
                      <a:pt x="1278304" y="2160695"/>
                      <a:pt x="1296430" y="2178821"/>
                      <a:pt x="1296430" y="2201180"/>
                    </a:cubicBezTo>
                    <a:lnTo>
                      <a:pt x="1296430" y="2748860"/>
                    </a:lnTo>
                    <a:cubicBezTo>
                      <a:pt x="1296430" y="2771219"/>
                      <a:pt x="1278304" y="2789345"/>
                      <a:pt x="1255945" y="2789345"/>
                    </a:cubicBezTo>
                    <a:close/>
                    <a:moveTo>
                      <a:pt x="0" y="2959444"/>
                    </a:moveTo>
                    <a:lnTo>
                      <a:pt x="1402492" y="2959444"/>
                    </a:lnTo>
                    <a:lnTo>
                      <a:pt x="1402492" y="205724"/>
                    </a:lnTo>
                    <a:lnTo>
                      <a:pt x="0" y="205724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449520" y="2884268"/>
                <a:ext cx="1074174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Vending machines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661113" y="2103232"/>
              <a:ext cx="968599" cy="612811"/>
              <a:chOff x="10958500" y="2961475"/>
              <a:chExt cx="968599" cy="612811"/>
            </a:xfrm>
          </p:grpSpPr>
          <p:sp>
            <p:nvSpPr>
              <p:cNvPr id="52" name="Freeform 352"/>
              <p:cNvSpPr>
                <a:spLocks noChangeAspect="1" noEditPoints="1"/>
              </p:cNvSpPr>
              <p:nvPr/>
            </p:nvSpPr>
            <p:spPr bwMode="auto">
              <a:xfrm>
                <a:off x="11248716" y="2961475"/>
                <a:ext cx="447798" cy="396000"/>
              </a:xfrm>
              <a:custGeom>
                <a:avLst/>
                <a:gdLst>
                  <a:gd name="T0" fmla="*/ 1263 w 1874"/>
                  <a:gd name="T1" fmla="*/ 1435 h 1657"/>
                  <a:gd name="T2" fmla="*/ 1264 w 1874"/>
                  <a:gd name="T3" fmla="*/ 1426 h 1657"/>
                  <a:gd name="T4" fmla="*/ 1271 w 1874"/>
                  <a:gd name="T5" fmla="*/ 1409 h 1657"/>
                  <a:gd name="T6" fmla="*/ 1284 w 1874"/>
                  <a:gd name="T7" fmla="*/ 1396 h 1657"/>
                  <a:gd name="T8" fmla="*/ 1301 w 1874"/>
                  <a:gd name="T9" fmla="*/ 1389 h 1657"/>
                  <a:gd name="T10" fmla="*/ 1492 w 1874"/>
                  <a:gd name="T11" fmla="*/ 1388 h 1657"/>
                  <a:gd name="T12" fmla="*/ 1501 w 1874"/>
                  <a:gd name="T13" fmla="*/ 1389 h 1657"/>
                  <a:gd name="T14" fmla="*/ 1518 w 1874"/>
                  <a:gd name="T15" fmla="*/ 1396 h 1657"/>
                  <a:gd name="T16" fmla="*/ 1531 w 1874"/>
                  <a:gd name="T17" fmla="*/ 1409 h 1657"/>
                  <a:gd name="T18" fmla="*/ 1538 w 1874"/>
                  <a:gd name="T19" fmla="*/ 1426 h 1657"/>
                  <a:gd name="T20" fmla="*/ 1539 w 1874"/>
                  <a:gd name="T21" fmla="*/ 1657 h 1657"/>
                  <a:gd name="T22" fmla="*/ 1873 w 1874"/>
                  <a:gd name="T23" fmla="*/ 885 h 1657"/>
                  <a:gd name="T24" fmla="*/ 930 w 1874"/>
                  <a:gd name="T25" fmla="*/ 0 h 1657"/>
                  <a:gd name="T26" fmla="*/ 0 w 1874"/>
                  <a:gd name="T27" fmla="*/ 552 h 1657"/>
                  <a:gd name="T28" fmla="*/ 1263 w 1874"/>
                  <a:gd name="T29" fmla="*/ 1657 h 1657"/>
                  <a:gd name="T30" fmla="*/ 1707 w 1874"/>
                  <a:gd name="T31" fmla="*/ 220 h 1657"/>
                  <a:gd name="T32" fmla="*/ 1472 w 1874"/>
                  <a:gd name="T33" fmla="*/ 372 h 1657"/>
                  <a:gd name="T34" fmla="*/ 1472 w 1874"/>
                  <a:gd name="T35" fmla="*/ 490 h 1657"/>
                  <a:gd name="T36" fmla="*/ 1707 w 1874"/>
                  <a:gd name="T37" fmla="*/ 643 h 1657"/>
                  <a:gd name="T38" fmla="*/ 1472 w 1874"/>
                  <a:gd name="T39" fmla="*/ 490 h 1657"/>
                  <a:gd name="T40" fmla="*/ 1707 w 1874"/>
                  <a:gd name="T41" fmla="*/ 760 h 1657"/>
                  <a:gd name="T42" fmla="*/ 1472 w 1874"/>
                  <a:gd name="T43" fmla="*/ 914 h 1657"/>
                  <a:gd name="T44" fmla="*/ 1472 w 1874"/>
                  <a:gd name="T45" fmla="*/ 1031 h 1657"/>
                  <a:gd name="T46" fmla="*/ 1707 w 1874"/>
                  <a:gd name="T47" fmla="*/ 1185 h 1657"/>
                  <a:gd name="T48" fmla="*/ 1472 w 1874"/>
                  <a:gd name="T49" fmla="*/ 1031 h 1657"/>
                  <a:gd name="T50" fmla="*/ 1331 w 1874"/>
                  <a:gd name="T51" fmla="*/ 220 h 1657"/>
                  <a:gd name="T52" fmla="*/ 1096 w 1874"/>
                  <a:gd name="T53" fmla="*/ 372 h 1657"/>
                  <a:gd name="T54" fmla="*/ 1096 w 1874"/>
                  <a:gd name="T55" fmla="*/ 490 h 1657"/>
                  <a:gd name="T56" fmla="*/ 1331 w 1874"/>
                  <a:gd name="T57" fmla="*/ 643 h 1657"/>
                  <a:gd name="T58" fmla="*/ 1096 w 1874"/>
                  <a:gd name="T59" fmla="*/ 490 h 1657"/>
                  <a:gd name="T60" fmla="*/ 1331 w 1874"/>
                  <a:gd name="T61" fmla="*/ 760 h 1657"/>
                  <a:gd name="T62" fmla="*/ 1096 w 1874"/>
                  <a:gd name="T63" fmla="*/ 914 h 1657"/>
                  <a:gd name="T64" fmla="*/ 1096 w 1874"/>
                  <a:gd name="T65" fmla="*/ 1031 h 1657"/>
                  <a:gd name="T66" fmla="*/ 1331 w 1874"/>
                  <a:gd name="T67" fmla="*/ 1185 h 1657"/>
                  <a:gd name="T68" fmla="*/ 1096 w 1874"/>
                  <a:gd name="T69" fmla="*/ 1031 h 1657"/>
                  <a:gd name="T70" fmla="*/ 866 w 1874"/>
                  <a:gd name="T71" fmla="*/ 767 h 1657"/>
                  <a:gd name="T72" fmla="*/ 690 w 1874"/>
                  <a:gd name="T73" fmla="*/ 932 h 1657"/>
                  <a:gd name="T74" fmla="*/ 690 w 1874"/>
                  <a:gd name="T75" fmla="*/ 1058 h 1657"/>
                  <a:gd name="T76" fmla="*/ 866 w 1874"/>
                  <a:gd name="T77" fmla="*/ 1222 h 1657"/>
                  <a:gd name="T78" fmla="*/ 690 w 1874"/>
                  <a:gd name="T79" fmla="*/ 1058 h 1657"/>
                  <a:gd name="T80" fmla="*/ 866 w 1874"/>
                  <a:gd name="T81" fmla="*/ 1348 h 1657"/>
                  <a:gd name="T82" fmla="*/ 690 w 1874"/>
                  <a:gd name="T83" fmla="*/ 1512 h 1657"/>
                  <a:gd name="T84" fmla="*/ 405 w 1874"/>
                  <a:gd name="T85" fmla="*/ 767 h 1657"/>
                  <a:gd name="T86" fmla="*/ 581 w 1874"/>
                  <a:gd name="T87" fmla="*/ 932 h 1657"/>
                  <a:gd name="T88" fmla="*/ 405 w 1874"/>
                  <a:gd name="T89" fmla="*/ 767 h 1657"/>
                  <a:gd name="T90" fmla="*/ 581 w 1874"/>
                  <a:gd name="T91" fmla="*/ 1058 h 1657"/>
                  <a:gd name="T92" fmla="*/ 405 w 1874"/>
                  <a:gd name="T93" fmla="*/ 1222 h 1657"/>
                  <a:gd name="T94" fmla="*/ 405 w 1874"/>
                  <a:gd name="T95" fmla="*/ 1348 h 1657"/>
                  <a:gd name="T96" fmla="*/ 581 w 1874"/>
                  <a:gd name="T97" fmla="*/ 1512 h 1657"/>
                  <a:gd name="T98" fmla="*/ 405 w 1874"/>
                  <a:gd name="T99" fmla="*/ 1348 h 1657"/>
                  <a:gd name="T100" fmla="*/ 295 w 1874"/>
                  <a:gd name="T101" fmla="*/ 767 h 1657"/>
                  <a:gd name="T102" fmla="*/ 119 w 1874"/>
                  <a:gd name="T103" fmla="*/ 932 h 1657"/>
                  <a:gd name="T104" fmla="*/ 119 w 1874"/>
                  <a:gd name="T105" fmla="*/ 1058 h 1657"/>
                  <a:gd name="T106" fmla="*/ 295 w 1874"/>
                  <a:gd name="T107" fmla="*/ 1222 h 1657"/>
                  <a:gd name="T108" fmla="*/ 119 w 1874"/>
                  <a:gd name="T109" fmla="*/ 1058 h 1657"/>
                  <a:gd name="T110" fmla="*/ 295 w 1874"/>
                  <a:gd name="T111" fmla="*/ 1512 h 1657"/>
                  <a:gd name="T112" fmla="*/ 119 w 1874"/>
                  <a:gd name="T113" fmla="*/ 1348 h 1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74" h="1657">
                    <a:moveTo>
                      <a:pt x="1263" y="1657"/>
                    </a:moveTo>
                    <a:lnTo>
                      <a:pt x="1263" y="1435"/>
                    </a:lnTo>
                    <a:lnTo>
                      <a:pt x="1263" y="1435"/>
                    </a:lnTo>
                    <a:lnTo>
                      <a:pt x="1264" y="1426"/>
                    </a:lnTo>
                    <a:lnTo>
                      <a:pt x="1267" y="1417"/>
                    </a:lnTo>
                    <a:lnTo>
                      <a:pt x="1271" y="1409"/>
                    </a:lnTo>
                    <a:lnTo>
                      <a:pt x="1277" y="1402"/>
                    </a:lnTo>
                    <a:lnTo>
                      <a:pt x="1284" y="1396"/>
                    </a:lnTo>
                    <a:lnTo>
                      <a:pt x="1293" y="1392"/>
                    </a:lnTo>
                    <a:lnTo>
                      <a:pt x="1301" y="1389"/>
                    </a:lnTo>
                    <a:lnTo>
                      <a:pt x="1310" y="1388"/>
                    </a:lnTo>
                    <a:lnTo>
                      <a:pt x="1492" y="1388"/>
                    </a:lnTo>
                    <a:lnTo>
                      <a:pt x="1492" y="1388"/>
                    </a:lnTo>
                    <a:lnTo>
                      <a:pt x="1501" y="1389"/>
                    </a:lnTo>
                    <a:lnTo>
                      <a:pt x="1510" y="1392"/>
                    </a:lnTo>
                    <a:lnTo>
                      <a:pt x="1518" y="1396"/>
                    </a:lnTo>
                    <a:lnTo>
                      <a:pt x="1525" y="1402"/>
                    </a:lnTo>
                    <a:lnTo>
                      <a:pt x="1531" y="1409"/>
                    </a:lnTo>
                    <a:lnTo>
                      <a:pt x="1535" y="1417"/>
                    </a:lnTo>
                    <a:lnTo>
                      <a:pt x="1538" y="1426"/>
                    </a:lnTo>
                    <a:lnTo>
                      <a:pt x="1539" y="1435"/>
                    </a:lnTo>
                    <a:lnTo>
                      <a:pt x="1539" y="1657"/>
                    </a:lnTo>
                    <a:lnTo>
                      <a:pt x="1873" y="1657"/>
                    </a:lnTo>
                    <a:lnTo>
                      <a:pt x="1873" y="885"/>
                    </a:lnTo>
                    <a:lnTo>
                      <a:pt x="1874" y="0"/>
                    </a:lnTo>
                    <a:lnTo>
                      <a:pt x="930" y="0"/>
                    </a:lnTo>
                    <a:lnTo>
                      <a:pt x="928" y="552"/>
                    </a:lnTo>
                    <a:lnTo>
                      <a:pt x="0" y="552"/>
                    </a:lnTo>
                    <a:lnTo>
                      <a:pt x="3" y="1657"/>
                    </a:lnTo>
                    <a:lnTo>
                      <a:pt x="1263" y="1657"/>
                    </a:lnTo>
                    <a:close/>
                    <a:moveTo>
                      <a:pt x="1472" y="220"/>
                    </a:moveTo>
                    <a:lnTo>
                      <a:pt x="1707" y="220"/>
                    </a:lnTo>
                    <a:lnTo>
                      <a:pt x="1707" y="372"/>
                    </a:lnTo>
                    <a:lnTo>
                      <a:pt x="1472" y="372"/>
                    </a:lnTo>
                    <a:lnTo>
                      <a:pt x="1472" y="220"/>
                    </a:lnTo>
                    <a:close/>
                    <a:moveTo>
                      <a:pt x="1472" y="490"/>
                    </a:moveTo>
                    <a:lnTo>
                      <a:pt x="1707" y="490"/>
                    </a:lnTo>
                    <a:lnTo>
                      <a:pt x="1707" y="643"/>
                    </a:lnTo>
                    <a:lnTo>
                      <a:pt x="1472" y="643"/>
                    </a:lnTo>
                    <a:lnTo>
                      <a:pt x="1472" y="490"/>
                    </a:lnTo>
                    <a:close/>
                    <a:moveTo>
                      <a:pt x="1472" y="760"/>
                    </a:moveTo>
                    <a:lnTo>
                      <a:pt x="1707" y="760"/>
                    </a:lnTo>
                    <a:lnTo>
                      <a:pt x="1707" y="914"/>
                    </a:lnTo>
                    <a:lnTo>
                      <a:pt x="1472" y="914"/>
                    </a:lnTo>
                    <a:lnTo>
                      <a:pt x="1472" y="760"/>
                    </a:lnTo>
                    <a:close/>
                    <a:moveTo>
                      <a:pt x="1472" y="1031"/>
                    </a:moveTo>
                    <a:lnTo>
                      <a:pt x="1707" y="1031"/>
                    </a:lnTo>
                    <a:lnTo>
                      <a:pt x="1707" y="1185"/>
                    </a:lnTo>
                    <a:lnTo>
                      <a:pt x="1472" y="1185"/>
                    </a:lnTo>
                    <a:lnTo>
                      <a:pt x="1472" y="1031"/>
                    </a:lnTo>
                    <a:close/>
                    <a:moveTo>
                      <a:pt x="1096" y="220"/>
                    </a:moveTo>
                    <a:lnTo>
                      <a:pt x="1331" y="220"/>
                    </a:lnTo>
                    <a:lnTo>
                      <a:pt x="1331" y="372"/>
                    </a:lnTo>
                    <a:lnTo>
                      <a:pt x="1096" y="372"/>
                    </a:lnTo>
                    <a:lnTo>
                      <a:pt x="1096" y="220"/>
                    </a:lnTo>
                    <a:close/>
                    <a:moveTo>
                      <a:pt x="1096" y="490"/>
                    </a:moveTo>
                    <a:lnTo>
                      <a:pt x="1331" y="490"/>
                    </a:lnTo>
                    <a:lnTo>
                      <a:pt x="1331" y="643"/>
                    </a:lnTo>
                    <a:lnTo>
                      <a:pt x="1096" y="643"/>
                    </a:lnTo>
                    <a:lnTo>
                      <a:pt x="1096" y="490"/>
                    </a:lnTo>
                    <a:close/>
                    <a:moveTo>
                      <a:pt x="1096" y="760"/>
                    </a:moveTo>
                    <a:lnTo>
                      <a:pt x="1331" y="760"/>
                    </a:lnTo>
                    <a:lnTo>
                      <a:pt x="1331" y="914"/>
                    </a:lnTo>
                    <a:lnTo>
                      <a:pt x="1096" y="914"/>
                    </a:lnTo>
                    <a:lnTo>
                      <a:pt x="1096" y="760"/>
                    </a:lnTo>
                    <a:close/>
                    <a:moveTo>
                      <a:pt x="1096" y="1031"/>
                    </a:moveTo>
                    <a:lnTo>
                      <a:pt x="1331" y="1031"/>
                    </a:lnTo>
                    <a:lnTo>
                      <a:pt x="1331" y="1185"/>
                    </a:lnTo>
                    <a:lnTo>
                      <a:pt x="1096" y="1185"/>
                    </a:lnTo>
                    <a:lnTo>
                      <a:pt x="1096" y="1031"/>
                    </a:lnTo>
                    <a:close/>
                    <a:moveTo>
                      <a:pt x="690" y="767"/>
                    </a:moveTo>
                    <a:lnTo>
                      <a:pt x="866" y="767"/>
                    </a:lnTo>
                    <a:lnTo>
                      <a:pt x="866" y="932"/>
                    </a:lnTo>
                    <a:lnTo>
                      <a:pt x="690" y="932"/>
                    </a:lnTo>
                    <a:lnTo>
                      <a:pt x="690" y="767"/>
                    </a:lnTo>
                    <a:close/>
                    <a:moveTo>
                      <a:pt x="690" y="1058"/>
                    </a:moveTo>
                    <a:lnTo>
                      <a:pt x="866" y="1058"/>
                    </a:lnTo>
                    <a:lnTo>
                      <a:pt x="866" y="1222"/>
                    </a:lnTo>
                    <a:lnTo>
                      <a:pt x="690" y="1222"/>
                    </a:lnTo>
                    <a:lnTo>
                      <a:pt x="690" y="1058"/>
                    </a:lnTo>
                    <a:close/>
                    <a:moveTo>
                      <a:pt x="690" y="1348"/>
                    </a:moveTo>
                    <a:lnTo>
                      <a:pt x="866" y="1348"/>
                    </a:lnTo>
                    <a:lnTo>
                      <a:pt x="866" y="1512"/>
                    </a:lnTo>
                    <a:lnTo>
                      <a:pt x="690" y="1512"/>
                    </a:lnTo>
                    <a:lnTo>
                      <a:pt x="690" y="1348"/>
                    </a:lnTo>
                    <a:close/>
                    <a:moveTo>
                      <a:pt x="405" y="767"/>
                    </a:moveTo>
                    <a:lnTo>
                      <a:pt x="581" y="767"/>
                    </a:lnTo>
                    <a:lnTo>
                      <a:pt x="581" y="932"/>
                    </a:lnTo>
                    <a:lnTo>
                      <a:pt x="405" y="932"/>
                    </a:lnTo>
                    <a:lnTo>
                      <a:pt x="405" y="767"/>
                    </a:lnTo>
                    <a:close/>
                    <a:moveTo>
                      <a:pt x="405" y="1058"/>
                    </a:moveTo>
                    <a:lnTo>
                      <a:pt x="581" y="1058"/>
                    </a:lnTo>
                    <a:lnTo>
                      <a:pt x="581" y="1222"/>
                    </a:lnTo>
                    <a:lnTo>
                      <a:pt x="405" y="1222"/>
                    </a:lnTo>
                    <a:lnTo>
                      <a:pt x="405" y="1058"/>
                    </a:lnTo>
                    <a:close/>
                    <a:moveTo>
                      <a:pt x="405" y="1348"/>
                    </a:moveTo>
                    <a:lnTo>
                      <a:pt x="581" y="1348"/>
                    </a:lnTo>
                    <a:lnTo>
                      <a:pt x="581" y="1512"/>
                    </a:lnTo>
                    <a:lnTo>
                      <a:pt x="405" y="1512"/>
                    </a:lnTo>
                    <a:lnTo>
                      <a:pt x="405" y="1348"/>
                    </a:lnTo>
                    <a:close/>
                    <a:moveTo>
                      <a:pt x="119" y="767"/>
                    </a:moveTo>
                    <a:lnTo>
                      <a:pt x="295" y="767"/>
                    </a:lnTo>
                    <a:lnTo>
                      <a:pt x="295" y="932"/>
                    </a:lnTo>
                    <a:lnTo>
                      <a:pt x="119" y="932"/>
                    </a:lnTo>
                    <a:lnTo>
                      <a:pt x="119" y="767"/>
                    </a:lnTo>
                    <a:close/>
                    <a:moveTo>
                      <a:pt x="119" y="1058"/>
                    </a:moveTo>
                    <a:lnTo>
                      <a:pt x="295" y="1058"/>
                    </a:lnTo>
                    <a:lnTo>
                      <a:pt x="295" y="1222"/>
                    </a:lnTo>
                    <a:lnTo>
                      <a:pt x="119" y="1222"/>
                    </a:lnTo>
                    <a:lnTo>
                      <a:pt x="119" y="1058"/>
                    </a:lnTo>
                    <a:close/>
                    <a:moveTo>
                      <a:pt x="295" y="1348"/>
                    </a:moveTo>
                    <a:lnTo>
                      <a:pt x="295" y="1512"/>
                    </a:lnTo>
                    <a:lnTo>
                      <a:pt x="119" y="1512"/>
                    </a:lnTo>
                    <a:lnTo>
                      <a:pt x="119" y="1348"/>
                    </a:lnTo>
                    <a:lnTo>
                      <a:pt x="295" y="1348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958500" y="3408087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Buildings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232150" y="1116716"/>
              <a:ext cx="1074174" cy="563888"/>
              <a:chOff x="9771422" y="5899622"/>
              <a:chExt cx="1074174" cy="563888"/>
            </a:xfrm>
          </p:grpSpPr>
          <p:grpSp>
            <p:nvGrpSpPr>
              <p:cNvPr id="55" name="Group 54"/>
              <p:cNvGrpSpPr>
                <a:grpSpLocks noChangeAspect="1"/>
              </p:cNvGrpSpPr>
              <p:nvPr/>
            </p:nvGrpSpPr>
            <p:grpSpPr>
              <a:xfrm>
                <a:off x="10093814" y="5899622"/>
                <a:ext cx="365167" cy="368280"/>
                <a:chOff x="4706938" y="2719388"/>
                <a:chExt cx="558800" cy="563563"/>
              </a:xfrm>
              <a:solidFill>
                <a:schemeClr val="tx1"/>
              </a:solidFill>
            </p:grpSpPr>
            <p:sp>
              <p:nvSpPr>
                <p:cNvPr id="57" name="Freeform 87"/>
                <p:cNvSpPr>
                  <a:spLocks/>
                </p:cNvSpPr>
                <p:nvPr/>
              </p:nvSpPr>
              <p:spPr bwMode="auto">
                <a:xfrm>
                  <a:off x="4849813" y="2719388"/>
                  <a:ext cx="273050" cy="87313"/>
                </a:xfrm>
                <a:custGeom>
                  <a:avLst/>
                  <a:gdLst>
                    <a:gd name="T0" fmla="*/ 88 w 1028"/>
                    <a:gd name="T1" fmla="*/ 331 h 331"/>
                    <a:gd name="T2" fmla="*/ 111 w 1028"/>
                    <a:gd name="T3" fmla="*/ 325 h 331"/>
                    <a:gd name="T4" fmla="*/ 131 w 1028"/>
                    <a:gd name="T5" fmla="*/ 313 h 331"/>
                    <a:gd name="T6" fmla="*/ 146 w 1028"/>
                    <a:gd name="T7" fmla="*/ 295 h 331"/>
                    <a:gd name="T8" fmla="*/ 157 w 1028"/>
                    <a:gd name="T9" fmla="*/ 274 h 331"/>
                    <a:gd name="T10" fmla="*/ 160 w 1028"/>
                    <a:gd name="T11" fmla="*/ 251 h 331"/>
                    <a:gd name="T12" fmla="*/ 161 w 1028"/>
                    <a:gd name="T13" fmla="*/ 232 h 331"/>
                    <a:gd name="T14" fmla="*/ 171 w 1028"/>
                    <a:gd name="T15" fmla="*/ 208 h 331"/>
                    <a:gd name="T16" fmla="*/ 186 w 1028"/>
                    <a:gd name="T17" fmla="*/ 188 h 331"/>
                    <a:gd name="T18" fmla="*/ 207 w 1028"/>
                    <a:gd name="T19" fmla="*/ 172 h 331"/>
                    <a:gd name="T20" fmla="*/ 232 w 1028"/>
                    <a:gd name="T21" fmla="*/ 163 h 331"/>
                    <a:gd name="T22" fmla="*/ 777 w 1028"/>
                    <a:gd name="T23" fmla="*/ 162 h 331"/>
                    <a:gd name="T24" fmla="*/ 796 w 1028"/>
                    <a:gd name="T25" fmla="*/ 163 h 331"/>
                    <a:gd name="T26" fmla="*/ 821 w 1028"/>
                    <a:gd name="T27" fmla="*/ 172 h 331"/>
                    <a:gd name="T28" fmla="*/ 840 w 1028"/>
                    <a:gd name="T29" fmla="*/ 188 h 331"/>
                    <a:gd name="T30" fmla="*/ 857 w 1028"/>
                    <a:gd name="T31" fmla="*/ 208 h 331"/>
                    <a:gd name="T32" fmla="*/ 865 w 1028"/>
                    <a:gd name="T33" fmla="*/ 232 h 331"/>
                    <a:gd name="T34" fmla="*/ 867 w 1028"/>
                    <a:gd name="T35" fmla="*/ 251 h 331"/>
                    <a:gd name="T36" fmla="*/ 871 w 1028"/>
                    <a:gd name="T37" fmla="*/ 274 h 331"/>
                    <a:gd name="T38" fmla="*/ 880 w 1028"/>
                    <a:gd name="T39" fmla="*/ 295 h 331"/>
                    <a:gd name="T40" fmla="*/ 897 w 1028"/>
                    <a:gd name="T41" fmla="*/ 313 h 331"/>
                    <a:gd name="T42" fmla="*/ 917 w 1028"/>
                    <a:gd name="T43" fmla="*/ 325 h 331"/>
                    <a:gd name="T44" fmla="*/ 939 w 1028"/>
                    <a:gd name="T45" fmla="*/ 331 h 331"/>
                    <a:gd name="T46" fmla="*/ 955 w 1028"/>
                    <a:gd name="T47" fmla="*/ 331 h 331"/>
                    <a:gd name="T48" fmla="*/ 979 w 1028"/>
                    <a:gd name="T49" fmla="*/ 325 h 331"/>
                    <a:gd name="T50" fmla="*/ 998 w 1028"/>
                    <a:gd name="T51" fmla="*/ 313 h 331"/>
                    <a:gd name="T52" fmla="*/ 1014 w 1028"/>
                    <a:gd name="T53" fmla="*/ 295 h 331"/>
                    <a:gd name="T54" fmla="*/ 1024 w 1028"/>
                    <a:gd name="T55" fmla="*/ 274 h 331"/>
                    <a:gd name="T56" fmla="*/ 1028 w 1028"/>
                    <a:gd name="T57" fmla="*/ 251 h 331"/>
                    <a:gd name="T58" fmla="*/ 1023 w 1028"/>
                    <a:gd name="T59" fmla="*/ 201 h 331"/>
                    <a:gd name="T60" fmla="*/ 997 w 1028"/>
                    <a:gd name="T61" fmla="*/ 131 h 331"/>
                    <a:gd name="T62" fmla="*/ 954 w 1028"/>
                    <a:gd name="T63" fmla="*/ 74 h 331"/>
                    <a:gd name="T64" fmla="*/ 897 w 1028"/>
                    <a:gd name="T65" fmla="*/ 31 h 331"/>
                    <a:gd name="T66" fmla="*/ 828 w 1028"/>
                    <a:gd name="T67" fmla="*/ 6 h 331"/>
                    <a:gd name="T68" fmla="*/ 249 w 1028"/>
                    <a:gd name="T69" fmla="*/ 0 h 331"/>
                    <a:gd name="T70" fmla="*/ 199 w 1028"/>
                    <a:gd name="T71" fmla="*/ 6 h 331"/>
                    <a:gd name="T72" fmla="*/ 130 w 1028"/>
                    <a:gd name="T73" fmla="*/ 31 h 331"/>
                    <a:gd name="T74" fmla="*/ 72 w 1028"/>
                    <a:gd name="T75" fmla="*/ 74 h 331"/>
                    <a:gd name="T76" fmla="*/ 30 w 1028"/>
                    <a:gd name="T77" fmla="*/ 131 h 331"/>
                    <a:gd name="T78" fmla="*/ 4 w 1028"/>
                    <a:gd name="T79" fmla="*/ 201 h 331"/>
                    <a:gd name="T80" fmla="*/ 0 w 1028"/>
                    <a:gd name="T81" fmla="*/ 251 h 331"/>
                    <a:gd name="T82" fmla="*/ 3 w 1028"/>
                    <a:gd name="T83" fmla="*/ 274 h 331"/>
                    <a:gd name="T84" fmla="*/ 13 w 1028"/>
                    <a:gd name="T85" fmla="*/ 295 h 331"/>
                    <a:gd name="T86" fmla="*/ 29 w 1028"/>
                    <a:gd name="T87" fmla="*/ 313 h 331"/>
                    <a:gd name="T88" fmla="*/ 49 w 1028"/>
                    <a:gd name="T89" fmla="*/ 325 h 331"/>
                    <a:gd name="T90" fmla="*/ 71 w 1028"/>
                    <a:gd name="T91" fmla="*/ 331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28" h="331">
                      <a:moveTo>
                        <a:pt x="79" y="331"/>
                      </a:moveTo>
                      <a:lnTo>
                        <a:pt x="79" y="331"/>
                      </a:lnTo>
                      <a:lnTo>
                        <a:pt x="88" y="331"/>
                      </a:lnTo>
                      <a:lnTo>
                        <a:pt x="96" y="329"/>
                      </a:lnTo>
                      <a:lnTo>
                        <a:pt x="104" y="327"/>
                      </a:lnTo>
                      <a:lnTo>
                        <a:pt x="111" y="325"/>
                      </a:lnTo>
                      <a:lnTo>
                        <a:pt x="118" y="321"/>
                      </a:lnTo>
                      <a:lnTo>
                        <a:pt x="125" y="318"/>
                      </a:lnTo>
                      <a:lnTo>
                        <a:pt x="131" y="313"/>
                      </a:lnTo>
                      <a:lnTo>
                        <a:pt x="137" y="307"/>
                      </a:lnTo>
                      <a:lnTo>
                        <a:pt x="141" y="301"/>
                      </a:lnTo>
                      <a:lnTo>
                        <a:pt x="146" y="295"/>
                      </a:lnTo>
                      <a:lnTo>
                        <a:pt x="151" y="290"/>
                      </a:lnTo>
                      <a:lnTo>
                        <a:pt x="153" y="283"/>
                      </a:lnTo>
                      <a:lnTo>
                        <a:pt x="157" y="274"/>
                      </a:lnTo>
                      <a:lnTo>
                        <a:pt x="158" y="267"/>
                      </a:lnTo>
                      <a:lnTo>
                        <a:pt x="159" y="259"/>
                      </a:lnTo>
                      <a:lnTo>
                        <a:pt x="160" y="251"/>
                      </a:lnTo>
                      <a:lnTo>
                        <a:pt x="160" y="251"/>
                      </a:lnTo>
                      <a:lnTo>
                        <a:pt x="160" y="242"/>
                      </a:lnTo>
                      <a:lnTo>
                        <a:pt x="161" y="232"/>
                      </a:lnTo>
                      <a:lnTo>
                        <a:pt x="164" y="224"/>
                      </a:lnTo>
                      <a:lnTo>
                        <a:pt x="167" y="216"/>
                      </a:lnTo>
                      <a:lnTo>
                        <a:pt x="171" y="208"/>
                      </a:lnTo>
                      <a:lnTo>
                        <a:pt x="175" y="201"/>
                      </a:lnTo>
                      <a:lnTo>
                        <a:pt x="180" y="194"/>
                      </a:lnTo>
                      <a:lnTo>
                        <a:pt x="186" y="188"/>
                      </a:lnTo>
                      <a:lnTo>
                        <a:pt x="193" y="182"/>
                      </a:lnTo>
                      <a:lnTo>
                        <a:pt x="199" y="177"/>
                      </a:lnTo>
                      <a:lnTo>
                        <a:pt x="207" y="172"/>
                      </a:lnTo>
                      <a:lnTo>
                        <a:pt x="214" y="169"/>
                      </a:lnTo>
                      <a:lnTo>
                        <a:pt x="222" y="165"/>
                      </a:lnTo>
                      <a:lnTo>
                        <a:pt x="232" y="163"/>
                      </a:lnTo>
                      <a:lnTo>
                        <a:pt x="240" y="162"/>
                      </a:lnTo>
                      <a:lnTo>
                        <a:pt x="249" y="162"/>
                      </a:lnTo>
                      <a:lnTo>
                        <a:pt x="777" y="162"/>
                      </a:lnTo>
                      <a:lnTo>
                        <a:pt x="777" y="162"/>
                      </a:lnTo>
                      <a:lnTo>
                        <a:pt x="787" y="162"/>
                      </a:lnTo>
                      <a:lnTo>
                        <a:pt x="796" y="163"/>
                      </a:lnTo>
                      <a:lnTo>
                        <a:pt x="804" y="165"/>
                      </a:lnTo>
                      <a:lnTo>
                        <a:pt x="812" y="169"/>
                      </a:lnTo>
                      <a:lnTo>
                        <a:pt x="821" y="172"/>
                      </a:lnTo>
                      <a:lnTo>
                        <a:pt x="828" y="177"/>
                      </a:lnTo>
                      <a:lnTo>
                        <a:pt x="835" y="182"/>
                      </a:lnTo>
                      <a:lnTo>
                        <a:pt x="840" y="188"/>
                      </a:lnTo>
                      <a:lnTo>
                        <a:pt x="846" y="194"/>
                      </a:lnTo>
                      <a:lnTo>
                        <a:pt x="852" y="201"/>
                      </a:lnTo>
                      <a:lnTo>
                        <a:pt x="857" y="208"/>
                      </a:lnTo>
                      <a:lnTo>
                        <a:pt x="860" y="216"/>
                      </a:lnTo>
                      <a:lnTo>
                        <a:pt x="863" y="224"/>
                      </a:lnTo>
                      <a:lnTo>
                        <a:pt x="865" y="232"/>
                      </a:lnTo>
                      <a:lnTo>
                        <a:pt x="866" y="242"/>
                      </a:lnTo>
                      <a:lnTo>
                        <a:pt x="867" y="251"/>
                      </a:lnTo>
                      <a:lnTo>
                        <a:pt x="867" y="251"/>
                      </a:lnTo>
                      <a:lnTo>
                        <a:pt x="867" y="259"/>
                      </a:lnTo>
                      <a:lnTo>
                        <a:pt x="869" y="267"/>
                      </a:lnTo>
                      <a:lnTo>
                        <a:pt x="871" y="274"/>
                      </a:lnTo>
                      <a:lnTo>
                        <a:pt x="873" y="283"/>
                      </a:lnTo>
                      <a:lnTo>
                        <a:pt x="877" y="290"/>
                      </a:lnTo>
                      <a:lnTo>
                        <a:pt x="880" y="295"/>
                      </a:lnTo>
                      <a:lnTo>
                        <a:pt x="885" y="301"/>
                      </a:lnTo>
                      <a:lnTo>
                        <a:pt x="891" y="307"/>
                      </a:lnTo>
                      <a:lnTo>
                        <a:pt x="897" y="313"/>
                      </a:lnTo>
                      <a:lnTo>
                        <a:pt x="902" y="318"/>
                      </a:lnTo>
                      <a:lnTo>
                        <a:pt x="910" y="321"/>
                      </a:lnTo>
                      <a:lnTo>
                        <a:pt x="917" y="325"/>
                      </a:lnTo>
                      <a:lnTo>
                        <a:pt x="924" y="327"/>
                      </a:lnTo>
                      <a:lnTo>
                        <a:pt x="932" y="329"/>
                      </a:lnTo>
                      <a:lnTo>
                        <a:pt x="939" y="331"/>
                      </a:lnTo>
                      <a:lnTo>
                        <a:pt x="947" y="331"/>
                      </a:lnTo>
                      <a:lnTo>
                        <a:pt x="947" y="331"/>
                      </a:lnTo>
                      <a:lnTo>
                        <a:pt x="955" y="331"/>
                      </a:lnTo>
                      <a:lnTo>
                        <a:pt x="963" y="329"/>
                      </a:lnTo>
                      <a:lnTo>
                        <a:pt x="972" y="327"/>
                      </a:lnTo>
                      <a:lnTo>
                        <a:pt x="979" y="325"/>
                      </a:lnTo>
                      <a:lnTo>
                        <a:pt x="986" y="321"/>
                      </a:lnTo>
                      <a:lnTo>
                        <a:pt x="993" y="318"/>
                      </a:lnTo>
                      <a:lnTo>
                        <a:pt x="998" y="313"/>
                      </a:lnTo>
                      <a:lnTo>
                        <a:pt x="1004" y="307"/>
                      </a:lnTo>
                      <a:lnTo>
                        <a:pt x="1009" y="301"/>
                      </a:lnTo>
                      <a:lnTo>
                        <a:pt x="1014" y="295"/>
                      </a:lnTo>
                      <a:lnTo>
                        <a:pt x="1018" y="290"/>
                      </a:lnTo>
                      <a:lnTo>
                        <a:pt x="1021" y="283"/>
                      </a:lnTo>
                      <a:lnTo>
                        <a:pt x="1024" y="274"/>
                      </a:lnTo>
                      <a:lnTo>
                        <a:pt x="1025" y="267"/>
                      </a:lnTo>
                      <a:lnTo>
                        <a:pt x="1028" y="259"/>
                      </a:lnTo>
                      <a:lnTo>
                        <a:pt x="1028" y="251"/>
                      </a:lnTo>
                      <a:lnTo>
                        <a:pt x="1028" y="251"/>
                      </a:lnTo>
                      <a:lnTo>
                        <a:pt x="1027" y="225"/>
                      </a:lnTo>
                      <a:lnTo>
                        <a:pt x="1023" y="201"/>
                      </a:lnTo>
                      <a:lnTo>
                        <a:pt x="1016" y="176"/>
                      </a:lnTo>
                      <a:lnTo>
                        <a:pt x="1008" y="154"/>
                      </a:lnTo>
                      <a:lnTo>
                        <a:pt x="997" y="131"/>
                      </a:lnTo>
                      <a:lnTo>
                        <a:pt x="984" y="110"/>
                      </a:lnTo>
                      <a:lnTo>
                        <a:pt x="970" y="92"/>
                      </a:lnTo>
                      <a:lnTo>
                        <a:pt x="954" y="74"/>
                      </a:lnTo>
                      <a:lnTo>
                        <a:pt x="936" y="58"/>
                      </a:lnTo>
                      <a:lnTo>
                        <a:pt x="918" y="44"/>
                      </a:lnTo>
                      <a:lnTo>
                        <a:pt x="897" y="31"/>
                      </a:lnTo>
                      <a:lnTo>
                        <a:pt x="874" y="20"/>
                      </a:lnTo>
                      <a:lnTo>
                        <a:pt x="852" y="12"/>
                      </a:lnTo>
                      <a:lnTo>
                        <a:pt x="828" y="6"/>
                      </a:lnTo>
                      <a:lnTo>
                        <a:pt x="803" y="2"/>
                      </a:lnTo>
                      <a:lnTo>
                        <a:pt x="777" y="0"/>
                      </a:lnTo>
                      <a:lnTo>
                        <a:pt x="249" y="0"/>
                      </a:lnTo>
                      <a:lnTo>
                        <a:pt x="249" y="0"/>
                      </a:lnTo>
                      <a:lnTo>
                        <a:pt x="223" y="2"/>
                      </a:lnTo>
                      <a:lnTo>
                        <a:pt x="199" y="6"/>
                      </a:lnTo>
                      <a:lnTo>
                        <a:pt x="175" y="12"/>
                      </a:lnTo>
                      <a:lnTo>
                        <a:pt x="152" y="20"/>
                      </a:lnTo>
                      <a:lnTo>
                        <a:pt x="130" y="31"/>
                      </a:lnTo>
                      <a:lnTo>
                        <a:pt x="110" y="44"/>
                      </a:lnTo>
                      <a:lnTo>
                        <a:pt x="90" y="58"/>
                      </a:lnTo>
                      <a:lnTo>
                        <a:pt x="72" y="74"/>
                      </a:lnTo>
                      <a:lnTo>
                        <a:pt x="57" y="92"/>
                      </a:lnTo>
                      <a:lnTo>
                        <a:pt x="42" y="110"/>
                      </a:lnTo>
                      <a:lnTo>
                        <a:pt x="30" y="131"/>
                      </a:lnTo>
                      <a:lnTo>
                        <a:pt x="20" y="154"/>
                      </a:lnTo>
                      <a:lnTo>
                        <a:pt x="10" y="176"/>
                      </a:lnTo>
                      <a:lnTo>
                        <a:pt x="4" y="201"/>
                      </a:lnTo>
                      <a:lnTo>
                        <a:pt x="1" y="225"/>
                      </a:lnTo>
                      <a:lnTo>
                        <a:pt x="0" y="251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1" y="267"/>
                      </a:lnTo>
                      <a:lnTo>
                        <a:pt x="3" y="274"/>
                      </a:lnTo>
                      <a:lnTo>
                        <a:pt x="6" y="283"/>
                      </a:lnTo>
                      <a:lnTo>
                        <a:pt x="9" y="290"/>
                      </a:lnTo>
                      <a:lnTo>
                        <a:pt x="13" y="295"/>
                      </a:lnTo>
                      <a:lnTo>
                        <a:pt x="17" y="301"/>
                      </a:lnTo>
                      <a:lnTo>
                        <a:pt x="23" y="307"/>
                      </a:lnTo>
                      <a:lnTo>
                        <a:pt x="29" y="313"/>
                      </a:lnTo>
                      <a:lnTo>
                        <a:pt x="35" y="318"/>
                      </a:lnTo>
                      <a:lnTo>
                        <a:pt x="42" y="321"/>
                      </a:lnTo>
                      <a:lnTo>
                        <a:pt x="49" y="325"/>
                      </a:lnTo>
                      <a:lnTo>
                        <a:pt x="56" y="327"/>
                      </a:lnTo>
                      <a:lnTo>
                        <a:pt x="63" y="329"/>
                      </a:lnTo>
                      <a:lnTo>
                        <a:pt x="71" y="331"/>
                      </a:lnTo>
                      <a:lnTo>
                        <a:pt x="79" y="331"/>
                      </a:lnTo>
                      <a:lnTo>
                        <a:pt x="79" y="331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" name="Freeform 88"/>
                <p:cNvSpPr>
                  <a:spLocks noEditPoints="1"/>
                </p:cNvSpPr>
                <p:nvPr/>
              </p:nvSpPr>
              <p:spPr bwMode="auto">
                <a:xfrm>
                  <a:off x="4706938" y="2822576"/>
                  <a:ext cx="558800" cy="460375"/>
                </a:xfrm>
                <a:custGeom>
                  <a:avLst/>
                  <a:gdLst>
                    <a:gd name="T0" fmla="*/ 226 w 2115"/>
                    <a:gd name="T1" fmla="*/ 1 h 1744"/>
                    <a:gd name="T2" fmla="*/ 133 w 2115"/>
                    <a:gd name="T3" fmla="*/ 31 h 1744"/>
                    <a:gd name="T4" fmla="*/ 58 w 2115"/>
                    <a:gd name="T5" fmla="*/ 93 h 1744"/>
                    <a:gd name="T6" fmla="*/ 11 w 2115"/>
                    <a:gd name="T7" fmla="*/ 178 h 1744"/>
                    <a:gd name="T8" fmla="*/ 0 w 2115"/>
                    <a:gd name="T9" fmla="*/ 1492 h 1744"/>
                    <a:gd name="T10" fmla="*/ 11 w 2115"/>
                    <a:gd name="T11" fmla="*/ 1567 h 1744"/>
                    <a:gd name="T12" fmla="*/ 58 w 2115"/>
                    <a:gd name="T13" fmla="*/ 1652 h 1744"/>
                    <a:gd name="T14" fmla="*/ 133 w 2115"/>
                    <a:gd name="T15" fmla="*/ 1713 h 1744"/>
                    <a:gd name="T16" fmla="*/ 226 w 2115"/>
                    <a:gd name="T17" fmla="*/ 1742 h 1744"/>
                    <a:gd name="T18" fmla="*/ 1888 w 2115"/>
                    <a:gd name="T19" fmla="*/ 1742 h 1744"/>
                    <a:gd name="T20" fmla="*/ 1983 w 2115"/>
                    <a:gd name="T21" fmla="*/ 1713 h 1744"/>
                    <a:gd name="T22" fmla="*/ 2058 w 2115"/>
                    <a:gd name="T23" fmla="*/ 1652 h 1744"/>
                    <a:gd name="T24" fmla="*/ 2103 w 2115"/>
                    <a:gd name="T25" fmla="*/ 1567 h 1744"/>
                    <a:gd name="T26" fmla="*/ 2115 w 2115"/>
                    <a:gd name="T27" fmla="*/ 253 h 1744"/>
                    <a:gd name="T28" fmla="*/ 2103 w 2115"/>
                    <a:gd name="T29" fmla="*/ 178 h 1744"/>
                    <a:gd name="T30" fmla="*/ 2058 w 2115"/>
                    <a:gd name="T31" fmla="*/ 93 h 1744"/>
                    <a:gd name="T32" fmla="*/ 1983 w 2115"/>
                    <a:gd name="T33" fmla="*/ 31 h 1744"/>
                    <a:gd name="T34" fmla="*/ 1888 w 2115"/>
                    <a:gd name="T35" fmla="*/ 1 h 1744"/>
                    <a:gd name="T36" fmla="*/ 1057 w 2115"/>
                    <a:gd name="T37" fmla="*/ 1409 h 1744"/>
                    <a:gd name="T38" fmla="*/ 948 w 2115"/>
                    <a:gd name="T39" fmla="*/ 1398 h 1744"/>
                    <a:gd name="T40" fmla="*/ 847 w 2115"/>
                    <a:gd name="T41" fmla="*/ 1367 h 1744"/>
                    <a:gd name="T42" fmla="*/ 756 w 2115"/>
                    <a:gd name="T43" fmla="*/ 1317 h 1744"/>
                    <a:gd name="T44" fmla="*/ 677 w 2115"/>
                    <a:gd name="T45" fmla="*/ 1252 h 1744"/>
                    <a:gd name="T46" fmla="*/ 612 w 2115"/>
                    <a:gd name="T47" fmla="*/ 1172 h 1744"/>
                    <a:gd name="T48" fmla="*/ 561 w 2115"/>
                    <a:gd name="T49" fmla="*/ 1081 h 1744"/>
                    <a:gd name="T50" fmla="*/ 531 w 2115"/>
                    <a:gd name="T51" fmla="*/ 980 h 1744"/>
                    <a:gd name="T52" fmla="*/ 519 w 2115"/>
                    <a:gd name="T53" fmla="*/ 873 h 1744"/>
                    <a:gd name="T54" fmla="*/ 526 w 2115"/>
                    <a:gd name="T55" fmla="*/ 791 h 1744"/>
                    <a:gd name="T56" fmla="*/ 552 w 2115"/>
                    <a:gd name="T57" fmla="*/ 688 h 1744"/>
                    <a:gd name="T58" fmla="*/ 598 w 2115"/>
                    <a:gd name="T59" fmla="*/ 594 h 1744"/>
                    <a:gd name="T60" fmla="*/ 658 w 2115"/>
                    <a:gd name="T61" fmla="*/ 511 h 1744"/>
                    <a:gd name="T62" fmla="*/ 736 w 2115"/>
                    <a:gd name="T63" fmla="*/ 442 h 1744"/>
                    <a:gd name="T64" fmla="*/ 824 w 2115"/>
                    <a:gd name="T65" fmla="*/ 388 h 1744"/>
                    <a:gd name="T66" fmla="*/ 922 w 2115"/>
                    <a:gd name="T67" fmla="*/ 353 h 1744"/>
                    <a:gd name="T68" fmla="*/ 1028 w 2115"/>
                    <a:gd name="T69" fmla="*/ 336 h 1744"/>
                    <a:gd name="T70" fmla="*/ 1112 w 2115"/>
                    <a:gd name="T71" fmla="*/ 337 h 1744"/>
                    <a:gd name="T72" fmla="*/ 1216 w 2115"/>
                    <a:gd name="T73" fmla="*/ 360 h 1744"/>
                    <a:gd name="T74" fmla="*/ 1313 w 2115"/>
                    <a:gd name="T75" fmla="*/ 399 h 1744"/>
                    <a:gd name="T76" fmla="*/ 1398 w 2115"/>
                    <a:gd name="T77" fmla="*/ 458 h 1744"/>
                    <a:gd name="T78" fmla="*/ 1471 w 2115"/>
                    <a:gd name="T79" fmla="*/ 531 h 1744"/>
                    <a:gd name="T80" fmla="*/ 1528 w 2115"/>
                    <a:gd name="T81" fmla="*/ 616 h 1744"/>
                    <a:gd name="T82" fmla="*/ 1569 w 2115"/>
                    <a:gd name="T83" fmla="*/ 712 h 1744"/>
                    <a:gd name="T84" fmla="*/ 1590 w 2115"/>
                    <a:gd name="T85" fmla="*/ 817 h 1744"/>
                    <a:gd name="T86" fmla="*/ 1593 w 2115"/>
                    <a:gd name="T87" fmla="*/ 901 h 1744"/>
                    <a:gd name="T88" fmla="*/ 1576 w 2115"/>
                    <a:gd name="T89" fmla="*/ 1007 h 1744"/>
                    <a:gd name="T90" fmla="*/ 1540 w 2115"/>
                    <a:gd name="T91" fmla="*/ 1106 h 1744"/>
                    <a:gd name="T92" fmla="*/ 1486 w 2115"/>
                    <a:gd name="T93" fmla="*/ 1193 h 1744"/>
                    <a:gd name="T94" fmla="*/ 1417 w 2115"/>
                    <a:gd name="T95" fmla="*/ 1269 h 1744"/>
                    <a:gd name="T96" fmla="*/ 1335 w 2115"/>
                    <a:gd name="T97" fmla="*/ 1331 h 1744"/>
                    <a:gd name="T98" fmla="*/ 1242 w 2115"/>
                    <a:gd name="T99" fmla="*/ 1377 h 1744"/>
                    <a:gd name="T100" fmla="*/ 1139 w 2115"/>
                    <a:gd name="T101" fmla="*/ 1403 h 1744"/>
                    <a:gd name="T102" fmla="*/ 1057 w 2115"/>
                    <a:gd name="T103" fmla="*/ 1409 h 1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115" h="1744">
                      <a:moveTo>
                        <a:pt x="1862" y="0"/>
                      </a:moveTo>
                      <a:lnTo>
                        <a:pt x="252" y="0"/>
                      </a:lnTo>
                      <a:lnTo>
                        <a:pt x="252" y="0"/>
                      </a:lnTo>
                      <a:lnTo>
                        <a:pt x="226" y="1"/>
                      </a:lnTo>
                      <a:lnTo>
                        <a:pt x="202" y="6"/>
                      </a:lnTo>
                      <a:lnTo>
                        <a:pt x="177" y="12"/>
                      </a:lnTo>
                      <a:lnTo>
                        <a:pt x="154" y="20"/>
                      </a:lnTo>
                      <a:lnTo>
                        <a:pt x="133" y="31"/>
                      </a:lnTo>
                      <a:lnTo>
                        <a:pt x="112" y="44"/>
                      </a:lnTo>
                      <a:lnTo>
                        <a:pt x="92" y="58"/>
                      </a:lnTo>
                      <a:lnTo>
                        <a:pt x="74" y="74"/>
                      </a:lnTo>
                      <a:lnTo>
                        <a:pt x="58" y="93"/>
                      </a:lnTo>
                      <a:lnTo>
                        <a:pt x="44" y="111"/>
                      </a:lnTo>
                      <a:lnTo>
                        <a:pt x="31" y="133"/>
                      </a:lnTo>
                      <a:lnTo>
                        <a:pt x="20" y="155"/>
                      </a:lnTo>
                      <a:lnTo>
                        <a:pt x="11" y="178"/>
                      </a:lnTo>
                      <a:lnTo>
                        <a:pt x="5" y="202"/>
                      </a:lnTo>
                      <a:lnTo>
                        <a:pt x="2" y="227"/>
                      </a:lnTo>
                      <a:lnTo>
                        <a:pt x="0" y="253"/>
                      </a:lnTo>
                      <a:lnTo>
                        <a:pt x="0" y="1492"/>
                      </a:lnTo>
                      <a:lnTo>
                        <a:pt x="0" y="1492"/>
                      </a:lnTo>
                      <a:lnTo>
                        <a:pt x="2" y="1518"/>
                      </a:lnTo>
                      <a:lnTo>
                        <a:pt x="5" y="1542"/>
                      </a:lnTo>
                      <a:lnTo>
                        <a:pt x="11" y="1567"/>
                      </a:lnTo>
                      <a:lnTo>
                        <a:pt x="20" y="1590"/>
                      </a:lnTo>
                      <a:lnTo>
                        <a:pt x="31" y="1612"/>
                      </a:lnTo>
                      <a:lnTo>
                        <a:pt x="44" y="1632"/>
                      </a:lnTo>
                      <a:lnTo>
                        <a:pt x="58" y="1652"/>
                      </a:lnTo>
                      <a:lnTo>
                        <a:pt x="74" y="1670"/>
                      </a:lnTo>
                      <a:lnTo>
                        <a:pt x="92" y="1686"/>
                      </a:lnTo>
                      <a:lnTo>
                        <a:pt x="112" y="1701"/>
                      </a:lnTo>
                      <a:lnTo>
                        <a:pt x="133" y="1713"/>
                      </a:lnTo>
                      <a:lnTo>
                        <a:pt x="154" y="1724"/>
                      </a:lnTo>
                      <a:lnTo>
                        <a:pt x="177" y="1733"/>
                      </a:lnTo>
                      <a:lnTo>
                        <a:pt x="202" y="1739"/>
                      </a:lnTo>
                      <a:lnTo>
                        <a:pt x="226" y="1742"/>
                      </a:lnTo>
                      <a:lnTo>
                        <a:pt x="252" y="1744"/>
                      </a:lnTo>
                      <a:lnTo>
                        <a:pt x="1862" y="1744"/>
                      </a:lnTo>
                      <a:lnTo>
                        <a:pt x="1862" y="1744"/>
                      </a:lnTo>
                      <a:lnTo>
                        <a:pt x="1888" y="1742"/>
                      </a:lnTo>
                      <a:lnTo>
                        <a:pt x="1914" y="1739"/>
                      </a:lnTo>
                      <a:lnTo>
                        <a:pt x="1937" y="1733"/>
                      </a:lnTo>
                      <a:lnTo>
                        <a:pt x="1960" y="1724"/>
                      </a:lnTo>
                      <a:lnTo>
                        <a:pt x="1983" y="1713"/>
                      </a:lnTo>
                      <a:lnTo>
                        <a:pt x="2004" y="1701"/>
                      </a:lnTo>
                      <a:lnTo>
                        <a:pt x="2023" y="1686"/>
                      </a:lnTo>
                      <a:lnTo>
                        <a:pt x="2041" y="1670"/>
                      </a:lnTo>
                      <a:lnTo>
                        <a:pt x="2058" y="1652"/>
                      </a:lnTo>
                      <a:lnTo>
                        <a:pt x="2072" y="1632"/>
                      </a:lnTo>
                      <a:lnTo>
                        <a:pt x="2085" y="1612"/>
                      </a:lnTo>
                      <a:lnTo>
                        <a:pt x="2095" y="1590"/>
                      </a:lnTo>
                      <a:lnTo>
                        <a:pt x="2103" y="1567"/>
                      </a:lnTo>
                      <a:lnTo>
                        <a:pt x="2109" y="1542"/>
                      </a:lnTo>
                      <a:lnTo>
                        <a:pt x="2114" y="1518"/>
                      </a:lnTo>
                      <a:lnTo>
                        <a:pt x="2115" y="1492"/>
                      </a:lnTo>
                      <a:lnTo>
                        <a:pt x="2115" y="253"/>
                      </a:lnTo>
                      <a:lnTo>
                        <a:pt x="2115" y="253"/>
                      </a:lnTo>
                      <a:lnTo>
                        <a:pt x="2114" y="227"/>
                      </a:lnTo>
                      <a:lnTo>
                        <a:pt x="2109" y="202"/>
                      </a:lnTo>
                      <a:lnTo>
                        <a:pt x="2103" y="178"/>
                      </a:lnTo>
                      <a:lnTo>
                        <a:pt x="2095" y="155"/>
                      </a:lnTo>
                      <a:lnTo>
                        <a:pt x="2085" y="133"/>
                      </a:lnTo>
                      <a:lnTo>
                        <a:pt x="2072" y="111"/>
                      </a:lnTo>
                      <a:lnTo>
                        <a:pt x="2058" y="93"/>
                      </a:lnTo>
                      <a:lnTo>
                        <a:pt x="2041" y="74"/>
                      </a:lnTo>
                      <a:lnTo>
                        <a:pt x="2023" y="58"/>
                      </a:lnTo>
                      <a:lnTo>
                        <a:pt x="2004" y="44"/>
                      </a:lnTo>
                      <a:lnTo>
                        <a:pt x="1983" y="31"/>
                      </a:lnTo>
                      <a:lnTo>
                        <a:pt x="1960" y="20"/>
                      </a:lnTo>
                      <a:lnTo>
                        <a:pt x="1937" y="12"/>
                      </a:lnTo>
                      <a:lnTo>
                        <a:pt x="1914" y="6"/>
                      </a:lnTo>
                      <a:lnTo>
                        <a:pt x="1888" y="1"/>
                      </a:lnTo>
                      <a:lnTo>
                        <a:pt x="1862" y="0"/>
                      </a:lnTo>
                      <a:lnTo>
                        <a:pt x="1862" y="0"/>
                      </a:lnTo>
                      <a:close/>
                      <a:moveTo>
                        <a:pt x="1057" y="1409"/>
                      </a:moveTo>
                      <a:lnTo>
                        <a:pt x="1057" y="1409"/>
                      </a:lnTo>
                      <a:lnTo>
                        <a:pt x="1028" y="1409"/>
                      </a:lnTo>
                      <a:lnTo>
                        <a:pt x="1002" y="1406"/>
                      </a:lnTo>
                      <a:lnTo>
                        <a:pt x="975" y="1403"/>
                      </a:lnTo>
                      <a:lnTo>
                        <a:pt x="948" y="1398"/>
                      </a:lnTo>
                      <a:lnTo>
                        <a:pt x="922" y="1392"/>
                      </a:lnTo>
                      <a:lnTo>
                        <a:pt x="897" y="1385"/>
                      </a:lnTo>
                      <a:lnTo>
                        <a:pt x="872" y="1377"/>
                      </a:lnTo>
                      <a:lnTo>
                        <a:pt x="847" y="1367"/>
                      </a:lnTo>
                      <a:lnTo>
                        <a:pt x="824" y="1356"/>
                      </a:lnTo>
                      <a:lnTo>
                        <a:pt x="800" y="1344"/>
                      </a:lnTo>
                      <a:lnTo>
                        <a:pt x="778" y="1331"/>
                      </a:lnTo>
                      <a:lnTo>
                        <a:pt x="756" y="1317"/>
                      </a:lnTo>
                      <a:lnTo>
                        <a:pt x="736" y="1302"/>
                      </a:lnTo>
                      <a:lnTo>
                        <a:pt x="715" y="1287"/>
                      </a:lnTo>
                      <a:lnTo>
                        <a:pt x="696" y="1269"/>
                      </a:lnTo>
                      <a:lnTo>
                        <a:pt x="677" y="1252"/>
                      </a:lnTo>
                      <a:lnTo>
                        <a:pt x="658" y="1233"/>
                      </a:lnTo>
                      <a:lnTo>
                        <a:pt x="642" y="1214"/>
                      </a:lnTo>
                      <a:lnTo>
                        <a:pt x="626" y="1193"/>
                      </a:lnTo>
                      <a:lnTo>
                        <a:pt x="612" y="1172"/>
                      </a:lnTo>
                      <a:lnTo>
                        <a:pt x="598" y="1151"/>
                      </a:lnTo>
                      <a:lnTo>
                        <a:pt x="585" y="1128"/>
                      </a:lnTo>
                      <a:lnTo>
                        <a:pt x="572" y="1106"/>
                      </a:lnTo>
                      <a:lnTo>
                        <a:pt x="561" y="1081"/>
                      </a:lnTo>
                      <a:lnTo>
                        <a:pt x="552" y="1058"/>
                      </a:lnTo>
                      <a:lnTo>
                        <a:pt x="544" y="1032"/>
                      </a:lnTo>
                      <a:lnTo>
                        <a:pt x="537" y="1007"/>
                      </a:lnTo>
                      <a:lnTo>
                        <a:pt x="531" y="980"/>
                      </a:lnTo>
                      <a:lnTo>
                        <a:pt x="526" y="954"/>
                      </a:lnTo>
                      <a:lnTo>
                        <a:pt x="523" y="928"/>
                      </a:lnTo>
                      <a:lnTo>
                        <a:pt x="520" y="901"/>
                      </a:lnTo>
                      <a:lnTo>
                        <a:pt x="519" y="873"/>
                      </a:lnTo>
                      <a:lnTo>
                        <a:pt x="519" y="873"/>
                      </a:lnTo>
                      <a:lnTo>
                        <a:pt x="520" y="844"/>
                      </a:lnTo>
                      <a:lnTo>
                        <a:pt x="523" y="817"/>
                      </a:lnTo>
                      <a:lnTo>
                        <a:pt x="526" y="791"/>
                      </a:lnTo>
                      <a:lnTo>
                        <a:pt x="531" y="764"/>
                      </a:lnTo>
                      <a:lnTo>
                        <a:pt x="537" y="738"/>
                      </a:lnTo>
                      <a:lnTo>
                        <a:pt x="544" y="712"/>
                      </a:lnTo>
                      <a:lnTo>
                        <a:pt x="552" y="688"/>
                      </a:lnTo>
                      <a:lnTo>
                        <a:pt x="561" y="663"/>
                      </a:lnTo>
                      <a:lnTo>
                        <a:pt x="572" y="640"/>
                      </a:lnTo>
                      <a:lnTo>
                        <a:pt x="585" y="616"/>
                      </a:lnTo>
                      <a:lnTo>
                        <a:pt x="598" y="594"/>
                      </a:lnTo>
                      <a:lnTo>
                        <a:pt x="612" y="572"/>
                      </a:lnTo>
                      <a:lnTo>
                        <a:pt x="626" y="551"/>
                      </a:lnTo>
                      <a:lnTo>
                        <a:pt x="642" y="531"/>
                      </a:lnTo>
                      <a:lnTo>
                        <a:pt x="658" y="511"/>
                      </a:lnTo>
                      <a:lnTo>
                        <a:pt x="677" y="492"/>
                      </a:lnTo>
                      <a:lnTo>
                        <a:pt x="696" y="474"/>
                      </a:lnTo>
                      <a:lnTo>
                        <a:pt x="715" y="458"/>
                      </a:lnTo>
                      <a:lnTo>
                        <a:pt x="736" y="442"/>
                      </a:lnTo>
                      <a:lnTo>
                        <a:pt x="756" y="426"/>
                      </a:lnTo>
                      <a:lnTo>
                        <a:pt x="778" y="414"/>
                      </a:lnTo>
                      <a:lnTo>
                        <a:pt x="800" y="399"/>
                      </a:lnTo>
                      <a:lnTo>
                        <a:pt x="824" y="388"/>
                      </a:lnTo>
                      <a:lnTo>
                        <a:pt x="847" y="377"/>
                      </a:lnTo>
                      <a:lnTo>
                        <a:pt x="872" y="368"/>
                      </a:lnTo>
                      <a:lnTo>
                        <a:pt x="897" y="360"/>
                      </a:lnTo>
                      <a:lnTo>
                        <a:pt x="922" y="353"/>
                      </a:lnTo>
                      <a:lnTo>
                        <a:pt x="948" y="346"/>
                      </a:lnTo>
                      <a:lnTo>
                        <a:pt x="975" y="341"/>
                      </a:lnTo>
                      <a:lnTo>
                        <a:pt x="1002" y="337"/>
                      </a:lnTo>
                      <a:lnTo>
                        <a:pt x="1028" y="336"/>
                      </a:lnTo>
                      <a:lnTo>
                        <a:pt x="1057" y="335"/>
                      </a:lnTo>
                      <a:lnTo>
                        <a:pt x="1057" y="335"/>
                      </a:lnTo>
                      <a:lnTo>
                        <a:pt x="1085" y="336"/>
                      </a:lnTo>
                      <a:lnTo>
                        <a:pt x="1112" y="337"/>
                      </a:lnTo>
                      <a:lnTo>
                        <a:pt x="1139" y="341"/>
                      </a:lnTo>
                      <a:lnTo>
                        <a:pt x="1164" y="346"/>
                      </a:lnTo>
                      <a:lnTo>
                        <a:pt x="1191" y="353"/>
                      </a:lnTo>
                      <a:lnTo>
                        <a:pt x="1216" y="360"/>
                      </a:lnTo>
                      <a:lnTo>
                        <a:pt x="1242" y="368"/>
                      </a:lnTo>
                      <a:lnTo>
                        <a:pt x="1265" y="377"/>
                      </a:lnTo>
                      <a:lnTo>
                        <a:pt x="1290" y="388"/>
                      </a:lnTo>
                      <a:lnTo>
                        <a:pt x="1313" y="399"/>
                      </a:lnTo>
                      <a:lnTo>
                        <a:pt x="1335" y="414"/>
                      </a:lnTo>
                      <a:lnTo>
                        <a:pt x="1356" y="426"/>
                      </a:lnTo>
                      <a:lnTo>
                        <a:pt x="1377" y="442"/>
                      </a:lnTo>
                      <a:lnTo>
                        <a:pt x="1398" y="458"/>
                      </a:lnTo>
                      <a:lnTo>
                        <a:pt x="1417" y="474"/>
                      </a:lnTo>
                      <a:lnTo>
                        <a:pt x="1436" y="492"/>
                      </a:lnTo>
                      <a:lnTo>
                        <a:pt x="1454" y="511"/>
                      </a:lnTo>
                      <a:lnTo>
                        <a:pt x="1471" y="531"/>
                      </a:lnTo>
                      <a:lnTo>
                        <a:pt x="1486" y="551"/>
                      </a:lnTo>
                      <a:lnTo>
                        <a:pt x="1502" y="572"/>
                      </a:lnTo>
                      <a:lnTo>
                        <a:pt x="1516" y="594"/>
                      </a:lnTo>
                      <a:lnTo>
                        <a:pt x="1528" y="616"/>
                      </a:lnTo>
                      <a:lnTo>
                        <a:pt x="1540" y="640"/>
                      </a:lnTo>
                      <a:lnTo>
                        <a:pt x="1552" y="663"/>
                      </a:lnTo>
                      <a:lnTo>
                        <a:pt x="1561" y="688"/>
                      </a:lnTo>
                      <a:lnTo>
                        <a:pt x="1569" y="712"/>
                      </a:lnTo>
                      <a:lnTo>
                        <a:pt x="1576" y="738"/>
                      </a:lnTo>
                      <a:lnTo>
                        <a:pt x="1582" y="764"/>
                      </a:lnTo>
                      <a:lnTo>
                        <a:pt x="1587" y="791"/>
                      </a:lnTo>
                      <a:lnTo>
                        <a:pt x="1590" y="817"/>
                      </a:lnTo>
                      <a:lnTo>
                        <a:pt x="1593" y="844"/>
                      </a:lnTo>
                      <a:lnTo>
                        <a:pt x="1594" y="873"/>
                      </a:lnTo>
                      <a:lnTo>
                        <a:pt x="1594" y="873"/>
                      </a:lnTo>
                      <a:lnTo>
                        <a:pt x="1593" y="901"/>
                      </a:lnTo>
                      <a:lnTo>
                        <a:pt x="1590" y="928"/>
                      </a:lnTo>
                      <a:lnTo>
                        <a:pt x="1587" y="954"/>
                      </a:lnTo>
                      <a:lnTo>
                        <a:pt x="1582" y="980"/>
                      </a:lnTo>
                      <a:lnTo>
                        <a:pt x="1576" y="1007"/>
                      </a:lnTo>
                      <a:lnTo>
                        <a:pt x="1569" y="1032"/>
                      </a:lnTo>
                      <a:lnTo>
                        <a:pt x="1561" y="1058"/>
                      </a:lnTo>
                      <a:lnTo>
                        <a:pt x="1552" y="1081"/>
                      </a:lnTo>
                      <a:lnTo>
                        <a:pt x="1540" y="1106"/>
                      </a:lnTo>
                      <a:lnTo>
                        <a:pt x="1528" y="1128"/>
                      </a:lnTo>
                      <a:lnTo>
                        <a:pt x="1516" y="1151"/>
                      </a:lnTo>
                      <a:lnTo>
                        <a:pt x="1502" y="1172"/>
                      </a:lnTo>
                      <a:lnTo>
                        <a:pt x="1486" y="1193"/>
                      </a:lnTo>
                      <a:lnTo>
                        <a:pt x="1471" y="1214"/>
                      </a:lnTo>
                      <a:lnTo>
                        <a:pt x="1454" y="1233"/>
                      </a:lnTo>
                      <a:lnTo>
                        <a:pt x="1436" y="1252"/>
                      </a:lnTo>
                      <a:lnTo>
                        <a:pt x="1417" y="1269"/>
                      </a:lnTo>
                      <a:lnTo>
                        <a:pt x="1398" y="1287"/>
                      </a:lnTo>
                      <a:lnTo>
                        <a:pt x="1377" y="1302"/>
                      </a:lnTo>
                      <a:lnTo>
                        <a:pt x="1356" y="1317"/>
                      </a:lnTo>
                      <a:lnTo>
                        <a:pt x="1335" y="1331"/>
                      </a:lnTo>
                      <a:lnTo>
                        <a:pt x="1313" y="1344"/>
                      </a:lnTo>
                      <a:lnTo>
                        <a:pt x="1290" y="1356"/>
                      </a:lnTo>
                      <a:lnTo>
                        <a:pt x="1265" y="1367"/>
                      </a:lnTo>
                      <a:lnTo>
                        <a:pt x="1242" y="1377"/>
                      </a:lnTo>
                      <a:lnTo>
                        <a:pt x="1216" y="1385"/>
                      </a:lnTo>
                      <a:lnTo>
                        <a:pt x="1191" y="1392"/>
                      </a:lnTo>
                      <a:lnTo>
                        <a:pt x="1164" y="1398"/>
                      </a:lnTo>
                      <a:lnTo>
                        <a:pt x="1139" y="1403"/>
                      </a:lnTo>
                      <a:lnTo>
                        <a:pt x="1112" y="1406"/>
                      </a:lnTo>
                      <a:lnTo>
                        <a:pt x="1085" y="1409"/>
                      </a:lnTo>
                      <a:lnTo>
                        <a:pt x="1057" y="1409"/>
                      </a:lnTo>
                      <a:lnTo>
                        <a:pt x="1057" y="1409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9" name="Freeform 89"/>
                <p:cNvSpPr>
                  <a:spLocks/>
                </p:cNvSpPr>
                <p:nvPr/>
              </p:nvSpPr>
              <p:spPr bwMode="auto">
                <a:xfrm>
                  <a:off x="4892675" y="2959101"/>
                  <a:ext cx="187325" cy="187325"/>
                </a:xfrm>
                <a:custGeom>
                  <a:avLst/>
                  <a:gdLst>
                    <a:gd name="T0" fmla="*/ 472 w 709"/>
                    <a:gd name="T1" fmla="*/ 0 h 709"/>
                    <a:gd name="T2" fmla="*/ 240 w 709"/>
                    <a:gd name="T3" fmla="*/ 0 h 709"/>
                    <a:gd name="T4" fmla="*/ 240 w 709"/>
                    <a:gd name="T5" fmla="*/ 240 h 709"/>
                    <a:gd name="T6" fmla="*/ 0 w 709"/>
                    <a:gd name="T7" fmla="*/ 240 h 709"/>
                    <a:gd name="T8" fmla="*/ 0 w 709"/>
                    <a:gd name="T9" fmla="*/ 472 h 709"/>
                    <a:gd name="T10" fmla="*/ 240 w 709"/>
                    <a:gd name="T11" fmla="*/ 472 h 709"/>
                    <a:gd name="T12" fmla="*/ 240 w 709"/>
                    <a:gd name="T13" fmla="*/ 709 h 709"/>
                    <a:gd name="T14" fmla="*/ 472 w 709"/>
                    <a:gd name="T15" fmla="*/ 709 h 709"/>
                    <a:gd name="T16" fmla="*/ 472 w 709"/>
                    <a:gd name="T17" fmla="*/ 472 h 709"/>
                    <a:gd name="T18" fmla="*/ 709 w 709"/>
                    <a:gd name="T19" fmla="*/ 472 h 709"/>
                    <a:gd name="T20" fmla="*/ 709 w 709"/>
                    <a:gd name="T21" fmla="*/ 240 h 709"/>
                    <a:gd name="T22" fmla="*/ 472 w 709"/>
                    <a:gd name="T23" fmla="*/ 240 h 709"/>
                    <a:gd name="T24" fmla="*/ 472 w 709"/>
                    <a:gd name="T25" fmla="*/ 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9" h="709">
                      <a:moveTo>
                        <a:pt x="472" y="0"/>
                      </a:moveTo>
                      <a:lnTo>
                        <a:pt x="240" y="0"/>
                      </a:lnTo>
                      <a:lnTo>
                        <a:pt x="240" y="240"/>
                      </a:lnTo>
                      <a:lnTo>
                        <a:pt x="0" y="240"/>
                      </a:lnTo>
                      <a:lnTo>
                        <a:pt x="0" y="472"/>
                      </a:lnTo>
                      <a:lnTo>
                        <a:pt x="240" y="472"/>
                      </a:lnTo>
                      <a:lnTo>
                        <a:pt x="240" y="709"/>
                      </a:lnTo>
                      <a:lnTo>
                        <a:pt x="472" y="709"/>
                      </a:lnTo>
                      <a:lnTo>
                        <a:pt x="472" y="472"/>
                      </a:lnTo>
                      <a:lnTo>
                        <a:pt x="709" y="472"/>
                      </a:lnTo>
                      <a:lnTo>
                        <a:pt x="709" y="240"/>
                      </a:lnTo>
                      <a:lnTo>
                        <a:pt x="472" y="240"/>
                      </a:lnTo>
                      <a:lnTo>
                        <a:pt x="472" y="0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9771422" y="6297311"/>
                <a:ext cx="107417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Medical devices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055680" y="982637"/>
              <a:ext cx="1194559" cy="1037608"/>
              <a:chOff x="3751243" y="3917408"/>
              <a:chExt cx="1194559" cy="1037608"/>
            </a:xfrm>
          </p:grpSpPr>
          <p:sp>
            <p:nvSpPr>
              <p:cNvPr id="61" name="Freeform: Shape 798"/>
              <p:cNvSpPr/>
              <p:nvPr/>
            </p:nvSpPr>
            <p:spPr bwMode="auto">
              <a:xfrm rot="5400000">
                <a:off x="3948836" y="3793534"/>
                <a:ext cx="799373" cy="1047121"/>
              </a:xfrm>
              <a:custGeom>
                <a:avLst/>
                <a:gdLst>
                  <a:gd name="connsiteX0" fmla="*/ 77 w 799373"/>
                  <a:gd name="connsiteY0" fmla="*/ 893997 h 1047121"/>
                  <a:gd name="connsiteX1" fmla="*/ 7476 w 799373"/>
                  <a:gd name="connsiteY1" fmla="*/ 888009 h 1047121"/>
                  <a:gd name="connsiteX2" fmla="*/ 7476 w 799373"/>
                  <a:gd name="connsiteY2" fmla="*/ 850855 h 1047121"/>
                  <a:gd name="connsiteX3" fmla="*/ 2532 w 799373"/>
                  <a:gd name="connsiteY3" fmla="*/ 831065 h 1047121"/>
                  <a:gd name="connsiteX4" fmla="*/ 7476 w 799373"/>
                  <a:gd name="connsiteY4" fmla="*/ 813700 h 1047121"/>
                  <a:gd name="connsiteX5" fmla="*/ 7476 w 799373"/>
                  <a:gd name="connsiteY5" fmla="*/ 776546 h 1047121"/>
                  <a:gd name="connsiteX6" fmla="*/ 1304 w 799373"/>
                  <a:gd name="connsiteY6" fmla="*/ 757137 h 1047121"/>
                  <a:gd name="connsiteX7" fmla="*/ 7476 w 799373"/>
                  <a:gd name="connsiteY7" fmla="*/ 739392 h 1047121"/>
                  <a:gd name="connsiteX8" fmla="*/ 7476 w 799373"/>
                  <a:gd name="connsiteY8" fmla="*/ 702238 h 1047121"/>
                  <a:gd name="connsiteX9" fmla="*/ 77 w 799373"/>
                  <a:gd name="connsiteY9" fmla="*/ 694825 h 1047121"/>
                  <a:gd name="connsiteX10" fmla="*/ 18011 w 799373"/>
                  <a:gd name="connsiteY10" fmla="*/ 676891 h 1047121"/>
                  <a:gd name="connsiteX11" fmla="*/ 32672 w 799373"/>
                  <a:gd name="connsiteY11" fmla="*/ 694825 h 1047121"/>
                  <a:gd name="connsiteX12" fmla="*/ 35605 w 799373"/>
                  <a:gd name="connsiteY12" fmla="*/ 739487 h 1047121"/>
                  <a:gd name="connsiteX13" fmla="*/ 36184 w 799373"/>
                  <a:gd name="connsiteY13" fmla="*/ 770643 h 1047121"/>
                  <a:gd name="connsiteX14" fmla="*/ 128020 w 799373"/>
                  <a:gd name="connsiteY14" fmla="*/ 770643 h 1047121"/>
                  <a:gd name="connsiteX15" fmla="*/ 128020 w 799373"/>
                  <a:gd name="connsiteY15" fmla="*/ 698637 h 1047121"/>
                  <a:gd name="connsiteX16" fmla="*/ 137939 w 799373"/>
                  <a:gd name="connsiteY16" fmla="*/ 688718 h 1047121"/>
                  <a:gd name="connsiteX17" fmla="*/ 147237 w 799373"/>
                  <a:gd name="connsiteY17" fmla="*/ 688718 h 1047121"/>
                  <a:gd name="connsiteX18" fmla="*/ 147237 w 799373"/>
                  <a:gd name="connsiteY18" fmla="*/ 683041 h 1047121"/>
                  <a:gd name="connsiteX19" fmla="*/ 154708 w 799373"/>
                  <a:gd name="connsiteY19" fmla="*/ 675570 h 1047121"/>
                  <a:gd name="connsiteX20" fmla="*/ 157351 w 799373"/>
                  <a:gd name="connsiteY20" fmla="*/ 675570 h 1047121"/>
                  <a:gd name="connsiteX21" fmla="*/ 157351 w 799373"/>
                  <a:gd name="connsiteY21" fmla="*/ 569373 h 1047121"/>
                  <a:gd name="connsiteX22" fmla="*/ 185022 w 799373"/>
                  <a:gd name="connsiteY22" fmla="*/ 541702 h 1047121"/>
                  <a:gd name="connsiteX23" fmla="*/ 228799 w 799373"/>
                  <a:gd name="connsiteY23" fmla="*/ 541702 h 1047121"/>
                  <a:gd name="connsiteX24" fmla="*/ 229304 w 799373"/>
                  <a:gd name="connsiteY24" fmla="*/ 541911 h 1047121"/>
                  <a:gd name="connsiteX25" fmla="*/ 307316 w 799373"/>
                  <a:gd name="connsiteY25" fmla="*/ 541911 h 1047121"/>
                  <a:gd name="connsiteX26" fmla="*/ 307316 w 799373"/>
                  <a:gd name="connsiteY26" fmla="*/ 535951 h 1047121"/>
                  <a:gd name="connsiteX27" fmla="*/ 323925 w 799373"/>
                  <a:gd name="connsiteY27" fmla="*/ 519342 h 1047121"/>
                  <a:gd name="connsiteX28" fmla="*/ 390360 w 799373"/>
                  <a:gd name="connsiteY28" fmla="*/ 519342 h 1047121"/>
                  <a:gd name="connsiteX29" fmla="*/ 406969 w 799373"/>
                  <a:gd name="connsiteY29" fmla="*/ 535951 h 1047121"/>
                  <a:gd name="connsiteX30" fmla="*/ 406969 w 799373"/>
                  <a:gd name="connsiteY30" fmla="*/ 541338 h 1047121"/>
                  <a:gd name="connsiteX31" fmla="*/ 423886 w 799373"/>
                  <a:gd name="connsiteY31" fmla="*/ 541338 h 1047121"/>
                  <a:gd name="connsiteX32" fmla="*/ 430874 w 799373"/>
                  <a:gd name="connsiteY32" fmla="*/ 534351 h 1047121"/>
                  <a:gd name="connsiteX33" fmla="*/ 430874 w 799373"/>
                  <a:gd name="connsiteY33" fmla="*/ 519646 h 1047121"/>
                  <a:gd name="connsiteX34" fmla="*/ 424706 w 799373"/>
                  <a:gd name="connsiteY34" fmla="*/ 519646 h 1047121"/>
                  <a:gd name="connsiteX35" fmla="*/ 408097 w 799373"/>
                  <a:gd name="connsiteY35" fmla="*/ 503037 h 1047121"/>
                  <a:gd name="connsiteX36" fmla="*/ 408097 w 799373"/>
                  <a:gd name="connsiteY36" fmla="*/ 436602 h 1047121"/>
                  <a:gd name="connsiteX37" fmla="*/ 424706 w 799373"/>
                  <a:gd name="connsiteY37" fmla="*/ 419993 h 1047121"/>
                  <a:gd name="connsiteX38" fmla="*/ 430874 w 799373"/>
                  <a:gd name="connsiteY38" fmla="*/ 419993 h 1047121"/>
                  <a:gd name="connsiteX39" fmla="*/ 430874 w 799373"/>
                  <a:gd name="connsiteY39" fmla="*/ 238395 h 1047121"/>
                  <a:gd name="connsiteX40" fmla="*/ 424706 w 799373"/>
                  <a:gd name="connsiteY40" fmla="*/ 238395 h 1047121"/>
                  <a:gd name="connsiteX41" fmla="*/ 408097 w 799373"/>
                  <a:gd name="connsiteY41" fmla="*/ 221786 h 1047121"/>
                  <a:gd name="connsiteX42" fmla="*/ 408097 w 799373"/>
                  <a:gd name="connsiteY42" fmla="*/ 155351 h 1047121"/>
                  <a:gd name="connsiteX43" fmla="*/ 424706 w 799373"/>
                  <a:gd name="connsiteY43" fmla="*/ 138742 h 1047121"/>
                  <a:gd name="connsiteX44" fmla="*/ 430874 w 799373"/>
                  <a:gd name="connsiteY44" fmla="*/ 138742 h 1047121"/>
                  <a:gd name="connsiteX45" fmla="*/ 430874 w 799373"/>
                  <a:gd name="connsiteY45" fmla="*/ 125036 h 1047121"/>
                  <a:gd name="connsiteX46" fmla="*/ 537514 w 799373"/>
                  <a:gd name="connsiteY46" fmla="*/ 18396 h 1047121"/>
                  <a:gd name="connsiteX47" fmla="*/ 568964 w 799373"/>
                  <a:gd name="connsiteY47" fmla="*/ 18396 h 1047121"/>
                  <a:gd name="connsiteX48" fmla="*/ 568964 w 799373"/>
                  <a:gd name="connsiteY48" fmla="*/ 16609 h 1047121"/>
                  <a:gd name="connsiteX49" fmla="*/ 585573 w 799373"/>
                  <a:gd name="connsiteY49" fmla="*/ 0 h 1047121"/>
                  <a:gd name="connsiteX50" fmla="*/ 652008 w 799373"/>
                  <a:gd name="connsiteY50" fmla="*/ 0 h 1047121"/>
                  <a:gd name="connsiteX51" fmla="*/ 668617 w 799373"/>
                  <a:gd name="connsiteY51" fmla="*/ 16609 h 1047121"/>
                  <a:gd name="connsiteX52" fmla="*/ 668617 w 799373"/>
                  <a:gd name="connsiteY52" fmla="*/ 18396 h 1047121"/>
                  <a:gd name="connsiteX53" fmla="*/ 782764 w 799373"/>
                  <a:gd name="connsiteY53" fmla="*/ 18396 h 1047121"/>
                  <a:gd name="connsiteX54" fmla="*/ 799373 w 799373"/>
                  <a:gd name="connsiteY54" fmla="*/ 35005 h 1047121"/>
                  <a:gd name="connsiteX55" fmla="*/ 799373 w 799373"/>
                  <a:gd name="connsiteY55" fmla="*/ 101440 h 1047121"/>
                  <a:gd name="connsiteX56" fmla="*/ 782764 w 799373"/>
                  <a:gd name="connsiteY56" fmla="*/ 118049 h 1047121"/>
                  <a:gd name="connsiteX57" fmla="*/ 668617 w 799373"/>
                  <a:gd name="connsiteY57" fmla="*/ 118049 h 1047121"/>
                  <a:gd name="connsiteX58" fmla="*/ 668617 w 799373"/>
                  <a:gd name="connsiteY58" fmla="*/ 128096 h 1047121"/>
                  <a:gd name="connsiteX59" fmla="*/ 652008 w 799373"/>
                  <a:gd name="connsiteY59" fmla="*/ 144705 h 1047121"/>
                  <a:gd name="connsiteX60" fmla="*/ 585573 w 799373"/>
                  <a:gd name="connsiteY60" fmla="*/ 144705 h 1047121"/>
                  <a:gd name="connsiteX61" fmla="*/ 568964 w 799373"/>
                  <a:gd name="connsiteY61" fmla="*/ 128096 h 1047121"/>
                  <a:gd name="connsiteX62" fmla="*/ 568964 w 799373"/>
                  <a:gd name="connsiteY62" fmla="*/ 118049 h 1047121"/>
                  <a:gd name="connsiteX63" fmla="*/ 537514 w 799373"/>
                  <a:gd name="connsiteY63" fmla="*/ 118049 h 1047121"/>
                  <a:gd name="connsiteX64" fmla="*/ 530526 w 799373"/>
                  <a:gd name="connsiteY64" fmla="*/ 125037 h 1047121"/>
                  <a:gd name="connsiteX65" fmla="*/ 530526 w 799373"/>
                  <a:gd name="connsiteY65" fmla="*/ 138742 h 1047121"/>
                  <a:gd name="connsiteX66" fmla="*/ 536193 w 799373"/>
                  <a:gd name="connsiteY66" fmla="*/ 138742 h 1047121"/>
                  <a:gd name="connsiteX67" fmla="*/ 552802 w 799373"/>
                  <a:gd name="connsiteY67" fmla="*/ 155351 h 1047121"/>
                  <a:gd name="connsiteX68" fmla="*/ 552802 w 799373"/>
                  <a:gd name="connsiteY68" fmla="*/ 221786 h 1047121"/>
                  <a:gd name="connsiteX69" fmla="*/ 536193 w 799373"/>
                  <a:gd name="connsiteY69" fmla="*/ 238395 h 1047121"/>
                  <a:gd name="connsiteX70" fmla="*/ 530527 w 799373"/>
                  <a:gd name="connsiteY70" fmla="*/ 238395 h 1047121"/>
                  <a:gd name="connsiteX71" fmla="*/ 530527 w 799373"/>
                  <a:gd name="connsiteY71" fmla="*/ 419993 h 1047121"/>
                  <a:gd name="connsiteX72" fmla="*/ 536193 w 799373"/>
                  <a:gd name="connsiteY72" fmla="*/ 419993 h 1047121"/>
                  <a:gd name="connsiteX73" fmla="*/ 552802 w 799373"/>
                  <a:gd name="connsiteY73" fmla="*/ 436602 h 1047121"/>
                  <a:gd name="connsiteX74" fmla="*/ 552802 w 799373"/>
                  <a:gd name="connsiteY74" fmla="*/ 503037 h 1047121"/>
                  <a:gd name="connsiteX75" fmla="*/ 536193 w 799373"/>
                  <a:gd name="connsiteY75" fmla="*/ 519646 h 1047121"/>
                  <a:gd name="connsiteX76" fmla="*/ 530527 w 799373"/>
                  <a:gd name="connsiteY76" fmla="*/ 519646 h 1047121"/>
                  <a:gd name="connsiteX77" fmla="*/ 530527 w 799373"/>
                  <a:gd name="connsiteY77" fmla="*/ 534351 h 1047121"/>
                  <a:gd name="connsiteX78" fmla="*/ 423886 w 799373"/>
                  <a:gd name="connsiteY78" fmla="*/ 640991 h 1047121"/>
                  <a:gd name="connsiteX79" fmla="*/ 406969 w 799373"/>
                  <a:gd name="connsiteY79" fmla="*/ 640991 h 1047121"/>
                  <a:gd name="connsiteX80" fmla="*/ 406969 w 799373"/>
                  <a:gd name="connsiteY80" fmla="*/ 647438 h 1047121"/>
                  <a:gd name="connsiteX81" fmla="*/ 390360 w 799373"/>
                  <a:gd name="connsiteY81" fmla="*/ 664047 h 1047121"/>
                  <a:gd name="connsiteX82" fmla="*/ 323925 w 799373"/>
                  <a:gd name="connsiteY82" fmla="*/ 664047 h 1047121"/>
                  <a:gd name="connsiteX83" fmla="*/ 307316 w 799373"/>
                  <a:gd name="connsiteY83" fmla="*/ 647438 h 1047121"/>
                  <a:gd name="connsiteX84" fmla="*/ 307316 w 799373"/>
                  <a:gd name="connsiteY84" fmla="*/ 641564 h 1047121"/>
                  <a:gd name="connsiteX85" fmla="*/ 256470 w 799373"/>
                  <a:gd name="connsiteY85" fmla="*/ 641564 h 1047121"/>
                  <a:gd name="connsiteX86" fmla="*/ 256470 w 799373"/>
                  <a:gd name="connsiteY86" fmla="*/ 675570 h 1047121"/>
                  <a:gd name="connsiteX87" fmla="*/ 257090 w 799373"/>
                  <a:gd name="connsiteY87" fmla="*/ 675570 h 1047121"/>
                  <a:gd name="connsiteX88" fmla="*/ 264561 w 799373"/>
                  <a:gd name="connsiteY88" fmla="*/ 683041 h 1047121"/>
                  <a:gd name="connsiteX89" fmla="*/ 264561 w 799373"/>
                  <a:gd name="connsiteY89" fmla="*/ 688718 h 1047121"/>
                  <a:gd name="connsiteX90" fmla="*/ 273859 w 799373"/>
                  <a:gd name="connsiteY90" fmla="*/ 688718 h 1047121"/>
                  <a:gd name="connsiteX91" fmla="*/ 283778 w 799373"/>
                  <a:gd name="connsiteY91" fmla="*/ 698637 h 1047121"/>
                  <a:gd name="connsiteX92" fmla="*/ 283778 w 799373"/>
                  <a:gd name="connsiteY92" fmla="*/ 890185 h 1047121"/>
                  <a:gd name="connsiteX93" fmla="*/ 273859 w 799373"/>
                  <a:gd name="connsiteY93" fmla="*/ 900104 h 1047121"/>
                  <a:gd name="connsiteX94" fmla="*/ 264561 w 799373"/>
                  <a:gd name="connsiteY94" fmla="*/ 900104 h 1047121"/>
                  <a:gd name="connsiteX95" fmla="*/ 264561 w 799373"/>
                  <a:gd name="connsiteY95" fmla="*/ 905782 h 1047121"/>
                  <a:gd name="connsiteX96" fmla="*/ 257090 w 799373"/>
                  <a:gd name="connsiteY96" fmla="*/ 913253 h 1047121"/>
                  <a:gd name="connsiteX97" fmla="*/ 256470 w 799373"/>
                  <a:gd name="connsiteY97" fmla="*/ 913253 h 1047121"/>
                  <a:gd name="connsiteX98" fmla="*/ 256470 w 799373"/>
                  <a:gd name="connsiteY98" fmla="*/ 1019450 h 1047121"/>
                  <a:gd name="connsiteX99" fmla="*/ 228799 w 799373"/>
                  <a:gd name="connsiteY99" fmla="*/ 1047121 h 1047121"/>
                  <a:gd name="connsiteX100" fmla="*/ 185022 w 799373"/>
                  <a:gd name="connsiteY100" fmla="*/ 1047121 h 1047121"/>
                  <a:gd name="connsiteX101" fmla="*/ 157351 w 799373"/>
                  <a:gd name="connsiteY101" fmla="*/ 1019450 h 1047121"/>
                  <a:gd name="connsiteX102" fmla="*/ 157351 w 799373"/>
                  <a:gd name="connsiteY102" fmla="*/ 913253 h 1047121"/>
                  <a:gd name="connsiteX103" fmla="*/ 154708 w 799373"/>
                  <a:gd name="connsiteY103" fmla="*/ 913253 h 1047121"/>
                  <a:gd name="connsiteX104" fmla="*/ 147237 w 799373"/>
                  <a:gd name="connsiteY104" fmla="*/ 905782 h 1047121"/>
                  <a:gd name="connsiteX105" fmla="*/ 147237 w 799373"/>
                  <a:gd name="connsiteY105" fmla="*/ 900104 h 1047121"/>
                  <a:gd name="connsiteX106" fmla="*/ 137939 w 799373"/>
                  <a:gd name="connsiteY106" fmla="*/ 900104 h 1047121"/>
                  <a:gd name="connsiteX107" fmla="*/ 128020 w 799373"/>
                  <a:gd name="connsiteY107" fmla="*/ 890185 h 1047121"/>
                  <a:gd name="connsiteX108" fmla="*/ 128020 w 799373"/>
                  <a:gd name="connsiteY108" fmla="*/ 822225 h 1047121"/>
                  <a:gd name="connsiteX109" fmla="*/ 35825 w 799373"/>
                  <a:gd name="connsiteY109" fmla="*/ 822225 h 1047121"/>
                  <a:gd name="connsiteX110" fmla="*/ 35094 w 799373"/>
                  <a:gd name="connsiteY110" fmla="*/ 848000 h 1047121"/>
                  <a:gd name="connsiteX111" fmla="*/ 31854 w 799373"/>
                  <a:gd name="connsiteY111" fmla="*/ 891951 h 1047121"/>
                  <a:gd name="connsiteX112" fmla="*/ 18011 w 799373"/>
                  <a:gd name="connsiteY112" fmla="*/ 911932 h 1047121"/>
                  <a:gd name="connsiteX113" fmla="*/ 77 w 799373"/>
                  <a:gd name="connsiteY113" fmla="*/ 893997 h 104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799373" h="1047121">
                    <a:moveTo>
                      <a:pt x="77" y="893997"/>
                    </a:moveTo>
                    <a:cubicBezTo>
                      <a:pt x="-731" y="889955"/>
                      <a:pt x="5010" y="890005"/>
                      <a:pt x="7476" y="888009"/>
                    </a:cubicBezTo>
                    <a:lnTo>
                      <a:pt x="7476" y="850855"/>
                    </a:lnTo>
                    <a:cubicBezTo>
                      <a:pt x="5828" y="844258"/>
                      <a:pt x="1725" y="852393"/>
                      <a:pt x="2532" y="831065"/>
                    </a:cubicBezTo>
                    <a:cubicBezTo>
                      <a:pt x="1588" y="814092"/>
                      <a:pt x="4737" y="819215"/>
                      <a:pt x="7476" y="813700"/>
                    </a:cubicBezTo>
                    <a:lnTo>
                      <a:pt x="7476" y="776546"/>
                    </a:lnTo>
                    <a:cubicBezTo>
                      <a:pt x="5419" y="770076"/>
                      <a:pt x="2134" y="778338"/>
                      <a:pt x="1304" y="757137"/>
                    </a:cubicBezTo>
                    <a:cubicBezTo>
                      <a:pt x="1316" y="738946"/>
                      <a:pt x="5419" y="745307"/>
                      <a:pt x="7476" y="739392"/>
                    </a:cubicBezTo>
                    <a:lnTo>
                      <a:pt x="7476" y="702238"/>
                    </a:lnTo>
                    <a:cubicBezTo>
                      <a:pt x="5010" y="699767"/>
                      <a:pt x="88" y="699751"/>
                      <a:pt x="77" y="694825"/>
                    </a:cubicBezTo>
                    <a:cubicBezTo>
                      <a:pt x="77" y="684920"/>
                      <a:pt x="12579" y="676891"/>
                      <a:pt x="18011" y="676891"/>
                    </a:cubicBezTo>
                    <a:cubicBezTo>
                      <a:pt x="23444" y="676891"/>
                      <a:pt x="30253" y="675345"/>
                      <a:pt x="32672" y="694825"/>
                    </a:cubicBezTo>
                    <a:cubicBezTo>
                      <a:pt x="33882" y="704565"/>
                      <a:pt x="34903" y="721190"/>
                      <a:pt x="35605" y="739487"/>
                    </a:cubicBezTo>
                    <a:lnTo>
                      <a:pt x="36184" y="770643"/>
                    </a:lnTo>
                    <a:lnTo>
                      <a:pt x="128020" y="770643"/>
                    </a:lnTo>
                    <a:lnTo>
                      <a:pt x="128020" y="698637"/>
                    </a:lnTo>
                    <a:cubicBezTo>
                      <a:pt x="128020" y="693159"/>
                      <a:pt x="132461" y="688718"/>
                      <a:pt x="137939" y="688718"/>
                    </a:cubicBezTo>
                    <a:lnTo>
                      <a:pt x="147237" y="688718"/>
                    </a:lnTo>
                    <a:lnTo>
                      <a:pt x="147237" y="683041"/>
                    </a:lnTo>
                    <a:cubicBezTo>
                      <a:pt x="147237" y="678915"/>
                      <a:pt x="150582" y="675570"/>
                      <a:pt x="154708" y="675570"/>
                    </a:cubicBezTo>
                    <a:lnTo>
                      <a:pt x="157351" y="675570"/>
                    </a:lnTo>
                    <a:lnTo>
                      <a:pt x="157351" y="569373"/>
                    </a:lnTo>
                    <a:cubicBezTo>
                      <a:pt x="157351" y="554091"/>
                      <a:pt x="169740" y="541702"/>
                      <a:pt x="185022" y="541702"/>
                    </a:cubicBezTo>
                    <a:lnTo>
                      <a:pt x="228799" y="541702"/>
                    </a:lnTo>
                    <a:lnTo>
                      <a:pt x="229304" y="541911"/>
                    </a:lnTo>
                    <a:lnTo>
                      <a:pt x="307316" y="541911"/>
                    </a:lnTo>
                    <a:lnTo>
                      <a:pt x="307316" y="535951"/>
                    </a:lnTo>
                    <a:cubicBezTo>
                      <a:pt x="307316" y="526778"/>
                      <a:pt x="314752" y="519342"/>
                      <a:pt x="323925" y="519342"/>
                    </a:cubicBezTo>
                    <a:lnTo>
                      <a:pt x="390360" y="519342"/>
                    </a:lnTo>
                    <a:cubicBezTo>
                      <a:pt x="399533" y="519342"/>
                      <a:pt x="406969" y="526778"/>
                      <a:pt x="406969" y="535951"/>
                    </a:cubicBezTo>
                    <a:lnTo>
                      <a:pt x="406969" y="541338"/>
                    </a:lnTo>
                    <a:lnTo>
                      <a:pt x="423886" y="541338"/>
                    </a:lnTo>
                    <a:cubicBezTo>
                      <a:pt x="427746" y="541338"/>
                      <a:pt x="430874" y="538210"/>
                      <a:pt x="430874" y="534351"/>
                    </a:cubicBezTo>
                    <a:lnTo>
                      <a:pt x="430874" y="519646"/>
                    </a:lnTo>
                    <a:lnTo>
                      <a:pt x="424706" y="519646"/>
                    </a:lnTo>
                    <a:cubicBezTo>
                      <a:pt x="415533" y="519646"/>
                      <a:pt x="408097" y="512210"/>
                      <a:pt x="408097" y="503037"/>
                    </a:cubicBezTo>
                    <a:lnTo>
                      <a:pt x="408097" y="436602"/>
                    </a:lnTo>
                    <a:cubicBezTo>
                      <a:pt x="408097" y="427429"/>
                      <a:pt x="415533" y="419993"/>
                      <a:pt x="424706" y="419993"/>
                    </a:cubicBezTo>
                    <a:lnTo>
                      <a:pt x="430874" y="419993"/>
                    </a:lnTo>
                    <a:lnTo>
                      <a:pt x="430874" y="238395"/>
                    </a:lnTo>
                    <a:lnTo>
                      <a:pt x="424706" y="238395"/>
                    </a:lnTo>
                    <a:cubicBezTo>
                      <a:pt x="415533" y="238395"/>
                      <a:pt x="408097" y="230959"/>
                      <a:pt x="408097" y="221786"/>
                    </a:cubicBezTo>
                    <a:lnTo>
                      <a:pt x="408097" y="155351"/>
                    </a:lnTo>
                    <a:cubicBezTo>
                      <a:pt x="408097" y="146178"/>
                      <a:pt x="415533" y="138742"/>
                      <a:pt x="424706" y="138742"/>
                    </a:cubicBezTo>
                    <a:lnTo>
                      <a:pt x="430874" y="138742"/>
                    </a:lnTo>
                    <a:lnTo>
                      <a:pt x="430874" y="125036"/>
                    </a:lnTo>
                    <a:cubicBezTo>
                      <a:pt x="430874" y="66140"/>
                      <a:pt x="478618" y="18396"/>
                      <a:pt x="537514" y="18396"/>
                    </a:cubicBezTo>
                    <a:lnTo>
                      <a:pt x="568964" y="18396"/>
                    </a:lnTo>
                    <a:lnTo>
                      <a:pt x="568964" y="16609"/>
                    </a:lnTo>
                    <a:cubicBezTo>
                      <a:pt x="568964" y="7436"/>
                      <a:pt x="576400" y="0"/>
                      <a:pt x="585573" y="0"/>
                    </a:cubicBezTo>
                    <a:lnTo>
                      <a:pt x="652008" y="0"/>
                    </a:lnTo>
                    <a:cubicBezTo>
                      <a:pt x="661181" y="0"/>
                      <a:pt x="668617" y="7436"/>
                      <a:pt x="668617" y="16609"/>
                    </a:cubicBezTo>
                    <a:lnTo>
                      <a:pt x="668617" y="18396"/>
                    </a:lnTo>
                    <a:lnTo>
                      <a:pt x="782764" y="18396"/>
                    </a:lnTo>
                    <a:cubicBezTo>
                      <a:pt x="791937" y="18396"/>
                      <a:pt x="799373" y="25832"/>
                      <a:pt x="799373" y="35005"/>
                    </a:cubicBezTo>
                    <a:lnTo>
                      <a:pt x="799373" y="101440"/>
                    </a:lnTo>
                    <a:cubicBezTo>
                      <a:pt x="799373" y="110613"/>
                      <a:pt x="791937" y="118049"/>
                      <a:pt x="782764" y="118049"/>
                    </a:cubicBezTo>
                    <a:lnTo>
                      <a:pt x="668617" y="118049"/>
                    </a:lnTo>
                    <a:lnTo>
                      <a:pt x="668617" y="128096"/>
                    </a:lnTo>
                    <a:cubicBezTo>
                      <a:pt x="668617" y="137269"/>
                      <a:pt x="661181" y="144705"/>
                      <a:pt x="652008" y="144705"/>
                    </a:cubicBezTo>
                    <a:lnTo>
                      <a:pt x="585573" y="144705"/>
                    </a:lnTo>
                    <a:cubicBezTo>
                      <a:pt x="576400" y="144705"/>
                      <a:pt x="568964" y="137269"/>
                      <a:pt x="568964" y="128096"/>
                    </a:cubicBezTo>
                    <a:lnTo>
                      <a:pt x="568964" y="118049"/>
                    </a:lnTo>
                    <a:lnTo>
                      <a:pt x="537514" y="118049"/>
                    </a:lnTo>
                    <a:cubicBezTo>
                      <a:pt x="533655" y="118049"/>
                      <a:pt x="530526" y="121178"/>
                      <a:pt x="530526" y="125037"/>
                    </a:cubicBezTo>
                    <a:lnTo>
                      <a:pt x="530526" y="138742"/>
                    </a:lnTo>
                    <a:lnTo>
                      <a:pt x="536193" y="138742"/>
                    </a:lnTo>
                    <a:cubicBezTo>
                      <a:pt x="545366" y="138742"/>
                      <a:pt x="552802" y="146178"/>
                      <a:pt x="552802" y="155351"/>
                    </a:cubicBezTo>
                    <a:lnTo>
                      <a:pt x="552802" y="221786"/>
                    </a:lnTo>
                    <a:cubicBezTo>
                      <a:pt x="552802" y="230959"/>
                      <a:pt x="545366" y="238395"/>
                      <a:pt x="536193" y="238395"/>
                    </a:cubicBezTo>
                    <a:lnTo>
                      <a:pt x="530527" y="238395"/>
                    </a:lnTo>
                    <a:lnTo>
                      <a:pt x="530527" y="419993"/>
                    </a:lnTo>
                    <a:lnTo>
                      <a:pt x="536193" y="419993"/>
                    </a:lnTo>
                    <a:cubicBezTo>
                      <a:pt x="545366" y="419993"/>
                      <a:pt x="552802" y="427429"/>
                      <a:pt x="552802" y="436602"/>
                    </a:cubicBezTo>
                    <a:lnTo>
                      <a:pt x="552802" y="503037"/>
                    </a:lnTo>
                    <a:cubicBezTo>
                      <a:pt x="552802" y="512210"/>
                      <a:pt x="545366" y="519646"/>
                      <a:pt x="536193" y="519646"/>
                    </a:cubicBezTo>
                    <a:lnTo>
                      <a:pt x="530527" y="519646"/>
                    </a:lnTo>
                    <a:lnTo>
                      <a:pt x="530527" y="534351"/>
                    </a:lnTo>
                    <a:cubicBezTo>
                      <a:pt x="530527" y="593246"/>
                      <a:pt x="482782" y="640991"/>
                      <a:pt x="423886" y="640991"/>
                    </a:cubicBezTo>
                    <a:lnTo>
                      <a:pt x="406969" y="640991"/>
                    </a:lnTo>
                    <a:lnTo>
                      <a:pt x="406969" y="647438"/>
                    </a:lnTo>
                    <a:cubicBezTo>
                      <a:pt x="406969" y="656611"/>
                      <a:pt x="399533" y="664047"/>
                      <a:pt x="390360" y="664047"/>
                    </a:cubicBezTo>
                    <a:lnTo>
                      <a:pt x="323925" y="664047"/>
                    </a:lnTo>
                    <a:cubicBezTo>
                      <a:pt x="314752" y="664047"/>
                      <a:pt x="307316" y="656611"/>
                      <a:pt x="307316" y="647438"/>
                    </a:cubicBezTo>
                    <a:lnTo>
                      <a:pt x="307316" y="641564"/>
                    </a:lnTo>
                    <a:lnTo>
                      <a:pt x="256470" y="641564"/>
                    </a:lnTo>
                    <a:lnTo>
                      <a:pt x="256470" y="675570"/>
                    </a:lnTo>
                    <a:lnTo>
                      <a:pt x="257090" y="675570"/>
                    </a:lnTo>
                    <a:cubicBezTo>
                      <a:pt x="261216" y="675570"/>
                      <a:pt x="264561" y="678915"/>
                      <a:pt x="264561" y="683041"/>
                    </a:cubicBezTo>
                    <a:lnTo>
                      <a:pt x="264561" y="688718"/>
                    </a:lnTo>
                    <a:lnTo>
                      <a:pt x="273859" y="688718"/>
                    </a:lnTo>
                    <a:cubicBezTo>
                      <a:pt x="279337" y="688718"/>
                      <a:pt x="283778" y="693159"/>
                      <a:pt x="283778" y="698637"/>
                    </a:cubicBezTo>
                    <a:lnTo>
                      <a:pt x="283778" y="890185"/>
                    </a:lnTo>
                    <a:cubicBezTo>
                      <a:pt x="283778" y="895663"/>
                      <a:pt x="279337" y="900104"/>
                      <a:pt x="273859" y="900104"/>
                    </a:cubicBezTo>
                    <a:lnTo>
                      <a:pt x="264561" y="900104"/>
                    </a:lnTo>
                    <a:lnTo>
                      <a:pt x="264561" y="905782"/>
                    </a:lnTo>
                    <a:cubicBezTo>
                      <a:pt x="264561" y="909908"/>
                      <a:pt x="261216" y="913253"/>
                      <a:pt x="257090" y="913253"/>
                    </a:cubicBezTo>
                    <a:lnTo>
                      <a:pt x="256470" y="913253"/>
                    </a:lnTo>
                    <a:lnTo>
                      <a:pt x="256470" y="1019450"/>
                    </a:lnTo>
                    <a:cubicBezTo>
                      <a:pt x="256470" y="1034732"/>
                      <a:pt x="244081" y="1047121"/>
                      <a:pt x="228799" y="1047121"/>
                    </a:cubicBezTo>
                    <a:lnTo>
                      <a:pt x="185022" y="1047121"/>
                    </a:lnTo>
                    <a:cubicBezTo>
                      <a:pt x="169740" y="1047121"/>
                      <a:pt x="157351" y="1034732"/>
                      <a:pt x="157351" y="1019450"/>
                    </a:cubicBezTo>
                    <a:lnTo>
                      <a:pt x="157351" y="913253"/>
                    </a:lnTo>
                    <a:lnTo>
                      <a:pt x="154708" y="913253"/>
                    </a:lnTo>
                    <a:cubicBezTo>
                      <a:pt x="150582" y="913253"/>
                      <a:pt x="147237" y="909908"/>
                      <a:pt x="147237" y="905782"/>
                    </a:cubicBezTo>
                    <a:lnTo>
                      <a:pt x="147237" y="900104"/>
                    </a:lnTo>
                    <a:lnTo>
                      <a:pt x="137939" y="900104"/>
                    </a:lnTo>
                    <a:cubicBezTo>
                      <a:pt x="132461" y="900104"/>
                      <a:pt x="128020" y="895663"/>
                      <a:pt x="128020" y="890185"/>
                    </a:cubicBezTo>
                    <a:lnTo>
                      <a:pt x="128020" y="822225"/>
                    </a:lnTo>
                    <a:lnTo>
                      <a:pt x="35825" y="822225"/>
                    </a:lnTo>
                    <a:lnTo>
                      <a:pt x="35094" y="848000"/>
                    </a:lnTo>
                    <a:cubicBezTo>
                      <a:pt x="34221" y="865875"/>
                      <a:pt x="33064" y="882104"/>
                      <a:pt x="31854" y="891951"/>
                    </a:cubicBezTo>
                    <a:cubicBezTo>
                      <a:pt x="31854" y="901856"/>
                      <a:pt x="23307" y="911591"/>
                      <a:pt x="18011" y="911932"/>
                    </a:cubicBezTo>
                    <a:cubicBezTo>
                      <a:pt x="12715" y="912273"/>
                      <a:pt x="77" y="903902"/>
                      <a:pt x="77" y="893997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51243" y="4696484"/>
                <a:ext cx="1194559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lvl="1" algn="ctr" defTabSz="932563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defRPr/>
                </a:pPr>
                <a:r>
                  <a:rPr lang="en-US" sz="1200" kern="0" dirty="0"/>
                  <a:t>Oil distribution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-29144" y="1721364"/>
              <a:ext cx="990977" cy="841769"/>
              <a:chOff x="2480671" y="2788372"/>
              <a:chExt cx="990977" cy="84176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0671" y="3371609"/>
                <a:ext cx="990977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932563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200" kern="0" dirty="0"/>
                  <a:t>Power plant</a:t>
                </a:r>
              </a:p>
            </p:txBody>
          </p:sp>
          <p:grpSp>
            <p:nvGrpSpPr>
              <p:cNvPr id="65" name="Group 64"/>
              <p:cNvGrpSpPr>
                <a:grpSpLocks noChangeAspect="1"/>
              </p:cNvGrpSpPr>
              <p:nvPr/>
            </p:nvGrpSpPr>
            <p:grpSpPr>
              <a:xfrm flipH="1">
                <a:off x="2754916" y="2788372"/>
                <a:ext cx="541127" cy="566450"/>
                <a:chOff x="5383598" y="2422433"/>
                <a:chExt cx="958639" cy="1003502"/>
              </a:xfrm>
              <a:solidFill>
                <a:schemeClr val="accent5">
                  <a:lumMod val="90000"/>
                  <a:lumOff val="10000"/>
                </a:schemeClr>
              </a:solidFill>
            </p:grpSpPr>
            <p:grpSp>
              <p:nvGrpSpPr>
                <p:cNvPr id="66" name="Group 65"/>
                <p:cNvGrpSpPr>
                  <a:grpSpLocks noChangeAspect="1"/>
                </p:cNvGrpSpPr>
                <p:nvPr/>
              </p:nvGrpSpPr>
              <p:grpSpPr>
                <a:xfrm>
                  <a:off x="5446923" y="2588059"/>
                  <a:ext cx="895314" cy="837876"/>
                  <a:chOff x="11441117" y="7323932"/>
                  <a:chExt cx="420688" cy="393700"/>
                </a:xfrm>
                <a:grpFill/>
              </p:grpSpPr>
              <p:sp>
                <p:nvSpPr>
                  <p:cNvPr id="70" name="Freeform 139"/>
                  <p:cNvSpPr>
                    <a:spLocks/>
                  </p:cNvSpPr>
                  <p:nvPr/>
                </p:nvSpPr>
                <p:spPr bwMode="auto">
                  <a:xfrm>
                    <a:off x="11734804" y="7323932"/>
                    <a:ext cx="98425" cy="55563"/>
                  </a:xfrm>
                  <a:custGeom>
                    <a:avLst/>
                    <a:gdLst>
                      <a:gd name="T0" fmla="*/ 34 w 433"/>
                      <a:gd name="T1" fmla="*/ 156 h 246"/>
                      <a:gd name="T2" fmla="*/ 28 w 433"/>
                      <a:gd name="T3" fmla="*/ 246 h 246"/>
                      <a:gd name="T4" fmla="*/ 403 w 433"/>
                      <a:gd name="T5" fmla="*/ 246 h 246"/>
                      <a:gd name="T6" fmla="*/ 399 w 433"/>
                      <a:gd name="T7" fmla="*/ 156 h 246"/>
                      <a:gd name="T8" fmla="*/ 399 w 433"/>
                      <a:gd name="T9" fmla="*/ 156 h 246"/>
                      <a:gd name="T10" fmla="*/ 405 w 433"/>
                      <a:gd name="T11" fmla="*/ 154 h 246"/>
                      <a:gd name="T12" fmla="*/ 412 w 433"/>
                      <a:gd name="T13" fmla="*/ 152 h 246"/>
                      <a:gd name="T14" fmla="*/ 417 w 433"/>
                      <a:gd name="T15" fmla="*/ 148 h 246"/>
                      <a:gd name="T16" fmla="*/ 423 w 433"/>
                      <a:gd name="T17" fmla="*/ 143 h 246"/>
                      <a:gd name="T18" fmla="*/ 427 w 433"/>
                      <a:gd name="T19" fmla="*/ 138 h 246"/>
                      <a:gd name="T20" fmla="*/ 431 w 433"/>
                      <a:gd name="T21" fmla="*/ 132 h 246"/>
                      <a:gd name="T22" fmla="*/ 432 w 433"/>
                      <a:gd name="T23" fmla="*/ 125 h 246"/>
                      <a:gd name="T24" fmla="*/ 433 w 433"/>
                      <a:gd name="T25" fmla="*/ 117 h 246"/>
                      <a:gd name="T26" fmla="*/ 433 w 433"/>
                      <a:gd name="T27" fmla="*/ 40 h 246"/>
                      <a:gd name="T28" fmla="*/ 433 w 433"/>
                      <a:gd name="T29" fmla="*/ 40 h 246"/>
                      <a:gd name="T30" fmla="*/ 432 w 433"/>
                      <a:gd name="T31" fmla="*/ 32 h 246"/>
                      <a:gd name="T32" fmla="*/ 430 w 433"/>
                      <a:gd name="T33" fmla="*/ 25 h 246"/>
                      <a:gd name="T34" fmla="*/ 426 w 433"/>
                      <a:gd name="T35" fmla="*/ 18 h 246"/>
                      <a:gd name="T36" fmla="*/ 421 w 433"/>
                      <a:gd name="T37" fmla="*/ 12 h 246"/>
                      <a:gd name="T38" fmla="*/ 415 w 433"/>
                      <a:gd name="T39" fmla="*/ 8 h 246"/>
                      <a:gd name="T40" fmla="*/ 408 w 433"/>
                      <a:gd name="T41" fmla="*/ 4 h 246"/>
                      <a:gd name="T42" fmla="*/ 401 w 433"/>
                      <a:gd name="T43" fmla="*/ 2 h 246"/>
                      <a:gd name="T44" fmla="*/ 393 w 433"/>
                      <a:gd name="T45" fmla="*/ 0 h 246"/>
                      <a:gd name="T46" fmla="*/ 40 w 433"/>
                      <a:gd name="T47" fmla="*/ 0 h 246"/>
                      <a:gd name="T48" fmla="*/ 40 w 433"/>
                      <a:gd name="T49" fmla="*/ 0 h 246"/>
                      <a:gd name="T50" fmla="*/ 32 w 433"/>
                      <a:gd name="T51" fmla="*/ 2 h 246"/>
                      <a:gd name="T52" fmla="*/ 24 w 433"/>
                      <a:gd name="T53" fmla="*/ 4 h 246"/>
                      <a:gd name="T54" fmla="*/ 17 w 433"/>
                      <a:gd name="T55" fmla="*/ 8 h 246"/>
                      <a:gd name="T56" fmla="*/ 11 w 433"/>
                      <a:gd name="T57" fmla="*/ 12 h 246"/>
                      <a:gd name="T58" fmla="*/ 6 w 433"/>
                      <a:gd name="T59" fmla="*/ 18 h 246"/>
                      <a:gd name="T60" fmla="*/ 3 w 433"/>
                      <a:gd name="T61" fmla="*/ 25 h 246"/>
                      <a:gd name="T62" fmla="*/ 0 w 433"/>
                      <a:gd name="T63" fmla="*/ 32 h 246"/>
                      <a:gd name="T64" fmla="*/ 0 w 433"/>
                      <a:gd name="T65" fmla="*/ 40 h 246"/>
                      <a:gd name="T66" fmla="*/ 0 w 433"/>
                      <a:gd name="T67" fmla="*/ 117 h 246"/>
                      <a:gd name="T68" fmla="*/ 0 w 433"/>
                      <a:gd name="T69" fmla="*/ 117 h 246"/>
                      <a:gd name="T70" fmla="*/ 0 w 433"/>
                      <a:gd name="T71" fmla="*/ 125 h 246"/>
                      <a:gd name="T72" fmla="*/ 2 w 433"/>
                      <a:gd name="T73" fmla="*/ 132 h 246"/>
                      <a:gd name="T74" fmla="*/ 5 w 433"/>
                      <a:gd name="T75" fmla="*/ 138 h 246"/>
                      <a:gd name="T76" fmla="*/ 9 w 433"/>
                      <a:gd name="T77" fmla="*/ 143 h 246"/>
                      <a:gd name="T78" fmla="*/ 14 w 433"/>
                      <a:gd name="T79" fmla="*/ 148 h 246"/>
                      <a:gd name="T80" fmla="*/ 20 w 433"/>
                      <a:gd name="T81" fmla="*/ 152 h 246"/>
                      <a:gd name="T82" fmla="*/ 26 w 433"/>
                      <a:gd name="T83" fmla="*/ 154 h 246"/>
                      <a:gd name="T84" fmla="*/ 34 w 433"/>
                      <a:gd name="T85" fmla="*/ 156 h 246"/>
                      <a:gd name="T86" fmla="*/ 34 w 433"/>
                      <a:gd name="T87" fmla="*/ 156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433" h="246">
                        <a:moveTo>
                          <a:pt x="34" y="156"/>
                        </a:moveTo>
                        <a:lnTo>
                          <a:pt x="28" y="246"/>
                        </a:lnTo>
                        <a:lnTo>
                          <a:pt x="403" y="246"/>
                        </a:lnTo>
                        <a:lnTo>
                          <a:pt x="399" y="156"/>
                        </a:lnTo>
                        <a:lnTo>
                          <a:pt x="399" y="156"/>
                        </a:lnTo>
                        <a:lnTo>
                          <a:pt x="405" y="154"/>
                        </a:lnTo>
                        <a:lnTo>
                          <a:pt x="412" y="152"/>
                        </a:lnTo>
                        <a:lnTo>
                          <a:pt x="417" y="148"/>
                        </a:lnTo>
                        <a:lnTo>
                          <a:pt x="423" y="143"/>
                        </a:lnTo>
                        <a:lnTo>
                          <a:pt x="427" y="138"/>
                        </a:lnTo>
                        <a:lnTo>
                          <a:pt x="431" y="132"/>
                        </a:lnTo>
                        <a:lnTo>
                          <a:pt x="432" y="125"/>
                        </a:lnTo>
                        <a:lnTo>
                          <a:pt x="433" y="117"/>
                        </a:lnTo>
                        <a:lnTo>
                          <a:pt x="433" y="40"/>
                        </a:lnTo>
                        <a:lnTo>
                          <a:pt x="433" y="40"/>
                        </a:lnTo>
                        <a:lnTo>
                          <a:pt x="432" y="32"/>
                        </a:lnTo>
                        <a:lnTo>
                          <a:pt x="430" y="25"/>
                        </a:lnTo>
                        <a:lnTo>
                          <a:pt x="426" y="18"/>
                        </a:lnTo>
                        <a:lnTo>
                          <a:pt x="421" y="12"/>
                        </a:lnTo>
                        <a:lnTo>
                          <a:pt x="415" y="8"/>
                        </a:lnTo>
                        <a:lnTo>
                          <a:pt x="408" y="4"/>
                        </a:lnTo>
                        <a:lnTo>
                          <a:pt x="401" y="2"/>
                        </a:lnTo>
                        <a:lnTo>
                          <a:pt x="393" y="0"/>
                        </a:lnTo>
                        <a:lnTo>
                          <a:pt x="40" y="0"/>
                        </a:lnTo>
                        <a:lnTo>
                          <a:pt x="40" y="0"/>
                        </a:lnTo>
                        <a:lnTo>
                          <a:pt x="32" y="2"/>
                        </a:lnTo>
                        <a:lnTo>
                          <a:pt x="24" y="4"/>
                        </a:lnTo>
                        <a:lnTo>
                          <a:pt x="17" y="8"/>
                        </a:lnTo>
                        <a:lnTo>
                          <a:pt x="11" y="12"/>
                        </a:lnTo>
                        <a:lnTo>
                          <a:pt x="6" y="18"/>
                        </a:lnTo>
                        <a:lnTo>
                          <a:pt x="3" y="25"/>
                        </a:lnTo>
                        <a:lnTo>
                          <a:pt x="0" y="32"/>
                        </a:lnTo>
                        <a:lnTo>
                          <a:pt x="0" y="40"/>
                        </a:lnTo>
                        <a:lnTo>
                          <a:pt x="0" y="117"/>
                        </a:lnTo>
                        <a:lnTo>
                          <a:pt x="0" y="117"/>
                        </a:lnTo>
                        <a:lnTo>
                          <a:pt x="0" y="125"/>
                        </a:lnTo>
                        <a:lnTo>
                          <a:pt x="2" y="132"/>
                        </a:lnTo>
                        <a:lnTo>
                          <a:pt x="5" y="138"/>
                        </a:lnTo>
                        <a:lnTo>
                          <a:pt x="9" y="143"/>
                        </a:lnTo>
                        <a:lnTo>
                          <a:pt x="14" y="148"/>
                        </a:lnTo>
                        <a:lnTo>
                          <a:pt x="20" y="152"/>
                        </a:lnTo>
                        <a:lnTo>
                          <a:pt x="26" y="154"/>
                        </a:lnTo>
                        <a:lnTo>
                          <a:pt x="34" y="156"/>
                        </a:lnTo>
                        <a:lnTo>
                          <a:pt x="34" y="1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40"/>
                  <p:cNvSpPr>
                    <a:spLocks/>
                  </p:cNvSpPr>
                  <p:nvPr/>
                </p:nvSpPr>
                <p:spPr bwMode="auto">
                  <a:xfrm>
                    <a:off x="11737979" y="7401719"/>
                    <a:ext cx="92075" cy="42863"/>
                  </a:xfrm>
                  <a:custGeom>
                    <a:avLst/>
                    <a:gdLst>
                      <a:gd name="T0" fmla="*/ 0 w 406"/>
                      <a:gd name="T1" fmla="*/ 186 h 186"/>
                      <a:gd name="T2" fmla="*/ 406 w 406"/>
                      <a:gd name="T3" fmla="*/ 186 h 186"/>
                      <a:gd name="T4" fmla="*/ 396 w 406"/>
                      <a:gd name="T5" fmla="*/ 0 h 186"/>
                      <a:gd name="T6" fmla="*/ 10 w 406"/>
                      <a:gd name="T7" fmla="*/ 0 h 186"/>
                      <a:gd name="T8" fmla="*/ 0 w 406"/>
                      <a:gd name="T9" fmla="*/ 186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6" h="186">
                        <a:moveTo>
                          <a:pt x="0" y="186"/>
                        </a:moveTo>
                        <a:lnTo>
                          <a:pt x="406" y="186"/>
                        </a:lnTo>
                        <a:lnTo>
                          <a:pt x="396" y="0"/>
                        </a:lnTo>
                        <a:lnTo>
                          <a:pt x="10" y="0"/>
                        </a:lnTo>
                        <a:lnTo>
                          <a:pt x="0" y="18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41"/>
                  <p:cNvSpPr>
                    <a:spLocks noEditPoints="1"/>
                  </p:cNvSpPr>
                  <p:nvPr/>
                </p:nvSpPr>
                <p:spPr bwMode="auto">
                  <a:xfrm>
                    <a:off x="11441117" y="7465219"/>
                    <a:ext cx="420688" cy="252413"/>
                  </a:xfrm>
                  <a:custGeom>
                    <a:avLst/>
                    <a:gdLst>
                      <a:gd name="T0" fmla="*/ 1773 w 1855"/>
                      <a:gd name="T1" fmla="*/ 965 h 1117"/>
                      <a:gd name="T2" fmla="*/ 1304 w 1855"/>
                      <a:gd name="T3" fmla="*/ 11 h 1117"/>
                      <a:gd name="T4" fmla="*/ 761 w 1855"/>
                      <a:gd name="T5" fmla="*/ 0 h 1117"/>
                      <a:gd name="T6" fmla="*/ 79 w 1855"/>
                      <a:gd name="T7" fmla="*/ 0 h 1117"/>
                      <a:gd name="T8" fmla="*/ 79 w 1855"/>
                      <a:gd name="T9" fmla="*/ 965 h 1117"/>
                      <a:gd name="T10" fmla="*/ 63 w 1855"/>
                      <a:gd name="T11" fmla="*/ 966 h 1117"/>
                      <a:gd name="T12" fmla="*/ 48 w 1855"/>
                      <a:gd name="T13" fmla="*/ 971 h 1117"/>
                      <a:gd name="T14" fmla="*/ 35 w 1855"/>
                      <a:gd name="T15" fmla="*/ 978 h 1117"/>
                      <a:gd name="T16" fmla="*/ 23 w 1855"/>
                      <a:gd name="T17" fmla="*/ 988 h 1117"/>
                      <a:gd name="T18" fmla="*/ 13 w 1855"/>
                      <a:gd name="T19" fmla="*/ 999 h 1117"/>
                      <a:gd name="T20" fmla="*/ 6 w 1855"/>
                      <a:gd name="T21" fmla="*/ 1013 h 1117"/>
                      <a:gd name="T22" fmla="*/ 2 w 1855"/>
                      <a:gd name="T23" fmla="*/ 1028 h 1117"/>
                      <a:gd name="T24" fmla="*/ 0 w 1855"/>
                      <a:gd name="T25" fmla="*/ 1044 h 1117"/>
                      <a:gd name="T26" fmla="*/ 0 w 1855"/>
                      <a:gd name="T27" fmla="*/ 1074 h 1117"/>
                      <a:gd name="T28" fmla="*/ 1 w 1855"/>
                      <a:gd name="T29" fmla="*/ 1084 h 1117"/>
                      <a:gd name="T30" fmla="*/ 7 w 1855"/>
                      <a:gd name="T31" fmla="*/ 1099 h 1117"/>
                      <a:gd name="T32" fmla="*/ 19 w 1855"/>
                      <a:gd name="T33" fmla="*/ 1110 h 1117"/>
                      <a:gd name="T34" fmla="*/ 35 w 1855"/>
                      <a:gd name="T35" fmla="*/ 1117 h 1117"/>
                      <a:gd name="T36" fmla="*/ 1812 w 1855"/>
                      <a:gd name="T37" fmla="*/ 1117 h 1117"/>
                      <a:gd name="T38" fmla="*/ 1820 w 1855"/>
                      <a:gd name="T39" fmla="*/ 1117 h 1117"/>
                      <a:gd name="T40" fmla="*/ 1835 w 1855"/>
                      <a:gd name="T41" fmla="*/ 1110 h 1117"/>
                      <a:gd name="T42" fmla="*/ 1848 w 1855"/>
                      <a:gd name="T43" fmla="*/ 1099 h 1117"/>
                      <a:gd name="T44" fmla="*/ 1854 w 1855"/>
                      <a:gd name="T45" fmla="*/ 1084 h 1117"/>
                      <a:gd name="T46" fmla="*/ 1855 w 1855"/>
                      <a:gd name="T47" fmla="*/ 1072 h 1117"/>
                      <a:gd name="T48" fmla="*/ 1855 w 1855"/>
                      <a:gd name="T49" fmla="*/ 1044 h 1117"/>
                      <a:gd name="T50" fmla="*/ 1853 w 1855"/>
                      <a:gd name="T51" fmla="*/ 1028 h 1117"/>
                      <a:gd name="T52" fmla="*/ 1849 w 1855"/>
                      <a:gd name="T53" fmla="*/ 1013 h 1117"/>
                      <a:gd name="T54" fmla="*/ 1842 w 1855"/>
                      <a:gd name="T55" fmla="*/ 999 h 1117"/>
                      <a:gd name="T56" fmla="*/ 1831 w 1855"/>
                      <a:gd name="T57" fmla="*/ 988 h 1117"/>
                      <a:gd name="T58" fmla="*/ 1820 w 1855"/>
                      <a:gd name="T59" fmla="*/ 978 h 1117"/>
                      <a:gd name="T60" fmla="*/ 1807 w 1855"/>
                      <a:gd name="T61" fmla="*/ 971 h 1117"/>
                      <a:gd name="T62" fmla="*/ 1791 w 1855"/>
                      <a:gd name="T63" fmla="*/ 966 h 1117"/>
                      <a:gd name="T64" fmla="*/ 1776 w 1855"/>
                      <a:gd name="T65" fmla="*/ 965 h 1117"/>
                      <a:gd name="T66" fmla="*/ 483 w 1855"/>
                      <a:gd name="T67" fmla="*/ 864 h 1117"/>
                      <a:gd name="T68" fmla="*/ 311 w 1855"/>
                      <a:gd name="T69" fmla="*/ 714 h 1117"/>
                      <a:gd name="T70" fmla="*/ 483 w 1855"/>
                      <a:gd name="T71" fmla="*/ 864 h 1117"/>
                      <a:gd name="T72" fmla="*/ 311 w 1855"/>
                      <a:gd name="T73" fmla="*/ 600 h 1117"/>
                      <a:gd name="T74" fmla="*/ 483 w 1855"/>
                      <a:gd name="T75" fmla="*/ 452 h 1117"/>
                      <a:gd name="T76" fmla="*/ 1138 w 1855"/>
                      <a:gd name="T77" fmla="*/ 864 h 1117"/>
                      <a:gd name="T78" fmla="*/ 964 w 1855"/>
                      <a:gd name="T79" fmla="*/ 714 h 1117"/>
                      <a:gd name="T80" fmla="*/ 1138 w 1855"/>
                      <a:gd name="T81" fmla="*/ 864 h 1117"/>
                      <a:gd name="T82" fmla="*/ 964 w 1855"/>
                      <a:gd name="T83" fmla="*/ 600 h 1117"/>
                      <a:gd name="T84" fmla="*/ 1138 w 1855"/>
                      <a:gd name="T85" fmla="*/ 452 h 1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855" h="1117">
                        <a:moveTo>
                          <a:pt x="1776" y="965"/>
                        </a:moveTo>
                        <a:lnTo>
                          <a:pt x="1773" y="965"/>
                        </a:lnTo>
                        <a:lnTo>
                          <a:pt x="1721" y="11"/>
                        </a:lnTo>
                        <a:lnTo>
                          <a:pt x="1304" y="11"/>
                        </a:lnTo>
                        <a:lnTo>
                          <a:pt x="1289" y="293"/>
                        </a:lnTo>
                        <a:lnTo>
                          <a:pt x="761" y="0"/>
                        </a:lnTo>
                        <a:lnTo>
                          <a:pt x="761" y="379"/>
                        </a:lnTo>
                        <a:lnTo>
                          <a:pt x="79" y="0"/>
                        </a:lnTo>
                        <a:lnTo>
                          <a:pt x="79" y="965"/>
                        </a:lnTo>
                        <a:lnTo>
                          <a:pt x="79" y="965"/>
                        </a:lnTo>
                        <a:lnTo>
                          <a:pt x="71" y="965"/>
                        </a:lnTo>
                        <a:lnTo>
                          <a:pt x="63" y="966"/>
                        </a:lnTo>
                        <a:lnTo>
                          <a:pt x="55" y="968"/>
                        </a:lnTo>
                        <a:lnTo>
                          <a:pt x="48" y="971"/>
                        </a:lnTo>
                        <a:lnTo>
                          <a:pt x="42" y="974"/>
                        </a:lnTo>
                        <a:lnTo>
                          <a:pt x="35" y="978"/>
                        </a:lnTo>
                        <a:lnTo>
                          <a:pt x="29" y="983"/>
                        </a:lnTo>
                        <a:lnTo>
                          <a:pt x="23" y="988"/>
                        </a:lnTo>
                        <a:lnTo>
                          <a:pt x="18" y="993"/>
                        </a:lnTo>
                        <a:lnTo>
                          <a:pt x="13" y="999"/>
                        </a:lnTo>
                        <a:lnTo>
                          <a:pt x="10" y="1006"/>
                        </a:lnTo>
                        <a:lnTo>
                          <a:pt x="6" y="1013"/>
                        </a:lnTo>
                        <a:lnTo>
                          <a:pt x="4" y="1020"/>
                        </a:lnTo>
                        <a:lnTo>
                          <a:pt x="2" y="1028"/>
                        </a:lnTo>
                        <a:lnTo>
                          <a:pt x="1" y="1035"/>
                        </a:lnTo>
                        <a:lnTo>
                          <a:pt x="0" y="1044"/>
                        </a:lnTo>
                        <a:lnTo>
                          <a:pt x="0" y="1072"/>
                        </a:lnTo>
                        <a:lnTo>
                          <a:pt x="0" y="1074"/>
                        </a:lnTo>
                        <a:lnTo>
                          <a:pt x="0" y="1074"/>
                        </a:lnTo>
                        <a:lnTo>
                          <a:pt x="1" y="1084"/>
                        </a:lnTo>
                        <a:lnTo>
                          <a:pt x="3" y="1092"/>
                        </a:lnTo>
                        <a:lnTo>
                          <a:pt x="7" y="1099"/>
                        </a:lnTo>
                        <a:lnTo>
                          <a:pt x="13" y="1105"/>
                        </a:lnTo>
                        <a:lnTo>
                          <a:pt x="19" y="1110"/>
                        </a:lnTo>
                        <a:lnTo>
                          <a:pt x="27" y="1114"/>
                        </a:lnTo>
                        <a:lnTo>
                          <a:pt x="35" y="1117"/>
                        </a:lnTo>
                        <a:lnTo>
                          <a:pt x="43" y="1117"/>
                        </a:lnTo>
                        <a:lnTo>
                          <a:pt x="1812" y="1117"/>
                        </a:lnTo>
                        <a:lnTo>
                          <a:pt x="1812" y="1117"/>
                        </a:lnTo>
                        <a:lnTo>
                          <a:pt x="1820" y="1117"/>
                        </a:lnTo>
                        <a:lnTo>
                          <a:pt x="1828" y="1114"/>
                        </a:lnTo>
                        <a:lnTo>
                          <a:pt x="1835" y="1110"/>
                        </a:lnTo>
                        <a:lnTo>
                          <a:pt x="1843" y="1105"/>
                        </a:lnTo>
                        <a:lnTo>
                          <a:pt x="1848" y="1099"/>
                        </a:lnTo>
                        <a:lnTo>
                          <a:pt x="1852" y="1092"/>
                        </a:lnTo>
                        <a:lnTo>
                          <a:pt x="1854" y="1084"/>
                        </a:lnTo>
                        <a:lnTo>
                          <a:pt x="1855" y="1074"/>
                        </a:lnTo>
                        <a:lnTo>
                          <a:pt x="1855" y="1072"/>
                        </a:lnTo>
                        <a:lnTo>
                          <a:pt x="1855" y="1044"/>
                        </a:lnTo>
                        <a:lnTo>
                          <a:pt x="1855" y="1044"/>
                        </a:lnTo>
                        <a:lnTo>
                          <a:pt x="1855" y="1035"/>
                        </a:lnTo>
                        <a:lnTo>
                          <a:pt x="1853" y="1028"/>
                        </a:lnTo>
                        <a:lnTo>
                          <a:pt x="1852" y="1020"/>
                        </a:lnTo>
                        <a:lnTo>
                          <a:pt x="1849" y="1013"/>
                        </a:lnTo>
                        <a:lnTo>
                          <a:pt x="1846" y="1006"/>
                        </a:lnTo>
                        <a:lnTo>
                          <a:pt x="1842" y="999"/>
                        </a:lnTo>
                        <a:lnTo>
                          <a:pt x="1837" y="993"/>
                        </a:lnTo>
                        <a:lnTo>
                          <a:pt x="1831" y="988"/>
                        </a:lnTo>
                        <a:lnTo>
                          <a:pt x="1826" y="983"/>
                        </a:lnTo>
                        <a:lnTo>
                          <a:pt x="1820" y="978"/>
                        </a:lnTo>
                        <a:lnTo>
                          <a:pt x="1814" y="974"/>
                        </a:lnTo>
                        <a:lnTo>
                          <a:pt x="1807" y="971"/>
                        </a:lnTo>
                        <a:lnTo>
                          <a:pt x="1800" y="968"/>
                        </a:lnTo>
                        <a:lnTo>
                          <a:pt x="1791" y="966"/>
                        </a:lnTo>
                        <a:lnTo>
                          <a:pt x="1784" y="965"/>
                        </a:lnTo>
                        <a:lnTo>
                          <a:pt x="1776" y="965"/>
                        </a:lnTo>
                        <a:lnTo>
                          <a:pt x="1776" y="965"/>
                        </a:lnTo>
                        <a:close/>
                        <a:moveTo>
                          <a:pt x="483" y="864"/>
                        </a:moveTo>
                        <a:lnTo>
                          <a:pt x="311" y="864"/>
                        </a:lnTo>
                        <a:lnTo>
                          <a:pt x="311" y="714"/>
                        </a:lnTo>
                        <a:lnTo>
                          <a:pt x="483" y="714"/>
                        </a:lnTo>
                        <a:lnTo>
                          <a:pt x="483" y="864"/>
                        </a:lnTo>
                        <a:close/>
                        <a:moveTo>
                          <a:pt x="483" y="600"/>
                        </a:moveTo>
                        <a:lnTo>
                          <a:pt x="311" y="600"/>
                        </a:lnTo>
                        <a:lnTo>
                          <a:pt x="311" y="452"/>
                        </a:lnTo>
                        <a:lnTo>
                          <a:pt x="483" y="452"/>
                        </a:lnTo>
                        <a:lnTo>
                          <a:pt x="483" y="600"/>
                        </a:lnTo>
                        <a:close/>
                        <a:moveTo>
                          <a:pt x="1138" y="864"/>
                        </a:moveTo>
                        <a:lnTo>
                          <a:pt x="964" y="864"/>
                        </a:lnTo>
                        <a:lnTo>
                          <a:pt x="964" y="714"/>
                        </a:lnTo>
                        <a:lnTo>
                          <a:pt x="1138" y="714"/>
                        </a:lnTo>
                        <a:lnTo>
                          <a:pt x="1138" y="864"/>
                        </a:lnTo>
                        <a:close/>
                        <a:moveTo>
                          <a:pt x="1138" y="600"/>
                        </a:moveTo>
                        <a:lnTo>
                          <a:pt x="964" y="600"/>
                        </a:lnTo>
                        <a:lnTo>
                          <a:pt x="964" y="452"/>
                        </a:lnTo>
                        <a:lnTo>
                          <a:pt x="1138" y="452"/>
                        </a:lnTo>
                        <a:lnTo>
                          <a:pt x="1138" y="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" name="Freeform 104"/>
                <p:cNvSpPr>
                  <a:spLocks noEditPoints="1"/>
                </p:cNvSpPr>
                <p:nvPr/>
              </p:nvSpPr>
              <p:spPr bwMode="black">
                <a:xfrm>
                  <a:off x="5383598" y="2736921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104"/>
                <p:cNvSpPr>
                  <a:spLocks noEditPoints="1"/>
                </p:cNvSpPr>
                <p:nvPr/>
              </p:nvSpPr>
              <p:spPr bwMode="black">
                <a:xfrm>
                  <a:off x="6102560" y="2422433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104"/>
                <p:cNvSpPr>
                  <a:spLocks noEditPoints="1"/>
                </p:cNvSpPr>
                <p:nvPr/>
              </p:nvSpPr>
              <p:spPr bwMode="black">
                <a:xfrm>
                  <a:off x="6122886" y="3164754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75" name="Picture 74" descr="http://www.cristie.se/wp-content/uploads/2015/08/Scalable-Hadoop-Cluster-Pic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" t="12845" r="27494"/>
          <a:stretch/>
        </p:blipFill>
        <p:spPr bwMode="auto">
          <a:xfrm>
            <a:off x="7865517" y="2702642"/>
            <a:ext cx="2033416" cy="125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427311" y="4986686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Things</a:t>
            </a:r>
            <a:endParaRPr lang="en-US" sz="3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236347" y="4057713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IoT</a:t>
            </a:r>
            <a:r>
              <a:rPr lang="en-US" sz="3200" b="1" dirty="0" smtClean="0"/>
              <a:t> Hub</a:t>
            </a:r>
            <a:endParaRPr lang="en-US" sz="3200" b="1" dirty="0"/>
          </a:p>
        </p:txBody>
      </p:sp>
      <p:sp>
        <p:nvSpPr>
          <p:cNvPr id="80" name="Right Arrow 72"/>
          <p:cNvSpPr/>
          <p:nvPr/>
        </p:nvSpPr>
        <p:spPr>
          <a:xfrm>
            <a:off x="4512843" y="2447853"/>
            <a:ext cx="3187200" cy="1786547"/>
          </a:xfrm>
          <a:custGeom>
            <a:avLst/>
            <a:gdLst>
              <a:gd name="connsiteX0" fmla="*/ 0 w 1360052"/>
              <a:gd name="connsiteY0" fmla="*/ 227135 h 908540"/>
              <a:gd name="connsiteX1" fmla="*/ 905782 w 1360052"/>
              <a:gd name="connsiteY1" fmla="*/ 227135 h 908540"/>
              <a:gd name="connsiteX2" fmla="*/ 905782 w 1360052"/>
              <a:gd name="connsiteY2" fmla="*/ 0 h 908540"/>
              <a:gd name="connsiteX3" fmla="*/ 1360052 w 1360052"/>
              <a:gd name="connsiteY3" fmla="*/ 454270 h 908540"/>
              <a:gd name="connsiteX4" fmla="*/ 905782 w 1360052"/>
              <a:gd name="connsiteY4" fmla="*/ 908540 h 908540"/>
              <a:gd name="connsiteX5" fmla="*/ 905782 w 1360052"/>
              <a:gd name="connsiteY5" fmla="*/ 681405 h 908540"/>
              <a:gd name="connsiteX6" fmla="*/ 0 w 1360052"/>
              <a:gd name="connsiteY6" fmla="*/ 681405 h 908540"/>
              <a:gd name="connsiteX7" fmla="*/ 0 w 1360052"/>
              <a:gd name="connsiteY7" fmla="*/ 227135 h 908540"/>
              <a:gd name="connsiteX0" fmla="*/ 0 w 2260597"/>
              <a:gd name="connsiteY0" fmla="*/ 0 h 1360278"/>
              <a:gd name="connsiteX1" fmla="*/ 1806327 w 2260597"/>
              <a:gd name="connsiteY1" fmla="*/ 678873 h 1360278"/>
              <a:gd name="connsiteX2" fmla="*/ 1806327 w 2260597"/>
              <a:gd name="connsiteY2" fmla="*/ 451738 h 1360278"/>
              <a:gd name="connsiteX3" fmla="*/ 2260597 w 2260597"/>
              <a:gd name="connsiteY3" fmla="*/ 906008 h 1360278"/>
              <a:gd name="connsiteX4" fmla="*/ 1806327 w 2260597"/>
              <a:gd name="connsiteY4" fmla="*/ 1360278 h 1360278"/>
              <a:gd name="connsiteX5" fmla="*/ 1806327 w 2260597"/>
              <a:gd name="connsiteY5" fmla="*/ 1133143 h 1360278"/>
              <a:gd name="connsiteX6" fmla="*/ 900545 w 2260597"/>
              <a:gd name="connsiteY6" fmla="*/ 1133143 h 1360278"/>
              <a:gd name="connsiteX7" fmla="*/ 0 w 2260597"/>
              <a:gd name="connsiteY7" fmla="*/ 0 h 1360278"/>
              <a:gd name="connsiteX0" fmla="*/ 0 w 2260597"/>
              <a:gd name="connsiteY0" fmla="*/ 0 h 1978270"/>
              <a:gd name="connsiteX1" fmla="*/ 1806327 w 2260597"/>
              <a:gd name="connsiteY1" fmla="*/ 678873 h 1978270"/>
              <a:gd name="connsiteX2" fmla="*/ 1806327 w 2260597"/>
              <a:gd name="connsiteY2" fmla="*/ 451738 h 1978270"/>
              <a:gd name="connsiteX3" fmla="*/ 2260597 w 2260597"/>
              <a:gd name="connsiteY3" fmla="*/ 906008 h 1978270"/>
              <a:gd name="connsiteX4" fmla="*/ 1806327 w 2260597"/>
              <a:gd name="connsiteY4" fmla="*/ 1360278 h 1978270"/>
              <a:gd name="connsiteX5" fmla="*/ 1806327 w 2260597"/>
              <a:gd name="connsiteY5" fmla="*/ 1133143 h 1978270"/>
              <a:gd name="connsiteX6" fmla="*/ 41563 w 2260597"/>
              <a:gd name="connsiteY6" fmla="*/ 1978270 h 1978270"/>
              <a:gd name="connsiteX7" fmla="*/ 0 w 2260597"/>
              <a:gd name="connsiteY7" fmla="*/ 0 h 1978270"/>
              <a:gd name="connsiteX0" fmla="*/ 1 w 2260598"/>
              <a:gd name="connsiteY0" fmla="*/ 0 h 1701179"/>
              <a:gd name="connsiteX1" fmla="*/ 1806328 w 2260598"/>
              <a:gd name="connsiteY1" fmla="*/ 678873 h 1701179"/>
              <a:gd name="connsiteX2" fmla="*/ 1806328 w 2260598"/>
              <a:gd name="connsiteY2" fmla="*/ 451738 h 1701179"/>
              <a:gd name="connsiteX3" fmla="*/ 2260598 w 2260598"/>
              <a:gd name="connsiteY3" fmla="*/ 906008 h 1701179"/>
              <a:gd name="connsiteX4" fmla="*/ 1806328 w 2260598"/>
              <a:gd name="connsiteY4" fmla="*/ 1360278 h 1701179"/>
              <a:gd name="connsiteX5" fmla="*/ 1806328 w 2260598"/>
              <a:gd name="connsiteY5" fmla="*/ 1133143 h 1701179"/>
              <a:gd name="connsiteX6" fmla="*/ 0 w 2260598"/>
              <a:gd name="connsiteY6" fmla="*/ 1701179 h 1701179"/>
              <a:gd name="connsiteX7" fmla="*/ 1 w 2260598"/>
              <a:gd name="connsiteY7" fmla="*/ 0 h 1701179"/>
              <a:gd name="connsiteX0" fmla="*/ 1 w 2260598"/>
              <a:gd name="connsiteY0" fmla="*/ 0 h 1604197"/>
              <a:gd name="connsiteX1" fmla="*/ 1806328 w 2260598"/>
              <a:gd name="connsiteY1" fmla="*/ 581891 h 1604197"/>
              <a:gd name="connsiteX2" fmla="*/ 1806328 w 2260598"/>
              <a:gd name="connsiteY2" fmla="*/ 354756 h 1604197"/>
              <a:gd name="connsiteX3" fmla="*/ 2260598 w 2260598"/>
              <a:gd name="connsiteY3" fmla="*/ 809026 h 1604197"/>
              <a:gd name="connsiteX4" fmla="*/ 1806328 w 2260598"/>
              <a:gd name="connsiteY4" fmla="*/ 1263296 h 1604197"/>
              <a:gd name="connsiteX5" fmla="*/ 1806328 w 2260598"/>
              <a:gd name="connsiteY5" fmla="*/ 1036161 h 1604197"/>
              <a:gd name="connsiteX6" fmla="*/ 0 w 2260598"/>
              <a:gd name="connsiteY6" fmla="*/ 1604197 h 1604197"/>
              <a:gd name="connsiteX7" fmla="*/ 1 w 2260598"/>
              <a:gd name="connsiteY7" fmla="*/ 0 h 160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0598" h="1604197">
                <a:moveTo>
                  <a:pt x="1" y="0"/>
                </a:moveTo>
                <a:lnTo>
                  <a:pt x="1806328" y="581891"/>
                </a:lnTo>
                <a:lnTo>
                  <a:pt x="1806328" y="354756"/>
                </a:lnTo>
                <a:lnTo>
                  <a:pt x="2260598" y="809026"/>
                </a:lnTo>
                <a:lnTo>
                  <a:pt x="1806328" y="1263296"/>
                </a:lnTo>
                <a:lnTo>
                  <a:pt x="1806328" y="1036161"/>
                </a:lnTo>
                <a:lnTo>
                  <a:pt x="0" y="1604197"/>
                </a:lnTo>
                <a:cubicBezTo>
                  <a:pt x="0" y="1037137"/>
                  <a:pt x="1" y="567060"/>
                  <a:pt x="1" y="0"/>
                </a:cubicBezTo>
                <a:close/>
              </a:path>
            </a:pathLst>
          </a:custGeom>
          <a:gradFill flip="none" rotWithShape="1">
            <a:gsLst>
              <a:gs pos="0">
                <a:srgbClr val="5780CA">
                  <a:tint val="66000"/>
                  <a:satMod val="160000"/>
                </a:srgbClr>
              </a:gs>
              <a:gs pos="36000">
                <a:srgbClr val="5780CA">
                  <a:tint val="44500"/>
                  <a:satMod val="160000"/>
                </a:srgbClr>
              </a:gs>
              <a:gs pos="81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663183" y="1276318"/>
            <a:ext cx="3291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780CA"/>
                </a:solidFill>
              </a:rPr>
              <a:t>Return outcome to hub for analysis and adaptive learning</a:t>
            </a:r>
            <a:endParaRPr lang="en-US" sz="2800" b="1" dirty="0">
              <a:solidFill>
                <a:srgbClr val="5780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7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427311" y="4986686"/>
            <a:ext cx="3291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“Thing” = Movie Studio</a:t>
            </a:r>
            <a:endParaRPr lang="en-US" sz="3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236347" y="4057713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IoT</a:t>
            </a:r>
            <a:r>
              <a:rPr lang="en-US" sz="3200" b="1" dirty="0" smtClean="0"/>
              <a:t> Hub</a:t>
            </a:r>
            <a:endParaRPr lang="en-US" sz="3200" b="1" dirty="0"/>
          </a:p>
        </p:txBody>
      </p:sp>
      <p:pic>
        <p:nvPicPr>
          <p:cNvPr id="3074" name="Picture 2" descr="http://images.clipartpanda.com/video-clipart-nTX9G5aTB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11" y="1278883"/>
            <a:ext cx="3707803" cy="37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bs.twimg.com/profile_images/2900345382/16ffae8c667bdbc6a4969f6f02090652_400x40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4" b="25382"/>
          <a:stretch/>
        </p:blipFill>
        <p:spPr bwMode="auto">
          <a:xfrm>
            <a:off x="6977224" y="2180491"/>
            <a:ext cx="3810000" cy="194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1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427311" y="4986686"/>
            <a:ext cx="3291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“Thing” = Movie Studio</a:t>
            </a:r>
            <a:endParaRPr lang="en-US" sz="3200" b="1" dirty="0"/>
          </a:p>
        </p:txBody>
      </p:sp>
      <p:pic>
        <p:nvPicPr>
          <p:cNvPr id="3074" name="Picture 2" descr="http://images.clipartpanda.com/video-clipart-nTX9G5aTB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11" y="1278883"/>
            <a:ext cx="3707803" cy="37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www.clipartkid.com/images/438/joy-in-the-journey-let-s-get-acquainted-tic-tac-toe-qTfQln-clip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206" y="1394332"/>
            <a:ext cx="1823517" cy="212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e 1"/>
          <p:cNvSpPr/>
          <p:nvPr/>
        </p:nvSpPr>
        <p:spPr>
          <a:xfrm>
            <a:off x="5331655" y="1026942"/>
            <a:ext cx="1041010" cy="4498353"/>
          </a:xfrm>
          <a:prstGeom prst="leftBrace">
            <a:avLst>
              <a:gd name="adj1" fmla="val 73198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 descr="http://www.bang2write.com/wp-content/uploads/2015/08/movie-genres-vector-icons-free-3397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7" b="19230"/>
          <a:stretch/>
        </p:blipFill>
        <p:spPr bwMode="auto">
          <a:xfrm>
            <a:off x="7400436" y="4057031"/>
            <a:ext cx="4458629" cy="185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69206" y="854224"/>
            <a:ext cx="1569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Director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8810296" y="3623215"/>
            <a:ext cx="1220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Genre</a:t>
            </a:r>
            <a:endParaRPr lang="en-US" sz="3200" b="1" dirty="0"/>
          </a:p>
        </p:txBody>
      </p:sp>
      <p:pic>
        <p:nvPicPr>
          <p:cNvPr id="12294" name="Picture 6" descr="http://i.ebayimg.com/00/s/NTAwWDUwMA==/z/s~MAAOxycmBS-rIs/$_35.JPG?set_id=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50" y="1282340"/>
            <a:ext cx="2070821" cy="207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0181088" y="767214"/>
            <a:ext cx="91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Year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813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427311" y="4986686"/>
            <a:ext cx="3291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“Thing” = Movie Studio</a:t>
            </a:r>
            <a:endParaRPr lang="en-US" sz="3200" b="1" dirty="0"/>
          </a:p>
        </p:txBody>
      </p:sp>
      <p:pic>
        <p:nvPicPr>
          <p:cNvPr id="3074" name="Picture 2" descr="http://images.clipartpanda.com/video-clipart-nTX9G5aTB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11" y="1278883"/>
            <a:ext cx="3707803" cy="37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www.clipartkid.com/images/438/joy-in-the-journey-let-s-get-acquainted-tic-tac-toe-qTfQln-clip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206" y="1394332"/>
            <a:ext cx="1823517" cy="212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e 1"/>
          <p:cNvSpPr/>
          <p:nvPr/>
        </p:nvSpPr>
        <p:spPr>
          <a:xfrm>
            <a:off x="5331655" y="1026942"/>
            <a:ext cx="1041010" cy="4498353"/>
          </a:xfrm>
          <a:prstGeom prst="leftBrace">
            <a:avLst>
              <a:gd name="adj1" fmla="val 73198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 descr="http://www.bang2write.com/wp-content/uploads/2015/08/movie-genres-vector-icons-free-3397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7" b="19230"/>
          <a:stretch/>
        </p:blipFill>
        <p:spPr bwMode="auto">
          <a:xfrm>
            <a:off x="7400436" y="4057031"/>
            <a:ext cx="4458629" cy="185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69206" y="854224"/>
            <a:ext cx="1569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Director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8810296" y="3623215"/>
            <a:ext cx="1220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Genre</a:t>
            </a:r>
            <a:endParaRPr lang="en-US" sz="3200" b="1" dirty="0"/>
          </a:p>
        </p:txBody>
      </p:sp>
      <p:pic>
        <p:nvPicPr>
          <p:cNvPr id="12294" name="Picture 6" descr="http://i.ebayimg.com/00/s/NTAwWDUwMA==/z/s~MAAOxycmBS-rIs/$_35.JPG?set_id=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50" y="1282340"/>
            <a:ext cx="2070821" cy="207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0181088" y="767214"/>
            <a:ext cx="91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Year</a:t>
            </a:r>
            <a:endParaRPr lang="en-US" sz="3200" b="1" dirty="0"/>
          </a:p>
        </p:txBody>
      </p:sp>
      <p:pic>
        <p:nvPicPr>
          <p:cNvPr id="13314" name="Picture 2" descr="http://vignette2.wikia.nocookie.net/uncyclopedia/images/e/eb/IMDb_stars.jpg/revision/latest?cb=200611262251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65" y="1129122"/>
            <a:ext cx="4846110" cy="53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84174" y="692831"/>
            <a:ext cx="401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Result = Viewer Rating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4360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27" y="819517"/>
            <a:ext cx="7722258" cy="5309052"/>
          </a:xfrm>
          <a:prstGeom prst="rect">
            <a:avLst/>
          </a:prstGeom>
        </p:spPr>
      </p:pic>
      <p:pic>
        <p:nvPicPr>
          <p:cNvPr id="14338" name="Picture 2" descr="http://buildinternet.s3.amazonaws.com/images/more-popular-logos/imdb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3" y="1799528"/>
            <a:ext cx="2657964" cy="19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6250" y="3793001"/>
            <a:ext cx="2770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22222"/>
                </a:solidFill>
                <a:latin typeface="Open Sans"/>
              </a:rPr>
              <a:t>www.omdbapi.com</a:t>
            </a:r>
            <a:endParaRPr lang="en-US" sz="2400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947" y="819517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Historical Data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77686" y="1970724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16,470 films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464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buildinternet.s3.amazonaws.com/images/more-popular-logos/imdb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3" y="1799528"/>
            <a:ext cx="2657964" cy="19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6250" y="3793001"/>
            <a:ext cx="2770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22222"/>
                </a:solidFill>
                <a:latin typeface="Open Sans"/>
              </a:rPr>
              <a:t>www.omdbapi.com</a:t>
            </a:r>
            <a:endParaRPr lang="en-US" sz="2400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947" y="819517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Historical Data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75" y="819517"/>
            <a:ext cx="7958459" cy="54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4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buildinternet.s3.amazonaws.com/images/more-popular-logos/imdb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3" y="1799528"/>
            <a:ext cx="2657964" cy="19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6250" y="3793001"/>
            <a:ext cx="2770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22222"/>
                </a:solidFill>
                <a:latin typeface="Open Sans"/>
              </a:rPr>
              <a:t>www.omdbapi.com</a:t>
            </a:r>
            <a:endParaRPr lang="en-US" sz="2400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947" y="819517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Historical Data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726" y="819517"/>
            <a:ext cx="7749913" cy="532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buildinternet.s3.amazonaws.com/images/more-popular-logos/imdb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3" y="1799528"/>
            <a:ext cx="2657964" cy="19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6250" y="3793001"/>
            <a:ext cx="2770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22222"/>
                </a:solidFill>
                <a:latin typeface="Open Sans"/>
              </a:rPr>
              <a:t>www.omdbapi.com</a:t>
            </a:r>
            <a:endParaRPr lang="en-US" sz="2400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947" y="819517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Historical Data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57" y="819517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5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5163" y="2349859"/>
            <a:ext cx="11748860" cy="2224065"/>
            <a:chOff x="275163" y="2349859"/>
            <a:chExt cx="11748860" cy="2224065"/>
          </a:xfrm>
        </p:grpSpPr>
        <p:sp>
          <p:nvSpPr>
            <p:cNvPr id="3" name="Rectangle 2"/>
            <p:cNvSpPr/>
            <p:nvPr/>
          </p:nvSpPr>
          <p:spPr>
            <a:xfrm>
              <a:off x="2617267" y="2349859"/>
              <a:ext cx="2226067" cy="2201365"/>
            </a:xfrm>
            <a:prstGeom prst="rect">
              <a:avLst/>
            </a:prstGeom>
            <a:solidFill>
              <a:srgbClr val="5C2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54" tIns="91427" rtlCol="0" anchor="t"/>
            <a:lstStyle/>
            <a:p>
              <a:r>
                <a:rPr lang="en-US" sz="2856" dirty="0">
                  <a:latin typeface="+mj-lt"/>
                </a:rPr>
                <a:t>Connectivity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930636" y="3685392"/>
              <a:ext cx="624575" cy="715894"/>
              <a:chOff x="13581063" y="-434975"/>
              <a:chExt cx="3236912" cy="3236913"/>
            </a:xfrm>
            <a:solidFill>
              <a:schemeClr val="bg2"/>
            </a:solidFill>
          </p:grpSpPr>
          <p:sp>
            <p:nvSpPr>
              <p:cNvPr id="59" name="Oval 5"/>
              <p:cNvSpPr>
                <a:spLocks noChangeArrowheads="1"/>
              </p:cNvSpPr>
              <p:nvPr/>
            </p:nvSpPr>
            <p:spPr bwMode="auto">
              <a:xfrm>
                <a:off x="15986125" y="1970088"/>
                <a:ext cx="819150" cy="8207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>
                <a:off x="15086013" y="1071563"/>
                <a:ext cx="1731962" cy="1730375"/>
              </a:xfrm>
              <a:custGeom>
                <a:avLst/>
                <a:gdLst>
                  <a:gd name="T0" fmla="*/ 88 w 460"/>
                  <a:gd name="T1" fmla="*/ 460 h 460"/>
                  <a:gd name="T2" fmla="*/ 0 w 460"/>
                  <a:gd name="T3" fmla="*/ 460 h 460"/>
                  <a:gd name="T4" fmla="*/ 460 w 460"/>
                  <a:gd name="T5" fmla="*/ 0 h 460"/>
                  <a:gd name="T6" fmla="*/ 460 w 460"/>
                  <a:gd name="T7" fmla="*/ 88 h 460"/>
                  <a:gd name="T8" fmla="*/ 88 w 460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0" h="460">
                    <a:moveTo>
                      <a:pt x="88" y="460"/>
                    </a:moveTo>
                    <a:cubicBezTo>
                      <a:pt x="0" y="460"/>
                      <a:pt x="0" y="460"/>
                      <a:pt x="0" y="460"/>
                    </a:cubicBezTo>
                    <a:cubicBezTo>
                      <a:pt x="0" y="206"/>
                      <a:pt x="206" y="0"/>
                      <a:pt x="460" y="0"/>
                    </a:cubicBezTo>
                    <a:cubicBezTo>
                      <a:pt x="460" y="88"/>
                      <a:pt x="460" y="88"/>
                      <a:pt x="460" y="88"/>
                    </a:cubicBezTo>
                    <a:cubicBezTo>
                      <a:pt x="255" y="88"/>
                      <a:pt x="88" y="255"/>
                      <a:pt x="88" y="4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61" name="Freeform 7"/>
              <p:cNvSpPr>
                <a:spLocks/>
              </p:cNvSpPr>
              <p:nvPr/>
            </p:nvSpPr>
            <p:spPr bwMode="auto">
              <a:xfrm>
                <a:off x="14333538" y="319088"/>
                <a:ext cx="2484437" cy="2482850"/>
              </a:xfrm>
              <a:custGeom>
                <a:avLst/>
                <a:gdLst>
                  <a:gd name="T0" fmla="*/ 88 w 660"/>
                  <a:gd name="T1" fmla="*/ 660 h 660"/>
                  <a:gd name="T2" fmla="*/ 0 w 660"/>
                  <a:gd name="T3" fmla="*/ 660 h 660"/>
                  <a:gd name="T4" fmla="*/ 660 w 660"/>
                  <a:gd name="T5" fmla="*/ 0 h 660"/>
                  <a:gd name="T6" fmla="*/ 660 w 660"/>
                  <a:gd name="T7" fmla="*/ 88 h 660"/>
                  <a:gd name="T8" fmla="*/ 88 w 660"/>
                  <a:gd name="T9" fmla="*/ 66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0" h="660">
                    <a:moveTo>
                      <a:pt x="88" y="660"/>
                    </a:moveTo>
                    <a:cubicBezTo>
                      <a:pt x="0" y="660"/>
                      <a:pt x="0" y="660"/>
                      <a:pt x="0" y="660"/>
                    </a:cubicBezTo>
                    <a:cubicBezTo>
                      <a:pt x="0" y="296"/>
                      <a:pt x="296" y="0"/>
                      <a:pt x="660" y="0"/>
                    </a:cubicBezTo>
                    <a:cubicBezTo>
                      <a:pt x="660" y="88"/>
                      <a:pt x="660" y="88"/>
                      <a:pt x="660" y="88"/>
                    </a:cubicBezTo>
                    <a:cubicBezTo>
                      <a:pt x="345" y="88"/>
                      <a:pt x="88" y="345"/>
                      <a:pt x="88" y="6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62" name="Freeform 8"/>
              <p:cNvSpPr>
                <a:spLocks/>
              </p:cNvSpPr>
              <p:nvPr/>
            </p:nvSpPr>
            <p:spPr bwMode="auto">
              <a:xfrm>
                <a:off x="13581063" y="-434975"/>
                <a:ext cx="3236912" cy="3236913"/>
              </a:xfrm>
              <a:custGeom>
                <a:avLst/>
                <a:gdLst>
                  <a:gd name="T0" fmla="*/ 88 w 860"/>
                  <a:gd name="T1" fmla="*/ 860 h 860"/>
                  <a:gd name="T2" fmla="*/ 0 w 860"/>
                  <a:gd name="T3" fmla="*/ 860 h 860"/>
                  <a:gd name="T4" fmla="*/ 252 w 860"/>
                  <a:gd name="T5" fmla="*/ 252 h 860"/>
                  <a:gd name="T6" fmla="*/ 860 w 860"/>
                  <a:gd name="T7" fmla="*/ 0 h 860"/>
                  <a:gd name="T8" fmla="*/ 860 w 860"/>
                  <a:gd name="T9" fmla="*/ 88 h 860"/>
                  <a:gd name="T10" fmla="*/ 88 w 860"/>
                  <a:gd name="T11" fmla="*/ 860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0" h="860">
                    <a:moveTo>
                      <a:pt x="88" y="860"/>
                    </a:moveTo>
                    <a:cubicBezTo>
                      <a:pt x="0" y="860"/>
                      <a:pt x="0" y="860"/>
                      <a:pt x="0" y="860"/>
                    </a:cubicBezTo>
                    <a:cubicBezTo>
                      <a:pt x="0" y="630"/>
                      <a:pt x="89" y="414"/>
                      <a:pt x="252" y="252"/>
                    </a:cubicBezTo>
                    <a:cubicBezTo>
                      <a:pt x="414" y="89"/>
                      <a:pt x="630" y="0"/>
                      <a:pt x="860" y="0"/>
                    </a:cubicBezTo>
                    <a:cubicBezTo>
                      <a:pt x="860" y="88"/>
                      <a:pt x="860" y="88"/>
                      <a:pt x="860" y="88"/>
                    </a:cubicBezTo>
                    <a:cubicBezTo>
                      <a:pt x="434" y="88"/>
                      <a:pt x="88" y="434"/>
                      <a:pt x="88" y="8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4967680" y="2362709"/>
              <a:ext cx="2219331" cy="2201365"/>
            </a:xfrm>
            <a:prstGeom prst="rect">
              <a:avLst/>
            </a:prstGeom>
            <a:solidFill>
              <a:srgbClr val="D83B0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54" tIns="91427" rtlCol="0" anchor="t"/>
            <a:lstStyle/>
            <a:p>
              <a:r>
                <a:rPr lang="en-US" sz="3000" dirty="0">
                  <a:latin typeface="+mj-lt"/>
                </a:rPr>
                <a:t>Data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307595" y="3598536"/>
              <a:ext cx="744227" cy="799221"/>
              <a:chOff x="-5364163" y="-2738437"/>
              <a:chExt cx="4327525" cy="4054475"/>
            </a:xfrm>
            <a:solidFill>
              <a:schemeClr val="bg2"/>
            </a:solidFill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-3487738" y="236538"/>
                <a:ext cx="447675" cy="1063625"/>
              </a:xfrm>
              <a:custGeom>
                <a:avLst/>
                <a:gdLst>
                  <a:gd name="T0" fmla="*/ 44 w 119"/>
                  <a:gd name="T1" fmla="*/ 24 h 283"/>
                  <a:gd name="T2" fmla="*/ 0 w 119"/>
                  <a:gd name="T3" fmla="*/ 41 h 283"/>
                  <a:gd name="T4" fmla="*/ 0 w 119"/>
                  <a:gd name="T5" fmla="*/ 93 h 283"/>
                  <a:gd name="T6" fmla="*/ 16 w 119"/>
                  <a:gd name="T7" fmla="*/ 89 h 283"/>
                  <a:gd name="T8" fmla="*/ 32 w 119"/>
                  <a:gd name="T9" fmla="*/ 84 h 283"/>
                  <a:gd name="T10" fmla="*/ 47 w 119"/>
                  <a:gd name="T11" fmla="*/ 77 h 283"/>
                  <a:gd name="T12" fmla="*/ 59 w 119"/>
                  <a:gd name="T13" fmla="*/ 69 h 283"/>
                  <a:gd name="T14" fmla="*/ 59 w 119"/>
                  <a:gd name="T15" fmla="*/ 283 h 283"/>
                  <a:gd name="T16" fmla="*/ 119 w 119"/>
                  <a:gd name="T17" fmla="*/ 283 h 283"/>
                  <a:gd name="T18" fmla="*/ 119 w 119"/>
                  <a:gd name="T19" fmla="*/ 0 h 283"/>
                  <a:gd name="T20" fmla="*/ 83 w 119"/>
                  <a:gd name="T21" fmla="*/ 0 h 283"/>
                  <a:gd name="T22" fmla="*/ 44 w 119"/>
                  <a:gd name="T23" fmla="*/ 24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283">
                    <a:moveTo>
                      <a:pt x="44" y="24"/>
                    </a:moveTo>
                    <a:cubicBezTo>
                      <a:pt x="31" y="31"/>
                      <a:pt x="16" y="37"/>
                      <a:pt x="0" y="4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5" y="92"/>
                      <a:pt x="11" y="91"/>
                      <a:pt x="16" y="89"/>
                    </a:cubicBezTo>
                    <a:cubicBezTo>
                      <a:pt x="22" y="88"/>
                      <a:pt x="27" y="86"/>
                      <a:pt x="32" y="84"/>
                    </a:cubicBezTo>
                    <a:cubicBezTo>
                      <a:pt x="37" y="82"/>
                      <a:pt x="42" y="79"/>
                      <a:pt x="47" y="77"/>
                    </a:cubicBezTo>
                    <a:cubicBezTo>
                      <a:pt x="51" y="74"/>
                      <a:pt x="55" y="71"/>
                      <a:pt x="59" y="69"/>
                    </a:cubicBezTo>
                    <a:cubicBezTo>
                      <a:pt x="59" y="283"/>
                      <a:pt x="59" y="283"/>
                      <a:pt x="59" y="283"/>
                    </a:cubicBezTo>
                    <a:cubicBezTo>
                      <a:pt x="119" y="283"/>
                      <a:pt x="119" y="283"/>
                      <a:pt x="119" y="283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1" y="8"/>
                      <a:pt x="59" y="16"/>
                      <a:pt x="4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5" name="Freeform 6"/>
              <p:cNvSpPr>
                <a:spLocks noEditPoints="1"/>
              </p:cNvSpPr>
              <p:nvPr/>
            </p:nvSpPr>
            <p:spPr bwMode="auto">
              <a:xfrm>
                <a:off x="-5364163" y="-1246187"/>
                <a:ext cx="752475" cy="1076325"/>
              </a:xfrm>
              <a:custGeom>
                <a:avLst/>
                <a:gdLst>
                  <a:gd name="T0" fmla="*/ 104 w 200"/>
                  <a:gd name="T1" fmla="*/ 0 h 286"/>
                  <a:gd name="T2" fmla="*/ 26 w 200"/>
                  <a:gd name="T3" fmla="*/ 38 h 286"/>
                  <a:gd name="T4" fmla="*/ 0 w 200"/>
                  <a:gd name="T5" fmla="*/ 148 h 286"/>
                  <a:gd name="T6" fmla="*/ 98 w 200"/>
                  <a:gd name="T7" fmla="*/ 286 h 286"/>
                  <a:gd name="T8" fmla="*/ 174 w 200"/>
                  <a:gd name="T9" fmla="*/ 249 h 286"/>
                  <a:gd name="T10" fmla="*/ 200 w 200"/>
                  <a:gd name="T11" fmla="*/ 141 h 286"/>
                  <a:gd name="T12" fmla="*/ 104 w 200"/>
                  <a:gd name="T13" fmla="*/ 0 h 286"/>
                  <a:gd name="T14" fmla="*/ 100 w 200"/>
                  <a:gd name="T15" fmla="*/ 240 h 286"/>
                  <a:gd name="T16" fmla="*/ 62 w 200"/>
                  <a:gd name="T17" fmla="*/ 146 h 286"/>
                  <a:gd name="T18" fmla="*/ 101 w 200"/>
                  <a:gd name="T19" fmla="*/ 47 h 286"/>
                  <a:gd name="T20" fmla="*/ 138 w 200"/>
                  <a:gd name="T21" fmla="*/ 143 h 286"/>
                  <a:gd name="T22" fmla="*/ 100 w 200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0" h="286">
                    <a:moveTo>
                      <a:pt x="104" y="0"/>
                    </a:moveTo>
                    <a:cubicBezTo>
                      <a:pt x="70" y="0"/>
                      <a:pt x="44" y="13"/>
                      <a:pt x="26" y="38"/>
                    </a:cubicBezTo>
                    <a:cubicBezTo>
                      <a:pt x="8" y="63"/>
                      <a:pt x="0" y="100"/>
                      <a:pt x="0" y="148"/>
                    </a:cubicBezTo>
                    <a:cubicBezTo>
                      <a:pt x="0" y="240"/>
                      <a:pt x="32" y="286"/>
                      <a:pt x="98" y="286"/>
                    </a:cubicBezTo>
                    <a:cubicBezTo>
                      <a:pt x="131" y="286"/>
                      <a:pt x="156" y="274"/>
                      <a:pt x="174" y="249"/>
                    </a:cubicBezTo>
                    <a:cubicBezTo>
                      <a:pt x="191" y="224"/>
                      <a:pt x="200" y="188"/>
                      <a:pt x="200" y="141"/>
                    </a:cubicBezTo>
                    <a:cubicBezTo>
                      <a:pt x="200" y="47"/>
                      <a:pt x="168" y="0"/>
                      <a:pt x="104" y="0"/>
                    </a:cubicBezTo>
                    <a:close/>
                    <a:moveTo>
                      <a:pt x="100" y="240"/>
                    </a:moveTo>
                    <a:cubicBezTo>
                      <a:pt x="74" y="240"/>
                      <a:pt x="62" y="208"/>
                      <a:pt x="62" y="146"/>
                    </a:cubicBezTo>
                    <a:cubicBezTo>
                      <a:pt x="62" y="80"/>
                      <a:pt x="75" y="47"/>
                      <a:pt x="101" y="47"/>
                    </a:cubicBezTo>
                    <a:cubicBezTo>
                      <a:pt x="126" y="47"/>
                      <a:pt x="138" y="79"/>
                      <a:pt x="138" y="143"/>
                    </a:cubicBezTo>
                    <a:cubicBezTo>
                      <a:pt x="138" y="207"/>
                      <a:pt x="126" y="240"/>
                      <a:pt x="100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-4344988" y="-1249362"/>
                <a:ext cx="450850" cy="1060450"/>
              </a:xfrm>
              <a:custGeom>
                <a:avLst/>
                <a:gdLst>
                  <a:gd name="T0" fmla="*/ 120 w 120"/>
                  <a:gd name="T1" fmla="*/ 282 h 282"/>
                  <a:gd name="T2" fmla="*/ 120 w 120"/>
                  <a:gd name="T3" fmla="*/ 0 h 282"/>
                  <a:gd name="T4" fmla="*/ 83 w 120"/>
                  <a:gd name="T5" fmla="*/ 0 h 282"/>
                  <a:gd name="T6" fmla="*/ 45 w 120"/>
                  <a:gd name="T7" fmla="*/ 23 h 282"/>
                  <a:gd name="T8" fmla="*/ 0 w 120"/>
                  <a:gd name="T9" fmla="*/ 41 h 282"/>
                  <a:gd name="T10" fmla="*/ 0 w 120"/>
                  <a:gd name="T11" fmla="*/ 92 h 282"/>
                  <a:gd name="T12" fmla="*/ 17 w 120"/>
                  <a:gd name="T13" fmla="*/ 89 h 282"/>
                  <a:gd name="T14" fmla="*/ 33 w 120"/>
                  <a:gd name="T15" fmla="*/ 84 h 282"/>
                  <a:gd name="T16" fmla="*/ 47 w 120"/>
                  <a:gd name="T17" fmla="*/ 77 h 282"/>
                  <a:gd name="T18" fmla="*/ 59 w 120"/>
                  <a:gd name="T19" fmla="*/ 68 h 282"/>
                  <a:gd name="T20" fmla="*/ 59 w 120"/>
                  <a:gd name="T21" fmla="*/ 282 h 282"/>
                  <a:gd name="T22" fmla="*/ 120 w 120"/>
                  <a:gd name="T2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0" h="282">
                    <a:moveTo>
                      <a:pt x="120" y="282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2" y="8"/>
                      <a:pt x="59" y="16"/>
                      <a:pt x="45" y="23"/>
                    </a:cubicBezTo>
                    <a:cubicBezTo>
                      <a:pt x="31" y="31"/>
                      <a:pt x="16" y="36"/>
                      <a:pt x="0" y="4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6" y="92"/>
                      <a:pt x="11" y="91"/>
                      <a:pt x="17" y="89"/>
                    </a:cubicBezTo>
                    <a:cubicBezTo>
                      <a:pt x="22" y="88"/>
                      <a:pt x="28" y="86"/>
                      <a:pt x="33" y="84"/>
                    </a:cubicBezTo>
                    <a:cubicBezTo>
                      <a:pt x="38" y="82"/>
                      <a:pt x="43" y="79"/>
                      <a:pt x="47" y="77"/>
                    </a:cubicBezTo>
                    <a:cubicBezTo>
                      <a:pt x="52" y="74"/>
                      <a:pt x="56" y="71"/>
                      <a:pt x="59" y="68"/>
                    </a:cubicBezTo>
                    <a:cubicBezTo>
                      <a:pt x="59" y="282"/>
                      <a:pt x="59" y="282"/>
                      <a:pt x="59" y="282"/>
                    </a:cubicBezTo>
                    <a:lnTo>
                      <a:pt x="120" y="2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7" name="Freeform 8"/>
              <p:cNvSpPr>
                <a:spLocks noEditPoints="1"/>
              </p:cNvSpPr>
              <p:nvPr/>
            </p:nvSpPr>
            <p:spPr bwMode="auto">
              <a:xfrm>
                <a:off x="-4446588" y="-2732087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7 h 286"/>
                  <a:gd name="T6" fmla="*/ 99 w 201"/>
                  <a:gd name="T7" fmla="*/ 286 h 286"/>
                  <a:gd name="T8" fmla="*/ 174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1 w 201"/>
                  <a:gd name="T15" fmla="*/ 239 h 286"/>
                  <a:gd name="T16" fmla="*/ 62 w 201"/>
                  <a:gd name="T17" fmla="*/ 146 h 286"/>
                  <a:gd name="T18" fmla="*/ 101 w 201"/>
                  <a:gd name="T19" fmla="*/ 46 h 286"/>
                  <a:gd name="T20" fmla="*/ 138 w 201"/>
                  <a:gd name="T21" fmla="*/ 143 h 286"/>
                  <a:gd name="T22" fmla="*/ 101 w 201"/>
                  <a:gd name="T23" fmla="*/ 239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0" y="0"/>
                      <a:pt x="44" y="13"/>
                      <a:pt x="27" y="38"/>
                    </a:cubicBezTo>
                    <a:cubicBezTo>
                      <a:pt x="9" y="63"/>
                      <a:pt x="0" y="99"/>
                      <a:pt x="0" y="147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1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8" y="0"/>
                      <a:pt x="104" y="0"/>
                    </a:cubicBezTo>
                    <a:close/>
                    <a:moveTo>
                      <a:pt x="101" y="239"/>
                    </a:moveTo>
                    <a:cubicBezTo>
                      <a:pt x="75" y="239"/>
                      <a:pt x="62" y="208"/>
                      <a:pt x="62" y="146"/>
                    </a:cubicBezTo>
                    <a:cubicBezTo>
                      <a:pt x="62" y="80"/>
                      <a:pt x="75" y="46"/>
                      <a:pt x="101" y="46"/>
                    </a:cubicBezTo>
                    <a:cubicBezTo>
                      <a:pt x="126" y="46"/>
                      <a:pt x="138" y="79"/>
                      <a:pt x="138" y="143"/>
                    </a:cubicBezTo>
                    <a:cubicBezTo>
                      <a:pt x="138" y="207"/>
                      <a:pt x="126" y="239"/>
                      <a:pt x="101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8" name="Freeform 9"/>
              <p:cNvSpPr>
                <a:spLocks/>
              </p:cNvSpPr>
              <p:nvPr/>
            </p:nvSpPr>
            <p:spPr bwMode="auto">
              <a:xfrm>
                <a:off x="-1687513" y="-2738437"/>
                <a:ext cx="447675" cy="1063625"/>
              </a:xfrm>
              <a:custGeom>
                <a:avLst/>
                <a:gdLst>
                  <a:gd name="T0" fmla="*/ 32 w 119"/>
                  <a:gd name="T1" fmla="*/ 85 h 283"/>
                  <a:gd name="T2" fmla="*/ 47 w 119"/>
                  <a:gd name="T3" fmla="*/ 77 h 283"/>
                  <a:gd name="T4" fmla="*/ 59 w 119"/>
                  <a:gd name="T5" fmla="*/ 69 h 283"/>
                  <a:gd name="T6" fmla="*/ 59 w 119"/>
                  <a:gd name="T7" fmla="*/ 283 h 283"/>
                  <a:gd name="T8" fmla="*/ 119 w 119"/>
                  <a:gd name="T9" fmla="*/ 283 h 283"/>
                  <a:gd name="T10" fmla="*/ 119 w 119"/>
                  <a:gd name="T11" fmla="*/ 0 h 283"/>
                  <a:gd name="T12" fmla="*/ 82 w 119"/>
                  <a:gd name="T13" fmla="*/ 0 h 283"/>
                  <a:gd name="T14" fmla="*/ 44 w 119"/>
                  <a:gd name="T15" fmla="*/ 24 h 283"/>
                  <a:gd name="T16" fmla="*/ 0 w 119"/>
                  <a:gd name="T17" fmla="*/ 42 h 283"/>
                  <a:gd name="T18" fmla="*/ 0 w 119"/>
                  <a:gd name="T19" fmla="*/ 93 h 283"/>
                  <a:gd name="T20" fmla="*/ 16 w 119"/>
                  <a:gd name="T21" fmla="*/ 90 h 283"/>
                  <a:gd name="T22" fmla="*/ 32 w 119"/>
                  <a:gd name="T23" fmla="*/ 85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283">
                    <a:moveTo>
                      <a:pt x="32" y="85"/>
                    </a:moveTo>
                    <a:cubicBezTo>
                      <a:pt x="37" y="82"/>
                      <a:pt x="42" y="80"/>
                      <a:pt x="47" y="77"/>
                    </a:cubicBezTo>
                    <a:cubicBezTo>
                      <a:pt x="51" y="75"/>
                      <a:pt x="55" y="72"/>
                      <a:pt x="59" y="69"/>
                    </a:cubicBezTo>
                    <a:cubicBezTo>
                      <a:pt x="59" y="283"/>
                      <a:pt x="59" y="283"/>
                      <a:pt x="59" y="283"/>
                    </a:cubicBezTo>
                    <a:cubicBezTo>
                      <a:pt x="119" y="283"/>
                      <a:pt x="119" y="283"/>
                      <a:pt x="119" y="283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1" y="9"/>
                      <a:pt x="58" y="17"/>
                      <a:pt x="44" y="24"/>
                    </a:cubicBezTo>
                    <a:cubicBezTo>
                      <a:pt x="30" y="31"/>
                      <a:pt x="16" y="37"/>
                      <a:pt x="0" y="42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5" y="93"/>
                      <a:pt x="11" y="92"/>
                      <a:pt x="16" y="90"/>
                    </a:cubicBezTo>
                    <a:cubicBezTo>
                      <a:pt x="22" y="89"/>
                      <a:pt x="27" y="87"/>
                      <a:pt x="32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9" name="Freeform 10"/>
              <p:cNvSpPr>
                <a:spLocks noEditPoints="1"/>
              </p:cNvSpPr>
              <p:nvPr/>
            </p:nvSpPr>
            <p:spPr bwMode="auto">
              <a:xfrm>
                <a:off x="-5364163" y="239713"/>
                <a:ext cx="752475" cy="1076325"/>
              </a:xfrm>
              <a:custGeom>
                <a:avLst/>
                <a:gdLst>
                  <a:gd name="T0" fmla="*/ 104 w 200"/>
                  <a:gd name="T1" fmla="*/ 0 h 286"/>
                  <a:gd name="T2" fmla="*/ 26 w 200"/>
                  <a:gd name="T3" fmla="*/ 38 h 286"/>
                  <a:gd name="T4" fmla="*/ 0 w 200"/>
                  <a:gd name="T5" fmla="*/ 148 h 286"/>
                  <a:gd name="T6" fmla="*/ 98 w 200"/>
                  <a:gd name="T7" fmla="*/ 286 h 286"/>
                  <a:gd name="T8" fmla="*/ 174 w 200"/>
                  <a:gd name="T9" fmla="*/ 249 h 286"/>
                  <a:gd name="T10" fmla="*/ 200 w 200"/>
                  <a:gd name="T11" fmla="*/ 141 h 286"/>
                  <a:gd name="T12" fmla="*/ 104 w 200"/>
                  <a:gd name="T13" fmla="*/ 0 h 286"/>
                  <a:gd name="T14" fmla="*/ 100 w 200"/>
                  <a:gd name="T15" fmla="*/ 240 h 286"/>
                  <a:gd name="T16" fmla="*/ 62 w 200"/>
                  <a:gd name="T17" fmla="*/ 146 h 286"/>
                  <a:gd name="T18" fmla="*/ 101 w 200"/>
                  <a:gd name="T19" fmla="*/ 47 h 286"/>
                  <a:gd name="T20" fmla="*/ 138 w 200"/>
                  <a:gd name="T21" fmla="*/ 143 h 286"/>
                  <a:gd name="T22" fmla="*/ 100 w 200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0" h="286">
                    <a:moveTo>
                      <a:pt x="104" y="0"/>
                    </a:moveTo>
                    <a:cubicBezTo>
                      <a:pt x="70" y="0"/>
                      <a:pt x="44" y="13"/>
                      <a:pt x="26" y="38"/>
                    </a:cubicBezTo>
                    <a:cubicBezTo>
                      <a:pt x="8" y="63"/>
                      <a:pt x="0" y="100"/>
                      <a:pt x="0" y="148"/>
                    </a:cubicBezTo>
                    <a:cubicBezTo>
                      <a:pt x="0" y="240"/>
                      <a:pt x="32" y="286"/>
                      <a:pt x="98" y="286"/>
                    </a:cubicBezTo>
                    <a:cubicBezTo>
                      <a:pt x="131" y="286"/>
                      <a:pt x="156" y="274"/>
                      <a:pt x="174" y="249"/>
                    </a:cubicBezTo>
                    <a:cubicBezTo>
                      <a:pt x="191" y="224"/>
                      <a:pt x="200" y="188"/>
                      <a:pt x="200" y="141"/>
                    </a:cubicBezTo>
                    <a:cubicBezTo>
                      <a:pt x="200" y="47"/>
                      <a:pt x="168" y="0"/>
                      <a:pt x="104" y="0"/>
                    </a:cubicBezTo>
                    <a:close/>
                    <a:moveTo>
                      <a:pt x="100" y="240"/>
                    </a:moveTo>
                    <a:cubicBezTo>
                      <a:pt x="74" y="240"/>
                      <a:pt x="62" y="209"/>
                      <a:pt x="62" y="146"/>
                    </a:cubicBezTo>
                    <a:cubicBezTo>
                      <a:pt x="62" y="80"/>
                      <a:pt x="75" y="47"/>
                      <a:pt x="101" y="47"/>
                    </a:cubicBezTo>
                    <a:cubicBezTo>
                      <a:pt x="126" y="47"/>
                      <a:pt x="138" y="79"/>
                      <a:pt x="138" y="143"/>
                    </a:cubicBezTo>
                    <a:cubicBezTo>
                      <a:pt x="138" y="208"/>
                      <a:pt x="126" y="240"/>
                      <a:pt x="100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0" name="Freeform 11"/>
              <p:cNvSpPr>
                <a:spLocks/>
              </p:cNvSpPr>
              <p:nvPr/>
            </p:nvSpPr>
            <p:spPr bwMode="auto">
              <a:xfrm>
                <a:off x="-3487738" y="-2738437"/>
                <a:ext cx="447675" cy="1063625"/>
              </a:xfrm>
              <a:custGeom>
                <a:avLst/>
                <a:gdLst>
                  <a:gd name="T0" fmla="*/ 32 w 119"/>
                  <a:gd name="T1" fmla="*/ 85 h 283"/>
                  <a:gd name="T2" fmla="*/ 47 w 119"/>
                  <a:gd name="T3" fmla="*/ 77 h 283"/>
                  <a:gd name="T4" fmla="*/ 59 w 119"/>
                  <a:gd name="T5" fmla="*/ 69 h 283"/>
                  <a:gd name="T6" fmla="*/ 59 w 119"/>
                  <a:gd name="T7" fmla="*/ 283 h 283"/>
                  <a:gd name="T8" fmla="*/ 119 w 119"/>
                  <a:gd name="T9" fmla="*/ 283 h 283"/>
                  <a:gd name="T10" fmla="*/ 119 w 119"/>
                  <a:gd name="T11" fmla="*/ 0 h 283"/>
                  <a:gd name="T12" fmla="*/ 83 w 119"/>
                  <a:gd name="T13" fmla="*/ 0 h 283"/>
                  <a:gd name="T14" fmla="*/ 44 w 119"/>
                  <a:gd name="T15" fmla="*/ 24 h 283"/>
                  <a:gd name="T16" fmla="*/ 0 w 119"/>
                  <a:gd name="T17" fmla="*/ 42 h 283"/>
                  <a:gd name="T18" fmla="*/ 0 w 119"/>
                  <a:gd name="T19" fmla="*/ 93 h 283"/>
                  <a:gd name="T20" fmla="*/ 16 w 119"/>
                  <a:gd name="T21" fmla="*/ 90 h 283"/>
                  <a:gd name="T22" fmla="*/ 32 w 119"/>
                  <a:gd name="T23" fmla="*/ 85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283">
                    <a:moveTo>
                      <a:pt x="32" y="85"/>
                    </a:moveTo>
                    <a:cubicBezTo>
                      <a:pt x="37" y="82"/>
                      <a:pt x="42" y="80"/>
                      <a:pt x="47" y="77"/>
                    </a:cubicBezTo>
                    <a:cubicBezTo>
                      <a:pt x="51" y="75"/>
                      <a:pt x="55" y="72"/>
                      <a:pt x="59" y="69"/>
                    </a:cubicBezTo>
                    <a:cubicBezTo>
                      <a:pt x="59" y="283"/>
                      <a:pt x="59" y="283"/>
                      <a:pt x="59" y="283"/>
                    </a:cubicBezTo>
                    <a:cubicBezTo>
                      <a:pt x="119" y="283"/>
                      <a:pt x="119" y="283"/>
                      <a:pt x="119" y="283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1" y="9"/>
                      <a:pt x="59" y="17"/>
                      <a:pt x="44" y="24"/>
                    </a:cubicBezTo>
                    <a:cubicBezTo>
                      <a:pt x="31" y="31"/>
                      <a:pt x="16" y="37"/>
                      <a:pt x="0" y="42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5" y="93"/>
                      <a:pt x="11" y="92"/>
                      <a:pt x="16" y="90"/>
                    </a:cubicBezTo>
                    <a:cubicBezTo>
                      <a:pt x="22" y="89"/>
                      <a:pt x="27" y="87"/>
                      <a:pt x="32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1" name="Freeform 12"/>
              <p:cNvSpPr>
                <a:spLocks noEditPoints="1"/>
              </p:cNvSpPr>
              <p:nvPr/>
            </p:nvSpPr>
            <p:spPr bwMode="auto">
              <a:xfrm>
                <a:off x="-1792288" y="-1246187"/>
                <a:ext cx="755650" cy="1076325"/>
              </a:xfrm>
              <a:custGeom>
                <a:avLst/>
                <a:gdLst>
                  <a:gd name="T0" fmla="*/ 99 w 201"/>
                  <a:gd name="T1" fmla="*/ 286 h 286"/>
                  <a:gd name="T2" fmla="*/ 174 w 201"/>
                  <a:gd name="T3" fmla="*/ 249 h 286"/>
                  <a:gd name="T4" fmla="*/ 201 w 201"/>
                  <a:gd name="T5" fmla="*/ 141 h 286"/>
                  <a:gd name="T6" fmla="*/ 104 w 201"/>
                  <a:gd name="T7" fmla="*/ 0 h 286"/>
                  <a:gd name="T8" fmla="*/ 27 w 201"/>
                  <a:gd name="T9" fmla="*/ 38 h 286"/>
                  <a:gd name="T10" fmla="*/ 0 w 201"/>
                  <a:gd name="T11" fmla="*/ 148 h 286"/>
                  <a:gd name="T12" fmla="*/ 99 w 201"/>
                  <a:gd name="T13" fmla="*/ 286 h 286"/>
                  <a:gd name="T14" fmla="*/ 102 w 201"/>
                  <a:gd name="T15" fmla="*/ 47 h 286"/>
                  <a:gd name="T16" fmla="*/ 139 w 201"/>
                  <a:gd name="T17" fmla="*/ 143 h 286"/>
                  <a:gd name="T18" fmla="*/ 101 w 201"/>
                  <a:gd name="T19" fmla="*/ 240 h 286"/>
                  <a:gd name="T20" fmla="*/ 62 w 201"/>
                  <a:gd name="T21" fmla="*/ 146 h 286"/>
                  <a:gd name="T22" fmla="*/ 102 w 201"/>
                  <a:gd name="T23" fmla="*/ 47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99" y="286"/>
                    </a:moveTo>
                    <a:cubicBezTo>
                      <a:pt x="132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9" y="0"/>
                      <a:pt x="104" y="0"/>
                    </a:cubicBezTo>
                    <a:cubicBezTo>
                      <a:pt x="70" y="0"/>
                      <a:pt x="45" y="13"/>
                      <a:pt x="27" y="38"/>
                    </a:cubicBezTo>
                    <a:cubicBezTo>
                      <a:pt x="9" y="63"/>
                      <a:pt x="0" y="100"/>
                      <a:pt x="0" y="148"/>
                    </a:cubicBezTo>
                    <a:cubicBezTo>
                      <a:pt x="0" y="240"/>
                      <a:pt x="33" y="286"/>
                      <a:pt x="99" y="286"/>
                    </a:cubicBezTo>
                    <a:close/>
                    <a:moveTo>
                      <a:pt x="102" y="47"/>
                    </a:moveTo>
                    <a:cubicBezTo>
                      <a:pt x="126" y="47"/>
                      <a:pt x="139" y="79"/>
                      <a:pt x="139" y="143"/>
                    </a:cubicBezTo>
                    <a:cubicBezTo>
                      <a:pt x="139" y="207"/>
                      <a:pt x="126" y="240"/>
                      <a:pt x="101" y="240"/>
                    </a:cubicBezTo>
                    <a:cubicBezTo>
                      <a:pt x="75" y="240"/>
                      <a:pt x="62" y="208"/>
                      <a:pt x="62" y="146"/>
                    </a:cubicBezTo>
                    <a:cubicBezTo>
                      <a:pt x="62" y="80"/>
                      <a:pt x="75" y="47"/>
                      <a:pt x="10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2" name="Freeform 13"/>
              <p:cNvSpPr>
                <a:spLocks/>
              </p:cNvSpPr>
              <p:nvPr/>
            </p:nvSpPr>
            <p:spPr bwMode="auto">
              <a:xfrm>
                <a:off x="-5262563" y="-2738437"/>
                <a:ext cx="450850" cy="1063625"/>
              </a:xfrm>
              <a:custGeom>
                <a:avLst/>
                <a:gdLst>
                  <a:gd name="T0" fmla="*/ 33 w 120"/>
                  <a:gd name="T1" fmla="*/ 85 h 283"/>
                  <a:gd name="T2" fmla="*/ 47 w 120"/>
                  <a:gd name="T3" fmla="*/ 77 h 283"/>
                  <a:gd name="T4" fmla="*/ 59 w 120"/>
                  <a:gd name="T5" fmla="*/ 69 h 283"/>
                  <a:gd name="T6" fmla="*/ 59 w 120"/>
                  <a:gd name="T7" fmla="*/ 283 h 283"/>
                  <a:gd name="T8" fmla="*/ 120 w 120"/>
                  <a:gd name="T9" fmla="*/ 283 h 283"/>
                  <a:gd name="T10" fmla="*/ 120 w 120"/>
                  <a:gd name="T11" fmla="*/ 0 h 283"/>
                  <a:gd name="T12" fmla="*/ 83 w 120"/>
                  <a:gd name="T13" fmla="*/ 0 h 283"/>
                  <a:gd name="T14" fmla="*/ 45 w 120"/>
                  <a:gd name="T15" fmla="*/ 24 h 283"/>
                  <a:gd name="T16" fmla="*/ 0 w 120"/>
                  <a:gd name="T17" fmla="*/ 42 h 283"/>
                  <a:gd name="T18" fmla="*/ 0 w 120"/>
                  <a:gd name="T19" fmla="*/ 93 h 283"/>
                  <a:gd name="T20" fmla="*/ 17 w 120"/>
                  <a:gd name="T21" fmla="*/ 90 h 283"/>
                  <a:gd name="T22" fmla="*/ 33 w 120"/>
                  <a:gd name="T23" fmla="*/ 85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0" h="283">
                    <a:moveTo>
                      <a:pt x="33" y="85"/>
                    </a:moveTo>
                    <a:cubicBezTo>
                      <a:pt x="38" y="82"/>
                      <a:pt x="43" y="80"/>
                      <a:pt x="47" y="77"/>
                    </a:cubicBezTo>
                    <a:cubicBezTo>
                      <a:pt x="52" y="75"/>
                      <a:pt x="56" y="72"/>
                      <a:pt x="59" y="69"/>
                    </a:cubicBezTo>
                    <a:cubicBezTo>
                      <a:pt x="59" y="283"/>
                      <a:pt x="59" y="283"/>
                      <a:pt x="59" y="283"/>
                    </a:cubicBezTo>
                    <a:cubicBezTo>
                      <a:pt x="120" y="283"/>
                      <a:pt x="120" y="283"/>
                      <a:pt x="120" y="283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2" y="9"/>
                      <a:pt x="59" y="17"/>
                      <a:pt x="45" y="24"/>
                    </a:cubicBezTo>
                    <a:cubicBezTo>
                      <a:pt x="31" y="31"/>
                      <a:pt x="16" y="37"/>
                      <a:pt x="0" y="42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6" y="93"/>
                      <a:pt x="11" y="92"/>
                      <a:pt x="17" y="90"/>
                    </a:cubicBezTo>
                    <a:cubicBezTo>
                      <a:pt x="22" y="89"/>
                      <a:pt x="27" y="87"/>
                      <a:pt x="3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3" name="Freeform 14"/>
              <p:cNvSpPr>
                <a:spLocks noEditPoints="1"/>
              </p:cNvSpPr>
              <p:nvPr/>
            </p:nvSpPr>
            <p:spPr bwMode="auto">
              <a:xfrm>
                <a:off x="-4446588" y="239713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8 h 286"/>
                  <a:gd name="T6" fmla="*/ 99 w 201"/>
                  <a:gd name="T7" fmla="*/ 286 h 286"/>
                  <a:gd name="T8" fmla="*/ 174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1 w 201"/>
                  <a:gd name="T15" fmla="*/ 240 h 286"/>
                  <a:gd name="T16" fmla="*/ 62 w 201"/>
                  <a:gd name="T17" fmla="*/ 146 h 286"/>
                  <a:gd name="T18" fmla="*/ 101 w 201"/>
                  <a:gd name="T19" fmla="*/ 47 h 286"/>
                  <a:gd name="T20" fmla="*/ 138 w 201"/>
                  <a:gd name="T21" fmla="*/ 143 h 286"/>
                  <a:gd name="T22" fmla="*/ 101 w 201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0" y="0"/>
                      <a:pt x="44" y="13"/>
                      <a:pt x="27" y="38"/>
                    </a:cubicBezTo>
                    <a:cubicBezTo>
                      <a:pt x="9" y="63"/>
                      <a:pt x="0" y="100"/>
                      <a:pt x="0" y="148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1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8" y="0"/>
                      <a:pt x="104" y="0"/>
                    </a:cubicBezTo>
                    <a:close/>
                    <a:moveTo>
                      <a:pt x="101" y="240"/>
                    </a:moveTo>
                    <a:cubicBezTo>
                      <a:pt x="75" y="240"/>
                      <a:pt x="62" y="209"/>
                      <a:pt x="62" y="146"/>
                    </a:cubicBezTo>
                    <a:cubicBezTo>
                      <a:pt x="62" y="80"/>
                      <a:pt x="75" y="47"/>
                      <a:pt x="101" y="47"/>
                    </a:cubicBezTo>
                    <a:cubicBezTo>
                      <a:pt x="126" y="47"/>
                      <a:pt x="138" y="79"/>
                      <a:pt x="138" y="143"/>
                    </a:cubicBezTo>
                    <a:cubicBezTo>
                      <a:pt x="138" y="208"/>
                      <a:pt x="126" y="240"/>
                      <a:pt x="101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4" name="Freeform 15"/>
              <p:cNvSpPr>
                <a:spLocks/>
              </p:cNvSpPr>
              <p:nvPr/>
            </p:nvSpPr>
            <p:spPr bwMode="auto">
              <a:xfrm>
                <a:off x="-2608263" y="-1249362"/>
                <a:ext cx="450850" cy="1060450"/>
              </a:xfrm>
              <a:custGeom>
                <a:avLst/>
                <a:gdLst>
                  <a:gd name="T0" fmla="*/ 120 w 120"/>
                  <a:gd name="T1" fmla="*/ 282 h 282"/>
                  <a:gd name="T2" fmla="*/ 120 w 120"/>
                  <a:gd name="T3" fmla="*/ 0 h 282"/>
                  <a:gd name="T4" fmla="*/ 83 w 120"/>
                  <a:gd name="T5" fmla="*/ 0 h 282"/>
                  <a:gd name="T6" fmla="*/ 45 w 120"/>
                  <a:gd name="T7" fmla="*/ 23 h 282"/>
                  <a:gd name="T8" fmla="*/ 0 w 120"/>
                  <a:gd name="T9" fmla="*/ 41 h 282"/>
                  <a:gd name="T10" fmla="*/ 0 w 120"/>
                  <a:gd name="T11" fmla="*/ 92 h 282"/>
                  <a:gd name="T12" fmla="*/ 17 w 120"/>
                  <a:gd name="T13" fmla="*/ 89 h 282"/>
                  <a:gd name="T14" fmla="*/ 33 w 120"/>
                  <a:gd name="T15" fmla="*/ 84 h 282"/>
                  <a:gd name="T16" fmla="*/ 47 w 120"/>
                  <a:gd name="T17" fmla="*/ 77 h 282"/>
                  <a:gd name="T18" fmla="*/ 59 w 120"/>
                  <a:gd name="T19" fmla="*/ 68 h 282"/>
                  <a:gd name="T20" fmla="*/ 59 w 120"/>
                  <a:gd name="T21" fmla="*/ 282 h 282"/>
                  <a:gd name="T22" fmla="*/ 120 w 120"/>
                  <a:gd name="T2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0" h="282">
                    <a:moveTo>
                      <a:pt x="120" y="282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2" y="8"/>
                      <a:pt x="59" y="16"/>
                      <a:pt x="45" y="23"/>
                    </a:cubicBezTo>
                    <a:cubicBezTo>
                      <a:pt x="31" y="31"/>
                      <a:pt x="16" y="36"/>
                      <a:pt x="0" y="4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6" y="92"/>
                      <a:pt x="11" y="91"/>
                      <a:pt x="17" y="89"/>
                    </a:cubicBezTo>
                    <a:cubicBezTo>
                      <a:pt x="22" y="88"/>
                      <a:pt x="28" y="86"/>
                      <a:pt x="33" y="84"/>
                    </a:cubicBezTo>
                    <a:cubicBezTo>
                      <a:pt x="38" y="82"/>
                      <a:pt x="43" y="79"/>
                      <a:pt x="47" y="77"/>
                    </a:cubicBezTo>
                    <a:cubicBezTo>
                      <a:pt x="52" y="74"/>
                      <a:pt x="56" y="71"/>
                      <a:pt x="59" y="68"/>
                    </a:cubicBezTo>
                    <a:cubicBezTo>
                      <a:pt x="59" y="282"/>
                      <a:pt x="59" y="282"/>
                      <a:pt x="59" y="282"/>
                    </a:cubicBezTo>
                    <a:lnTo>
                      <a:pt x="120" y="2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5" name="Freeform 16"/>
              <p:cNvSpPr>
                <a:spLocks noEditPoints="1"/>
              </p:cNvSpPr>
              <p:nvPr/>
            </p:nvSpPr>
            <p:spPr bwMode="auto">
              <a:xfrm>
                <a:off x="-2709863" y="239713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8 h 286"/>
                  <a:gd name="T6" fmla="*/ 99 w 201"/>
                  <a:gd name="T7" fmla="*/ 286 h 286"/>
                  <a:gd name="T8" fmla="*/ 174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0 w 201"/>
                  <a:gd name="T15" fmla="*/ 240 h 286"/>
                  <a:gd name="T16" fmla="*/ 62 w 201"/>
                  <a:gd name="T17" fmla="*/ 146 h 286"/>
                  <a:gd name="T18" fmla="*/ 101 w 201"/>
                  <a:gd name="T19" fmla="*/ 47 h 286"/>
                  <a:gd name="T20" fmla="*/ 138 w 201"/>
                  <a:gd name="T21" fmla="*/ 143 h 286"/>
                  <a:gd name="T22" fmla="*/ 100 w 201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0" y="0"/>
                      <a:pt x="44" y="13"/>
                      <a:pt x="27" y="38"/>
                    </a:cubicBezTo>
                    <a:cubicBezTo>
                      <a:pt x="9" y="63"/>
                      <a:pt x="0" y="100"/>
                      <a:pt x="0" y="148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1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8" y="0"/>
                      <a:pt x="104" y="0"/>
                    </a:cubicBezTo>
                    <a:close/>
                    <a:moveTo>
                      <a:pt x="100" y="240"/>
                    </a:moveTo>
                    <a:cubicBezTo>
                      <a:pt x="75" y="240"/>
                      <a:pt x="62" y="209"/>
                      <a:pt x="62" y="146"/>
                    </a:cubicBezTo>
                    <a:cubicBezTo>
                      <a:pt x="62" y="80"/>
                      <a:pt x="75" y="47"/>
                      <a:pt x="101" y="47"/>
                    </a:cubicBezTo>
                    <a:cubicBezTo>
                      <a:pt x="126" y="47"/>
                      <a:pt x="138" y="79"/>
                      <a:pt x="138" y="143"/>
                    </a:cubicBezTo>
                    <a:cubicBezTo>
                      <a:pt x="138" y="208"/>
                      <a:pt x="126" y="240"/>
                      <a:pt x="100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6" name="Freeform 17"/>
              <p:cNvSpPr>
                <a:spLocks noEditPoints="1"/>
              </p:cNvSpPr>
              <p:nvPr/>
            </p:nvSpPr>
            <p:spPr bwMode="auto">
              <a:xfrm>
                <a:off x="-2709863" y="-2732087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7 h 286"/>
                  <a:gd name="T6" fmla="*/ 99 w 201"/>
                  <a:gd name="T7" fmla="*/ 286 h 286"/>
                  <a:gd name="T8" fmla="*/ 174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0 w 201"/>
                  <a:gd name="T15" fmla="*/ 239 h 286"/>
                  <a:gd name="T16" fmla="*/ 62 w 201"/>
                  <a:gd name="T17" fmla="*/ 146 h 286"/>
                  <a:gd name="T18" fmla="*/ 101 w 201"/>
                  <a:gd name="T19" fmla="*/ 46 h 286"/>
                  <a:gd name="T20" fmla="*/ 138 w 201"/>
                  <a:gd name="T21" fmla="*/ 143 h 286"/>
                  <a:gd name="T22" fmla="*/ 100 w 201"/>
                  <a:gd name="T23" fmla="*/ 239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0" y="0"/>
                      <a:pt x="44" y="13"/>
                      <a:pt x="27" y="38"/>
                    </a:cubicBezTo>
                    <a:cubicBezTo>
                      <a:pt x="9" y="63"/>
                      <a:pt x="0" y="99"/>
                      <a:pt x="0" y="147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1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8" y="0"/>
                      <a:pt x="104" y="0"/>
                    </a:cubicBezTo>
                    <a:close/>
                    <a:moveTo>
                      <a:pt x="100" y="239"/>
                    </a:moveTo>
                    <a:cubicBezTo>
                      <a:pt x="75" y="239"/>
                      <a:pt x="62" y="208"/>
                      <a:pt x="62" y="146"/>
                    </a:cubicBezTo>
                    <a:cubicBezTo>
                      <a:pt x="62" y="80"/>
                      <a:pt x="75" y="46"/>
                      <a:pt x="101" y="46"/>
                    </a:cubicBezTo>
                    <a:cubicBezTo>
                      <a:pt x="126" y="46"/>
                      <a:pt x="138" y="79"/>
                      <a:pt x="138" y="143"/>
                    </a:cubicBezTo>
                    <a:cubicBezTo>
                      <a:pt x="138" y="207"/>
                      <a:pt x="126" y="239"/>
                      <a:pt x="100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7" name="Freeform 18"/>
              <p:cNvSpPr>
                <a:spLocks noEditPoints="1"/>
              </p:cNvSpPr>
              <p:nvPr/>
            </p:nvSpPr>
            <p:spPr bwMode="auto">
              <a:xfrm>
                <a:off x="-3592513" y="-1246187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8 h 286"/>
                  <a:gd name="T6" fmla="*/ 99 w 201"/>
                  <a:gd name="T7" fmla="*/ 286 h 286"/>
                  <a:gd name="T8" fmla="*/ 175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1 w 201"/>
                  <a:gd name="T15" fmla="*/ 240 h 286"/>
                  <a:gd name="T16" fmla="*/ 62 w 201"/>
                  <a:gd name="T17" fmla="*/ 146 h 286"/>
                  <a:gd name="T18" fmla="*/ 102 w 201"/>
                  <a:gd name="T19" fmla="*/ 47 h 286"/>
                  <a:gd name="T20" fmla="*/ 139 w 201"/>
                  <a:gd name="T21" fmla="*/ 143 h 286"/>
                  <a:gd name="T22" fmla="*/ 101 w 201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1" y="0"/>
                      <a:pt x="45" y="13"/>
                      <a:pt x="27" y="38"/>
                    </a:cubicBezTo>
                    <a:cubicBezTo>
                      <a:pt x="9" y="63"/>
                      <a:pt x="0" y="100"/>
                      <a:pt x="0" y="148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2" y="286"/>
                      <a:pt x="157" y="274"/>
                      <a:pt x="175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9" y="0"/>
                      <a:pt x="104" y="0"/>
                    </a:cubicBezTo>
                    <a:close/>
                    <a:moveTo>
                      <a:pt x="101" y="240"/>
                    </a:moveTo>
                    <a:cubicBezTo>
                      <a:pt x="75" y="240"/>
                      <a:pt x="62" y="208"/>
                      <a:pt x="62" y="146"/>
                    </a:cubicBezTo>
                    <a:cubicBezTo>
                      <a:pt x="62" y="80"/>
                      <a:pt x="75" y="47"/>
                      <a:pt x="102" y="47"/>
                    </a:cubicBezTo>
                    <a:cubicBezTo>
                      <a:pt x="126" y="47"/>
                      <a:pt x="139" y="79"/>
                      <a:pt x="139" y="143"/>
                    </a:cubicBezTo>
                    <a:cubicBezTo>
                      <a:pt x="139" y="207"/>
                      <a:pt x="126" y="240"/>
                      <a:pt x="101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58" name="Freeform 19"/>
              <p:cNvSpPr>
                <a:spLocks noEditPoints="1"/>
              </p:cNvSpPr>
              <p:nvPr/>
            </p:nvSpPr>
            <p:spPr bwMode="auto">
              <a:xfrm>
                <a:off x="-1792288" y="239713"/>
                <a:ext cx="755650" cy="1076325"/>
              </a:xfrm>
              <a:custGeom>
                <a:avLst/>
                <a:gdLst>
                  <a:gd name="T0" fmla="*/ 104 w 201"/>
                  <a:gd name="T1" fmla="*/ 0 h 286"/>
                  <a:gd name="T2" fmla="*/ 27 w 201"/>
                  <a:gd name="T3" fmla="*/ 38 h 286"/>
                  <a:gd name="T4" fmla="*/ 0 w 201"/>
                  <a:gd name="T5" fmla="*/ 148 h 286"/>
                  <a:gd name="T6" fmla="*/ 99 w 201"/>
                  <a:gd name="T7" fmla="*/ 286 h 286"/>
                  <a:gd name="T8" fmla="*/ 174 w 201"/>
                  <a:gd name="T9" fmla="*/ 249 h 286"/>
                  <a:gd name="T10" fmla="*/ 201 w 201"/>
                  <a:gd name="T11" fmla="*/ 141 h 286"/>
                  <a:gd name="T12" fmla="*/ 104 w 201"/>
                  <a:gd name="T13" fmla="*/ 0 h 286"/>
                  <a:gd name="T14" fmla="*/ 101 w 201"/>
                  <a:gd name="T15" fmla="*/ 240 h 286"/>
                  <a:gd name="T16" fmla="*/ 62 w 201"/>
                  <a:gd name="T17" fmla="*/ 146 h 286"/>
                  <a:gd name="T18" fmla="*/ 102 w 201"/>
                  <a:gd name="T19" fmla="*/ 47 h 286"/>
                  <a:gd name="T20" fmla="*/ 139 w 201"/>
                  <a:gd name="T21" fmla="*/ 143 h 286"/>
                  <a:gd name="T22" fmla="*/ 101 w 201"/>
                  <a:gd name="T23" fmla="*/ 24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286">
                    <a:moveTo>
                      <a:pt x="104" y="0"/>
                    </a:moveTo>
                    <a:cubicBezTo>
                      <a:pt x="70" y="0"/>
                      <a:pt x="45" y="13"/>
                      <a:pt x="27" y="38"/>
                    </a:cubicBezTo>
                    <a:cubicBezTo>
                      <a:pt x="9" y="63"/>
                      <a:pt x="0" y="100"/>
                      <a:pt x="0" y="148"/>
                    </a:cubicBezTo>
                    <a:cubicBezTo>
                      <a:pt x="0" y="240"/>
                      <a:pt x="33" y="286"/>
                      <a:pt x="99" y="286"/>
                    </a:cubicBezTo>
                    <a:cubicBezTo>
                      <a:pt x="132" y="286"/>
                      <a:pt x="157" y="274"/>
                      <a:pt x="174" y="249"/>
                    </a:cubicBezTo>
                    <a:cubicBezTo>
                      <a:pt x="192" y="224"/>
                      <a:pt x="201" y="188"/>
                      <a:pt x="201" y="141"/>
                    </a:cubicBezTo>
                    <a:cubicBezTo>
                      <a:pt x="201" y="47"/>
                      <a:pt x="169" y="0"/>
                      <a:pt x="104" y="0"/>
                    </a:cubicBezTo>
                    <a:close/>
                    <a:moveTo>
                      <a:pt x="101" y="240"/>
                    </a:moveTo>
                    <a:cubicBezTo>
                      <a:pt x="75" y="240"/>
                      <a:pt x="62" y="209"/>
                      <a:pt x="62" y="146"/>
                    </a:cubicBezTo>
                    <a:cubicBezTo>
                      <a:pt x="62" y="80"/>
                      <a:pt x="75" y="47"/>
                      <a:pt x="102" y="47"/>
                    </a:cubicBezTo>
                    <a:cubicBezTo>
                      <a:pt x="126" y="47"/>
                      <a:pt x="139" y="79"/>
                      <a:pt x="139" y="143"/>
                    </a:cubicBezTo>
                    <a:cubicBezTo>
                      <a:pt x="139" y="208"/>
                      <a:pt x="126" y="240"/>
                      <a:pt x="101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7335756" y="2372559"/>
              <a:ext cx="2229484" cy="22013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54" tIns="91427" rtlCol="0" anchor="t"/>
            <a:lstStyle/>
            <a:p>
              <a:r>
                <a:rPr lang="en-US" sz="3000" dirty="0">
                  <a:latin typeface="+mj-lt"/>
                </a:rPr>
                <a:t>Analytics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467018" y="3508869"/>
              <a:ext cx="1024169" cy="883518"/>
              <a:chOff x="15319375" y="-157163"/>
              <a:chExt cx="2720976" cy="2047876"/>
            </a:xfrm>
            <a:solidFill>
              <a:schemeClr val="bg1"/>
            </a:solidFill>
          </p:grpSpPr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16271875" y="1343025"/>
                <a:ext cx="222250" cy="547688"/>
              </a:xfrm>
              <a:custGeom>
                <a:avLst/>
                <a:gdLst>
                  <a:gd name="T0" fmla="*/ 0 w 140"/>
                  <a:gd name="T1" fmla="*/ 0 h 345"/>
                  <a:gd name="T2" fmla="*/ 140 w 140"/>
                  <a:gd name="T3" fmla="*/ 0 h 345"/>
                  <a:gd name="T4" fmla="*/ 140 w 140"/>
                  <a:gd name="T5" fmla="*/ 345 h 345"/>
                  <a:gd name="T6" fmla="*/ 0 w 140"/>
                  <a:gd name="T7" fmla="*/ 345 h 345"/>
                  <a:gd name="T8" fmla="*/ 0 w 140"/>
                  <a:gd name="T9" fmla="*/ 0 h 345"/>
                  <a:gd name="T10" fmla="*/ 0 w 140"/>
                  <a:gd name="T11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345">
                    <a:moveTo>
                      <a:pt x="0" y="0"/>
                    </a:moveTo>
                    <a:lnTo>
                      <a:pt x="140" y="0"/>
                    </a:lnTo>
                    <a:lnTo>
                      <a:pt x="140" y="345"/>
                    </a:lnTo>
                    <a:lnTo>
                      <a:pt x="0" y="3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35" name="Freeform 13"/>
              <p:cNvSpPr>
                <a:spLocks/>
              </p:cNvSpPr>
              <p:nvPr/>
            </p:nvSpPr>
            <p:spPr bwMode="auto">
              <a:xfrm>
                <a:off x="15955963" y="411162"/>
                <a:ext cx="225425" cy="1479551"/>
              </a:xfrm>
              <a:custGeom>
                <a:avLst/>
                <a:gdLst>
                  <a:gd name="T0" fmla="*/ 0 w 142"/>
                  <a:gd name="T1" fmla="*/ 0 h 932"/>
                  <a:gd name="T2" fmla="*/ 142 w 142"/>
                  <a:gd name="T3" fmla="*/ 0 h 932"/>
                  <a:gd name="T4" fmla="*/ 142 w 142"/>
                  <a:gd name="T5" fmla="*/ 932 h 932"/>
                  <a:gd name="T6" fmla="*/ 0 w 142"/>
                  <a:gd name="T7" fmla="*/ 932 h 932"/>
                  <a:gd name="T8" fmla="*/ 0 w 142"/>
                  <a:gd name="T9" fmla="*/ 0 h 932"/>
                  <a:gd name="T10" fmla="*/ 0 w 142"/>
                  <a:gd name="T11" fmla="*/ 0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932">
                    <a:moveTo>
                      <a:pt x="0" y="0"/>
                    </a:moveTo>
                    <a:lnTo>
                      <a:pt x="142" y="0"/>
                    </a:lnTo>
                    <a:lnTo>
                      <a:pt x="142" y="932"/>
                    </a:lnTo>
                    <a:lnTo>
                      <a:pt x="0" y="93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36" name="Freeform 14"/>
              <p:cNvSpPr>
                <a:spLocks/>
              </p:cNvSpPr>
              <p:nvPr/>
            </p:nvSpPr>
            <p:spPr bwMode="auto">
              <a:xfrm>
                <a:off x="15636875" y="26987"/>
                <a:ext cx="220663" cy="1863726"/>
              </a:xfrm>
              <a:custGeom>
                <a:avLst/>
                <a:gdLst>
                  <a:gd name="T0" fmla="*/ 0 w 139"/>
                  <a:gd name="T1" fmla="*/ 0 h 1174"/>
                  <a:gd name="T2" fmla="*/ 139 w 139"/>
                  <a:gd name="T3" fmla="*/ 0 h 1174"/>
                  <a:gd name="T4" fmla="*/ 139 w 139"/>
                  <a:gd name="T5" fmla="*/ 1174 h 1174"/>
                  <a:gd name="T6" fmla="*/ 0 w 139"/>
                  <a:gd name="T7" fmla="*/ 1174 h 1174"/>
                  <a:gd name="T8" fmla="*/ 0 w 139"/>
                  <a:gd name="T9" fmla="*/ 0 h 1174"/>
                  <a:gd name="T10" fmla="*/ 0 w 139"/>
                  <a:gd name="T11" fmla="*/ 0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1174">
                    <a:moveTo>
                      <a:pt x="0" y="0"/>
                    </a:moveTo>
                    <a:lnTo>
                      <a:pt x="139" y="0"/>
                    </a:lnTo>
                    <a:lnTo>
                      <a:pt x="139" y="1174"/>
                    </a:lnTo>
                    <a:lnTo>
                      <a:pt x="0" y="117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37" name="Freeform 15"/>
              <p:cNvSpPr>
                <a:spLocks/>
              </p:cNvSpPr>
              <p:nvPr/>
            </p:nvSpPr>
            <p:spPr bwMode="auto">
              <a:xfrm>
                <a:off x="15319375" y="731837"/>
                <a:ext cx="222250" cy="1158876"/>
              </a:xfrm>
              <a:custGeom>
                <a:avLst/>
                <a:gdLst>
                  <a:gd name="T0" fmla="*/ 0 w 140"/>
                  <a:gd name="T1" fmla="*/ 0 h 730"/>
                  <a:gd name="T2" fmla="*/ 140 w 140"/>
                  <a:gd name="T3" fmla="*/ 0 h 730"/>
                  <a:gd name="T4" fmla="*/ 140 w 140"/>
                  <a:gd name="T5" fmla="*/ 730 h 730"/>
                  <a:gd name="T6" fmla="*/ 0 w 140"/>
                  <a:gd name="T7" fmla="*/ 730 h 730"/>
                  <a:gd name="T8" fmla="*/ 0 w 140"/>
                  <a:gd name="T9" fmla="*/ 0 h 730"/>
                  <a:gd name="T10" fmla="*/ 0 w 140"/>
                  <a:gd name="T11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730">
                    <a:moveTo>
                      <a:pt x="0" y="0"/>
                    </a:moveTo>
                    <a:lnTo>
                      <a:pt x="140" y="0"/>
                    </a:lnTo>
                    <a:lnTo>
                      <a:pt x="140" y="730"/>
                    </a:lnTo>
                    <a:lnTo>
                      <a:pt x="0" y="73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38" name="Freeform 16"/>
              <p:cNvSpPr>
                <a:spLocks/>
              </p:cNvSpPr>
              <p:nvPr/>
            </p:nvSpPr>
            <p:spPr bwMode="auto">
              <a:xfrm>
                <a:off x="17048163" y="1452563"/>
                <a:ext cx="917575" cy="142875"/>
              </a:xfrm>
              <a:custGeom>
                <a:avLst/>
                <a:gdLst>
                  <a:gd name="T0" fmla="*/ 0 w 578"/>
                  <a:gd name="T1" fmla="*/ 0 h 90"/>
                  <a:gd name="T2" fmla="*/ 578 w 578"/>
                  <a:gd name="T3" fmla="*/ 0 h 90"/>
                  <a:gd name="T4" fmla="*/ 578 w 578"/>
                  <a:gd name="T5" fmla="*/ 90 h 90"/>
                  <a:gd name="T6" fmla="*/ 0 w 578"/>
                  <a:gd name="T7" fmla="*/ 90 h 90"/>
                  <a:gd name="T8" fmla="*/ 0 w 578"/>
                  <a:gd name="T9" fmla="*/ 0 h 90"/>
                  <a:gd name="T10" fmla="*/ 0 w 578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90">
                    <a:moveTo>
                      <a:pt x="0" y="0"/>
                    </a:moveTo>
                    <a:lnTo>
                      <a:pt x="578" y="0"/>
                    </a:lnTo>
                    <a:lnTo>
                      <a:pt x="578" y="90"/>
                    </a:lnTo>
                    <a:lnTo>
                      <a:pt x="0" y="9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39" name="Freeform 17"/>
              <p:cNvSpPr>
                <a:spLocks/>
              </p:cNvSpPr>
              <p:nvPr/>
            </p:nvSpPr>
            <p:spPr bwMode="auto">
              <a:xfrm>
                <a:off x="16754475" y="1452563"/>
                <a:ext cx="146050" cy="142875"/>
              </a:xfrm>
              <a:custGeom>
                <a:avLst/>
                <a:gdLst>
                  <a:gd name="T0" fmla="*/ 0 w 92"/>
                  <a:gd name="T1" fmla="*/ 0 h 90"/>
                  <a:gd name="T2" fmla="*/ 92 w 92"/>
                  <a:gd name="T3" fmla="*/ 0 h 90"/>
                  <a:gd name="T4" fmla="*/ 92 w 92"/>
                  <a:gd name="T5" fmla="*/ 90 h 90"/>
                  <a:gd name="T6" fmla="*/ 0 w 92"/>
                  <a:gd name="T7" fmla="*/ 90 h 90"/>
                  <a:gd name="T8" fmla="*/ 0 w 92"/>
                  <a:gd name="T9" fmla="*/ 0 h 90"/>
                  <a:gd name="T10" fmla="*/ 0 w 92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90">
                    <a:moveTo>
                      <a:pt x="0" y="0"/>
                    </a:moveTo>
                    <a:lnTo>
                      <a:pt x="92" y="0"/>
                    </a:lnTo>
                    <a:lnTo>
                      <a:pt x="92" y="90"/>
                    </a:lnTo>
                    <a:lnTo>
                      <a:pt x="0" y="9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0" name="Freeform 18"/>
              <p:cNvSpPr>
                <a:spLocks/>
              </p:cNvSpPr>
              <p:nvPr/>
            </p:nvSpPr>
            <p:spPr bwMode="auto">
              <a:xfrm>
                <a:off x="17048163" y="1751013"/>
                <a:ext cx="992188" cy="139700"/>
              </a:xfrm>
              <a:custGeom>
                <a:avLst/>
                <a:gdLst>
                  <a:gd name="T0" fmla="*/ 0 w 625"/>
                  <a:gd name="T1" fmla="*/ 0 h 88"/>
                  <a:gd name="T2" fmla="*/ 625 w 625"/>
                  <a:gd name="T3" fmla="*/ 0 h 88"/>
                  <a:gd name="T4" fmla="*/ 625 w 625"/>
                  <a:gd name="T5" fmla="*/ 88 h 88"/>
                  <a:gd name="T6" fmla="*/ 0 w 625"/>
                  <a:gd name="T7" fmla="*/ 88 h 88"/>
                  <a:gd name="T8" fmla="*/ 0 w 625"/>
                  <a:gd name="T9" fmla="*/ 0 h 88"/>
                  <a:gd name="T10" fmla="*/ 0 w 625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5" h="88">
                    <a:moveTo>
                      <a:pt x="0" y="0"/>
                    </a:moveTo>
                    <a:lnTo>
                      <a:pt x="625" y="0"/>
                    </a:lnTo>
                    <a:lnTo>
                      <a:pt x="625" y="88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1" name="Freeform 19"/>
              <p:cNvSpPr>
                <a:spLocks/>
              </p:cNvSpPr>
              <p:nvPr/>
            </p:nvSpPr>
            <p:spPr bwMode="auto">
              <a:xfrm>
                <a:off x="16754475" y="1751013"/>
                <a:ext cx="146050" cy="139700"/>
              </a:xfrm>
              <a:custGeom>
                <a:avLst/>
                <a:gdLst>
                  <a:gd name="T0" fmla="*/ 0 w 92"/>
                  <a:gd name="T1" fmla="*/ 0 h 88"/>
                  <a:gd name="T2" fmla="*/ 92 w 92"/>
                  <a:gd name="T3" fmla="*/ 0 h 88"/>
                  <a:gd name="T4" fmla="*/ 92 w 92"/>
                  <a:gd name="T5" fmla="*/ 88 h 88"/>
                  <a:gd name="T6" fmla="*/ 0 w 92"/>
                  <a:gd name="T7" fmla="*/ 88 h 88"/>
                  <a:gd name="T8" fmla="*/ 0 w 92"/>
                  <a:gd name="T9" fmla="*/ 0 h 88"/>
                  <a:gd name="T10" fmla="*/ 0 w 92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88">
                    <a:moveTo>
                      <a:pt x="0" y="0"/>
                    </a:moveTo>
                    <a:lnTo>
                      <a:pt x="92" y="0"/>
                    </a:lnTo>
                    <a:lnTo>
                      <a:pt x="92" y="88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>
                <a:off x="16425863" y="-6350"/>
                <a:ext cx="1265238" cy="1266826"/>
              </a:xfrm>
              <a:custGeom>
                <a:avLst/>
                <a:gdLst>
                  <a:gd name="T0" fmla="*/ 168 w 336"/>
                  <a:gd name="T1" fmla="*/ 0 h 336"/>
                  <a:gd name="T2" fmla="*/ 0 w 336"/>
                  <a:gd name="T3" fmla="*/ 168 h 336"/>
                  <a:gd name="T4" fmla="*/ 168 w 336"/>
                  <a:gd name="T5" fmla="*/ 336 h 336"/>
                  <a:gd name="T6" fmla="*/ 336 w 336"/>
                  <a:gd name="T7" fmla="*/ 168 h 336"/>
                  <a:gd name="T8" fmla="*/ 168 w 336"/>
                  <a:gd name="T9" fmla="*/ 168 h 336"/>
                  <a:gd name="T10" fmla="*/ 168 w 336"/>
                  <a:gd name="T1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6" h="336">
                    <a:moveTo>
                      <a:pt x="168" y="0"/>
                    </a:moveTo>
                    <a:cubicBezTo>
                      <a:pt x="75" y="0"/>
                      <a:pt x="0" y="75"/>
                      <a:pt x="0" y="168"/>
                    </a:cubicBezTo>
                    <a:cubicBezTo>
                      <a:pt x="0" y="261"/>
                      <a:pt x="75" y="336"/>
                      <a:pt x="168" y="336"/>
                    </a:cubicBezTo>
                    <a:cubicBezTo>
                      <a:pt x="260" y="336"/>
                      <a:pt x="336" y="261"/>
                      <a:pt x="336" y="168"/>
                    </a:cubicBezTo>
                    <a:cubicBezTo>
                      <a:pt x="168" y="168"/>
                      <a:pt x="168" y="168"/>
                      <a:pt x="168" y="168"/>
                    </a:cubicBezTo>
                    <a:lnTo>
                      <a:pt x="1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>
                <a:off x="17210088" y="-157163"/>
                <a:ext cx="631825" cy="633413"/>
              </a:xfrm>
              <a:custGeom>
                <a:avLst/>
                <a:gdLst>
                  <a:gd name="T0" fmla="*/ 0 w 168"/>
                  <a:gd name="T1" fmla="*/ 0 h 168"/>
                  <a:gd name="T2" fmla="*/ 0 w 168"/>
                  <a:gd name="T3" fmla="*/ 168 h 168"/>
                  <a:gd name="T4" fmla="*/ 168 w 168"/>
                  <a:gd name="T5" fmla="*/ 168 h 168"/>
                  <a:gd name="T6" fmla="*/ 0 w 168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168">
                    <a:moveTo>
                      <a:pt x="0" y="0"/>
                    </a:moveTo>
                    <a:cubicBezTo>
                      <a:pt x="0" y="168"/>
                      <a:pt x="0" y="168"/>
                      <a:pt x="0" y="168"/>
                    </a:cubicBezTo>
                    <a:cubicBezTo>
                      <a:pt x="168" y="168"/>
                      <a:pt x="168" y="168"/>
                      <a:pt x="168" y="168"/>
                    </a:cubicBezTo>
                    <a:cubicBezTo>
                      <a:pt x="168" y="75"/>
                      <a:pt x="9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75163" y="2362709"/>
              <a:ext cx="2231161" cy="2201365"/>
            </a:xfrm>
            <a:prstGeom prst="rect">
              <a:avLst/>
            </a:prstGeom>
            <a:solidFill>
              <a:srgbClr val="187AD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54" tIns="91427" rtlCol="0" anchor="t"/>
            <a:lstStyle/>
            <a:p>
              <a:r>
                <a:rPr lang="en-US" sz="3000" dirty="0">
                  <a:latin typeface="+mj-lt"/>
                </a:rPr>
                <a:t>Things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66962" y="3303001"/>
              <a:ext cx="1210975" cy="1122994"/>
              <a:chOff x="1640724" y="3762844"/>
              <a:chExt cx="1110344" cy="895283"/>
            </a:xfrm>
          </p:grpSpPr>
          <p:grpSp>
            <p:nvGrpSpPr>
              <p:cNvPr id="13" name="Group 12"/>
              <p:cNvGrpSpPr/>
              <p:nvPr/>
            </p:nvGrpSpPr>
            <p:grpSpPr>
              <a:xfrm flipH="1">
                <a:off x="2101550" y="3865418"/>
                <a:ext cx="649518" cy="279906"/>
                <a:chOff x="18524538" y="-23752175"/>
                <a:chExt cx="41830625" cy="18087975"/>
              </a:xfrm>
              <a:solidFill>
                <a:schemeClr val="bg1"/>
              </a:solidFill>
            </p:grpSpPr>
            <p:sp>
              <p:nvSpPr>
                <p:cNvPr id="31" name="Freeform 34"/>
                <p:cNvSpPr>
                  <a:spLocks noEditPoints="1"/>
                </p:cNvSpPr>
                <p:nvPr/>
              </p:nvSpPr>
              <p:spPr bwMode="auto">
                <a:xfrm>
                  <a:off x="21202651" y="-10680700"/>
                  <a:ext cx="5014913" cy="5016500"/>
                </a:xfrm>
                <a:custGeom>
                  <a:avLst/>
                  <a:gdLst>
                    <a:gd name="T0" fmla="*/ 668 w 1337"/>
                    <a:gd name="T1" fmla="*/ 0 h 1337"/>
                    <a:gd name="T2" fmla="*/ 0 w 1337"/>
                    <a:gd name="T3" fmla="*/ 669 h 1337"/>
                    <a:gd name="T4" fmla="*/ 668 w 1337"/>
                    <a:gd name="T5" fmla="*/ 1337 h 1337"/>
                    <a:gd name="T6" fmla="*/ 1337 w 1337"/>
                    <a:gd name="T7" fmla="*/ 669 h 1337"/>
                    <a:gd name="T8" fmla="*/ 668 w 1337"/>
                    <a:gd name="T9" fmla="*/ 0 h 1337"/>
                    <a:gd name="T10" fmla="*/ 668 w 1337"/>
                    <a:gd name="T11" fmla="*/ 996 h 1337"/>
                    <a:gd name="T12" fmla="*/ 341 w 1337"/>
                    <a:gd name="T13" fmla="*/ 669 h 1337"/>
                    <a:gd name="T14" fmla="*/ 668 w 1337"/>
                    <a:gd name="T15" fmla="*/ 341 h 1337"/>
                    <a:gd name="T16" fmla="*/ 996 w 1337"/>
                    <a:gd name="T17" fmla="*/ 669 h 1337"/>
                    <a:gd name="T18" fmla="*/ 668 w 1337"/>
                    <a:gd name="T19" fmla="*/ 996 h 1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37" h="1337">
                      <a:moveTo>
                        <a:pt x="668" y="0"/>
                      </a:moveTo>
                      <a:cubicBezTo>
                        <a:pt x="299" y="0"/>
                        <a:pt x="0" y="299"/>
                        <a:pt x="0" y="669"/>
                      </a:cubicBezTo>
                      <a:cubicBezTo>
                        <a:pt x="0" y="1038"/>
                        <a:pt x="299" y="1337"/>
                        <a:pt x="668" y="1337"/>
                      </a:cubicBezTo>
                      <a:cubicBezTo>
                        <a:pt x="1037" y="1337"/>
                        <a:pt x="1337" y="1038"/>
                        <a:pt x="1337" y="669"/>
                      </a:cubicBezTo>
                      <a:cubicBezTo>
                        <a:pt x="1337" y="299"/>
                        <a:pt x="1037" y="0"/>
                        <a:pt x="668" y="0"/>
                      </a:cubicBezTo>
                      <a:close/>
                      <a:moveTo>
                        <a:pt x="668" y="996"/>
                      </a:moveTo>
                      <a:cubicBezTo>
                        <a:pt x="487" y="996"/>
                        <a:pt x="341" y="849"/>
                        <a:pt x="341" y="669"/>
                      </a:cubicBezTo>
                      <a:cubicBezTo>
                        <a:pt x="341" y="488"/>
                        <a:pt x="487" y="341"/>
                        <a:pt x="668" y="341"/>
                      </a:cubicBezTo>
                      <a:cubicBezTo>
                        <a:pt x="849" y="341"/>
                        <a:pt x="996" y="488"/>
                        <a:pt x="996" y="669"/>
                      </a:cubicBezTo>
                      <a:cubicBezTo>
                        <a:pt x="996" y="849"/>
                        <a:pt x="849" y="996"/>
                        <a:pt x="668" y="9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000"/>
                </a:p>
              </p:txBody>
            </p:sp>
            <p:sp>
              <p:nvSpPr>
                <p:cNvPr id="32" name="Freeform 35"/>
                <p:cNvSpPr>
                  <a:spLocks noEditPoints="1"/>
                </p:cNvSpPr>
                <p:nvPr/>
              </p:nvSpPr>
              <p:spPr bwMode="auto">
                <a:xfrm>
                  <a:off x="46015276" y="-10680700"/>
                  <a:ext cx="5014913" cy="5016500"/>
                </a:xfrm>
                <a:custGeom>
                  <a:avLst/>
                  <a:gdLst>
                    <a:gd name="T0" fmla="*/ 668 w 1337"/>
                    <a:gd name="T1" fmla="*/ 0 h 1337"/>
                    <a:gd name="T2" fmla="*/ 0 w 1337"/>
                    <a:gd name="T3" fmla="*/ 669 h 1337"/>
                    <a:gd name="T4" fmla="*/ 668 w 1337"/>
                    <a:gd name="T5" fmla="*/ 1337 h 1337"/>
                    <a:gd name="T6" fmla="*/ 1337 w 1337"/>
                    <a:gd name="T7" fmla="*/ 669 h 1337"/>
                    <a:gd name="T8" fmla="*/ 668 w 1337"/>
                    <a:gd name="T9" fmla="*/ 0 h 1337"/>
                    <a:gd name="T10" fmla="*/ 668 w 1337"/>
                    <a:gd name="T11" fmla="*/ 996 h 1337"/>
                    <a:gd name="T12" fmla="*/ 341 w 1337"/>
                    <a:gd name="T13" fmla="*/ 669 h 1337"/>
                    <a:gd name="T14" fmla="*/ 668 w 1337"/>
                    <a:gd name="T15" fmla="*/ 341 h 1337"/>
                    <a:gd name="T16" fmla="*/ 996 w 1337"/>
                    <a:gd name="T17" fmla="*/ 669 h 1337"/>
                    <a:gd name="T18" fmla="*/ 668 w 1337"/>
                    <a:gd name="T19" fmla="*/ 996 h 1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37" h="1337">
                      <a:moveTo>
                        <a:pt x="668" y="0"/>
                      </a:moveTo>
                      <a:cubicBezTo>
                        <a:pt x="300" y="0"/>
                        <a:pt x="0" y="299"/>
                        <a:pt x="0" y="669"/>
                      </a:cubicBezTo>
                      <a:cubicBezTo>
                        <a:pt x="0" y="1038"/>
                        <a:pt x="300" y="1337"/>
                        <a:pt x="668" y="1337"/>
                      </a:cubicBezTo>
                      <a:cubicBezTo>
                        <a:pt x="1038" y="1337"/>
                        <a:pt x="1337" y="1038"/>
                        <a:pt x="1337" y="669"/>
                      </a:cubicBezTo>
                      <a:cubicBezTo>
                        <a:pt x="1337" y="299"/>
                        <a:pt x="1038" y="0"/>
                        <a:pt x="668" y="0"/>
                      </a:cubicBezTo>
                      <a:close/>
                      <a:moveTo>
                        <a:pt x="668" y="996"/>
                      </a:moveTo>
                      <a:cubicBezTo>
                        <a:pt x="487" y="996"/>
                        <a:pt x="341" y="849"/>
                        <a:pt x="341" y="669"/>
                      </a:cubicBezTo>
                      <a:cubicBezTo>
                        <a:pt x="341" y="488"/>
                        <a:pt x="487" y="341"/>
                        <a:pt x="668" y="341"/>
                      </a:cubicBezTo>
                      <a:cubicBezTo>
                        <a:pt x="849" y="341"/>
                        <a:pt x="996" y="488"/>
                        <a:pt x="996" y="669"/>
                      </a:cubicBezTo>
                      <a:cubicBezTo>
                        <a:pt x="996" y="849"/>
                        <a:pt x="849" y="996"/>
                        <a:pt x="668" y="9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000"/>
                </a:p>
              </p:txBody>
            </p:sp>
            <p:sp>
              <p:nvSpPr>
                <p:cNvPr id="33" name="Freeform 36"/>
                <p:cNvSpPr>
                  <a:spLocks noEditPoints="1"/>
                </p:cNvSpPr>
                <p:nvPr/>
              </p:nvSpPr>
              <p:spPr bwMode="auto">
                <a:xfrm>
                  <a:off x="18524538" y="-23752175"/>
                  <a:ext cx="41830625" cy="15690850"/>
                </a:xfrm>
                <a:custGeom>
                  <a:avLst/>
                  <a:gdLst>
                    <a:gd name="T0" fmla="*/ 11056 w 11152"/>
                    <a:gd name="T1" fmla="*/ 3865 h 4182"/>
                    <a:gd name="T2" fmla="*/ 10747 w 11152"/>
                    <a:gd name="T3" fmla="*/ 3865 h 4182"/>
                    <a:gd name="T4" fmla="*/ 10747 w 11152"/>
                    <a:gd name="T5" fmla="*/ 138 h 4182"/>
                    <a:gd name="T6" fmla="*/ 10593 w 11152"/>
                    <a:gd name="T7" fmla="*/ 10 h 4182"/>
                    <a:gd name="T8" fmla="*/ 2395 w 11152"/>
                    <a:gd name="T9" fmla="*/ 10 h 4182"/>
                    <a:gd name="T10" fmla="*/ 2099 w 11152"/>
                    <a:gd name="T11" fmla="*/ 192 h 4182"/>
                    <a:gd name="T12" fmla="*/ 1000 w 11152"/>
                    <a:gd name="T13" fmla="*/ 2123 h 4182"/>
                    <a:gd name="T14" fmla="*/ 321 w 11152"/>
                    <a:gd name="T15" fmla="*/ 2438 h 4182"/>
                    <a:gd name="T16" fmla="*/ 118 w 11152"/>
                    <a:gd name="T17" fmla="*/ 2722 h 4182"/>
                    <a:gd name="T18" fmla="*/ 118 w 11152"/>
                    <a:gd name="T19" fmla="*/ 3446 h 4182"/>
                    <a:gd name="T20" fmla="*/ 96 w 11152"/>
                    <a:gd name="T21" fmla="*/ 3446 h 4182"/>
                    <a:gd name="T22" fmla="*/ 0 w 11152"/>
                    <a:gd name="T23" fmla="*/ 3542 h 4182"/>
                    <a:gd name="T24" fmla="*/ 0 w 11152"/>
                    <a:gd name="T25" fmla="*/ 3891 h 4182"/>
                    <a:gd name="T26" fmla="*/ 96 w 11152"/>
                    <a:gd name="T27" fmla="*/ 3987 h 4182"/>
                    <a:gd name="T28" fmla="*/ 401 w 11152"/>
                    <a:gd name="T29" fmla="*/ 3987 h 4182"/>
                    <a:gd name="T30" fmla="*/ 517 w 11152"/>
                    <a:gd name="T31" fmla="*/ 3891 h 4182"/>
                    <a:gd name="T32" fmla="*/ 1417 w 11152"/>
                    <a:gd name="T33" fmla="*/ 3182 h 4182"/>
                    <a:gd name="T34" fmla="*/ 2274 w 11152"/>
                    <a:gd name="T35" fmla="*/ 3946 h 4182"/>
                    <a:gd name="T36" fmla="*/ 2301 w 11152"/>
                    <a:gd name="T37" fmla="*/ 4039 h 4182"/>
                    <a:gd name="T38" fmla="*/ 2406 w 11152"/>
                    <a:gd name="T39" fmla="*/ 4114 h 4182"/>
                    <a:gd name="T40" fmla="*/ 6993 w 11152"/>
                    <a:gd name="T41" fmla="*/ 4114 h 4182"/>
                    <a:gd name="T42" fmla="*/ 7129 w 11152"/>
                    <a:gd name="T43" fmla="*/ 3978 h 4182"/>
                    <a:gd name="T44" fmla="*/ 8002 w 11152"/>
                    <a:gd name="T45" fmla="*/ 3236 h 4182"/>
                    <a:gd name="T46" fmla="*/ 8842 w 11152"/>
                    <a:gd name="T47" fmla="*/ 3873 h 4182"/>
                    <a:gd name="T48" fmla="*/ 8911 w 11152"/>
                    <a:gd name="T49" fmla="*/ 4111 h 4182"/>
                    <a:gd name="T50" fmla="*/ 9010 w 11152"/>
                    <a:gd name="T51" fmla="*/ 4182 h 4182"/>
                    <a:gd name="T52" fmla="*/ 11056 w 11152"/>
                    <a:gd name="T53" fmla="*/ 4182 h 4182"/>
                    <a:gd name="T54" fmla="*/ 11152 w 11152"/>
                    <a:gd name="T55" fmla="*/ 4087 h 4182"/>
                    <a:gd name="T56" fmla="*/ 11152 w 11152"/>
                    <a:gd name="T57" fmla="*/ 3961 h 4182"/>
                    <a:gd name="T58" fmla="*/ 11056 w 11152"/>
                    <a:gd name="T59" fmla="*/ 3865 h 4182"/>
                    <a:gd name="T60" fmla="*/ 1913 w 11152"/>
                    <a:gd name="T61" fmla="*/ 2226 h 4182"/>
                    <a:gd name="T62" fmla="*/ 1469 w 11152"/>
                    <a:gd name="T63" fmla="*/ 2226 h 4182"/>
                    <a:gd name="T64" fmla="*/ 1260 w 11152"/>
                    <a:gd name="T65" fmla="*/ 2116 h 4182"/>
                    <a:gd name="T66" fmla="*/ 1890 w 11152"/>
                    <a:gd name="T67" fmla="*/ 984 h 4182"/>
                    <a:gd name="T68" fmla="*/ 1913 w 11152"/>
                    <a:gd name="T69" fmla="*/ 984 h 4182"/>
                    <a:gd name="T70" fmla="*/ 1913 w 11152"/>
                    <a:gd name="T71" fmla="*/ 2226 h 4182"/>
                    <a:gd name="T72" fmla="*/ 3805 w 11152"/>
                    <a:gd name="T73" fmla="*/ 2226 h 4182"/>
                    <a:gd name="T74" fmla="*/ 2113 w 11152"/>
                    <a:gd name="T75" fmla="*/ 2226 h 4182"/>
                    <a:gd name="T76" fmla="*/ 2113 w 11152"/>
                    <a:gd name="T77" fmla="*/ 998 h 4182"/>
                    <a:gd name="T78" fmla="*/ 2333 w 11152"/>
                    <a:gd name="T79" fmla="*/ 778 h 4182"/>
                    <a:gd name="T80" fmla="*/ 3585 w 11152"/>
                    <a:gd name="T81" fmla="*/ 778 h 4182"/>
                    <a:gd name="T82" fmla="*/ 3805 w 11152"/>
                    <a:gd name="T83" fmla="*/ 998 h 4182"/>
                    <a:gd name="T84" fmla="*/ 3805 w 11152"/>
                    <a:gd name="T85" fmla="*/ 2226 h 4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1152" h="4182">
                      <a:moveTo>
                        <a:pt x="11056" y="3865"/>
                      </a:moveTo>
                      <a:cubicBezTo>
                        <a:pt x="10747" y="3865"/>
                        <a:pt x="10747" y="3865"/>
                        <a:pt x="10747" y="3865"/>
                      </a:cubicBezTo>
                      <a:cubicBezTo>
                        <a:pt x="10747" y="138"/>
                        <a:pt x="10747" y="138"/>
                        <a:pt x="10747" y="138"/>
                      </a:cubicBezTo>
                      <a:cubicBezTo>
                        <a:pt x="10747" y="138"/>
                        <a:pt x="10743" y="10"/>
                        <a:pt x="10593" y="10"/>
                      </a:cubicBezTo>
                      <a:cubicBezTo>
                        <a:pt x="2395" y="10"/>
                        <a:pt x="2395" y="10"/>
                        <a:pt x="2395" y="10"/>
                      </a:cubicBezTo>
                      <a:cubicBezTo>
                        <a:pt x="2395" y="10"/>
                        <a:pt x="2216" y="0"/>
                        <a:pt x="2099" y="192"/>
                      </a:cubicBezTo>
                      <a:cubicBezTo>
                        <a:pt x="1000" y="2123"/>
                        <a:pt x="1000" y="2123"/>
                        <a:pt x="1000" y="2123"/>
                      </a:cubicBezTo>
                      <a:cubicBezTo>
                        <a:pt x="321" y="2438"/>
                        <a:pt x="321" y="2438"/>
                        <a:pt x="321" y="2438"/>
                      </a:cubicBezTo>
                      <a:cubicBezTo>
                        <a:pt x="321" y="2438"/>
                        <a:pt x="118" y="2512"/>
                        <a:pt x="118" y="2722"/>
                      </a:cubicBezTo>
                      <a:cubicBezTo>
                        <a:pt x="118" y="3446"/>
                        <a:pt x="118" y="3446"/>
                        <a:pt x="118" y="3446"/>
                      </a:cubicBezTo>
                      <a:cubicBezTo>
                        <a:pt x="96" y="3446"/>
                        <a:pt x="96" y="3446"/>
                        <a:pt x="96" y="3446"/>
                      </a:cubicBezTo>
                      <a:cubicBezTo>
                        <a:pt x="44" y="3446"/>
                        <a:pt x="0" y="3489"/>
                        <a:pt x="0" y="3542"/>
                      </a:cubicBezTo>
                      <a:cubicBezTo>
                        <a:pt x="0" y="3891"/>
                        <a:pt x="0" y="3891"/>
                        <a:pt x="0" y="3891"/>
                      </a:cubicBezTo>
                      <a:cubicBezTo>
                        <a:pt x="0" y="3944"/>
                        <a:pt x="44" y="3987"/>
                        <a:pt x="96" y="3987"/>
                      </a:cubicBezTo>
                      <a:cubicBezTo>
                        <a:pt x="401" y="3987"/>
                        <a:pt x="401" y="3987"/>
                        <a:pt x="401" y="3987"/>
                      </a:cubicBezTo>
                      <a:cubicBezTo>
                        <a:pt x="454" y="3987"/>
                        <a:pt x="505" y="3944"/>
                        <a:pt x="517" y="3891"/>
                      </a:cubicBezTo>
                      <a:cubicBezTo>
                        <a:pt x="517" y="3891"/>
                        <a:pt x="653" y="3182"/>
                        <a:pt x="1417" y="3182"/>
                      </a:cubicBezTo>
                      <a:cubicBezTo>
                        <a:pt x="1835" y="3182"/>
                        <a:pt x="2142" y="3510"/>
                        <a:pt x="2274" y="3946"/>
                      </a:cubicBezTo>
                      <a:cubicBezTo>
                        <a:pt x="2301" y="4039"/>
                        <a:pt x="2301" y="4039"/>
                        <a:pt x="2301" y="4039"/>
                      </a:cubicBezTo>
                      <a:cubicBezTo>
                        <a:pt x="2301" y="4039"/>
                        <a:pt x="2319" y="4114"/>
                        <a:pt x="2406" y="4114"/>
                      </a:cubicBezTo>
                      <a:cubicBezTo>
                        <a:pt x="6993" y="4114"/>
                        <a:pt x="6993" y="4114"/>
                        <a:pt x="6993" y="4114"/>
                      </a:cubicBezTo>
                      <a:cubicBezTo>
                        <a:pt x="7118" y="4114"/>
                        <a:pt x="7129" y="3978"/>
                        <a:pt x="7129" y="3978"/>
                      </a:cubicBezTo>
                      <a:cubicBezTo>
                        <a:pt x="7212" y="3553"/>
                        <a:pt x="7572" y="3235"/>
                        <a:pt x="8002" y="3236"/>
                      </a:cubicBezTo>
                      <a:cubicBezTo>
                        <a:pt x="8394" y="3238"/>
                        <a:pt x="8726" y="3505"/>
                        <a:pt x="8842" y="3873"/>
                      </a:cubicBezTo>
                      <a:cubicBezTo>
                        <a:pt x="8911" y="4111"/>
                        <a:pt x="8911" y="4111"/>
                        <a:pt x="8911" y="4111"/>
                      </a:cubicBezTo>
                      <a:cubicBezTo>
                        <a:pt x="8925" y="4152"/>
                        <a:pt x="8966" y="4182"/>
                        <a:pt x="9010" y="4182"/>
                      </a:cubicBezTo>
                      <a:cubicBezTo>
                        <a:pt x="11056" y="4182"/>
                        <a:pt x="11056" y="4182"/>
                        <a:pt x="11056" y="4182"/>
                      </a:cubicBezTo>
                      <a:cubicBezTo>
                        <a:pt x="11109" y="4182"/>
                        <a:pt x="11152" y="4139"/>
                        <a:pt x="11152" y="4087"/>
                      </a:cubicBezTo>
                      <a:cubicBezTo>
                        <a:pt x="11152" y="3961"/>
                        <a:pt x="11152" y="3961"/>
                        <a:pt x="11152" y="3961"/>
                      </a:cubicBezTo>
                      <a:cubicBezTo>
                        <a:pt x="11152" y="3909"/>
                        <a:pt x="11109" y="3865"/>
                        <a:pt x="11056" y="3865"/>
                      </a:cubicBezTo>
                      <a:close/>
                      <a:moveTo>
                        <a:pt x="1913" y="2226"/>
                      </a:moveTo>
                      <a:cubicBezTo>
                        <a:pt x="1469" y="2226"/>
                        <a:pt x="1469" y="2226"/>
                        <a:pt x="1469" y="2226"/>
                      </a:cubicBezTo>
                      <a:cubicBezTo>
                        <a:pt x="1260" y="2116"/>
                        <a:pt x="1260" y="2116"/>
                        <a:pt x="1260" y="2116"/>
                      </a:cubicBezTo>
                      <a:cubicBezTo>
                        <a:pt x="1890" y="984"/>
                        <a:pt x="1890" y="984"/>
                        <a:pt x="1890" y="984"/>
                      </a:cubicBezTo>
                      <a:cubicBezTo>
                        <a:pt x="1913" y="984"/>
                        <a:pt x="1913" y="984"/>
                        <a:pt x="1913" y="984"/>
                      </a:cubicBezTo>
                      <a:lnTo>
                        <a:pt x="1913" y="2226"/>
                      </a:lnTo>
                      <a:close/>
                      <a:moveTo>
                        <a:pt x="3805" y="2226"/>
                      </a:moveTo>
                      <a:cubicBezTo>
                        <a:pt x="2113" y="2226"/>
                        <a:pt x="2113" y="2226"/>
                        <a:pt x="2113" y="2226"/>
                      </a:cubicBezTo>
                      <a:cubicBezTo>
                        <a:pt x="2113" y="998"/>
                        <a:pt x="2113" y="998"/>
                        <a:pt x="2113" y="998"/>
                      </a:cubicBezTo>
                      <a:cubicBezTo>
                        <a:pt x="2113" y="877"/>
                        <a:pt x="2212" y="778"/>
                        <a:pt x="2333" y="778"/>
                      </a:cubicBezTo>
                      <a:cubicBezTo>
                        <a:pt x="3585" y="778"/>
                        <a:pt x="3585" y="778"/>
                        <a:pt x="3585" y="778"/>
                      </a:cubicBezTo>
                      <a:cubicBezTo>
                        <a:pt x="3707" y="778"/>
                        <a:pt x="3805" y="877"/>
                        <a:pt x="3805" y="998"/>
                      </a:cubicBezTo>
                      <a:lnTo>
                        <a:pt x="3805" y="22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00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flipH="1">
                <a:off x="2200373" y="4223497"/>
                <a:ext cx="522120" cy="432207"/>
                <a:chOff x="16659225" y="-4403725"/>
                <a:chExt cx="3724275" cy="3082925"/>
              </a:xfrm>
              <a:solidFill>
                <a:schemeClr val="bg1"/>
              </a:solidFill>
            </p:grpSpPr>
            <p:sp>
              <p:nvSpPr>
                <p:cNvPr id="29" name="Freeform 28"/>
                <p:cNvSpPr>
                  <a:spLocks noEditPoints="1"/>
                </p:cNvSpPr>
                <p:nvPr/>
              </p:nvSpPr>
              <p:spPr bwMode="auto">
                <a:xfrm>
                  <a:off x="16659225" y="-4014788"/>
                  <a:ext cx="3724275" cy="2693988"/>
                </a:xfrm>
                <a:custGeom>
                  <a:avLst/>
                  <a:gdLst>
                    <a:gd name="T0" fmla="*/ 857 w 990"/>
                    <a:gd name="T1" fmla="*/ 0 h 716"/>
                    <a:gd name="T2" fmla="*/ 693 w 990"/>
                    <a:gd name="T3" fmla="*/ 0 h 716"/>
                    <a:gd name="T4" fmla="*/ 670 w 990"/>
                    <a:gd name="T5" fmla="*/ 9 h 716"/>
                    <a:gd name="T6" fmla="*/ 519 w 990"/>
                    <a:gd name="T7" fmla="*/ 159 h 716"/>
                    <a:gd name="T8" fmla="*/ 519 w 990"/>
                    <a:gd name="T9" fmla="*/ 113 h 716"/>
                    <a:gd name="T10" fmla="*/ 451 w 990"/>
                    <a:gd name="T11" fmla="*/ 46 h 716"/>
                    <a:gd name="T12" fmla="*/ 384 w 990"/>
                    <a:gd name="T13" fmla="*/ 113 h 716"/>
                    <a:gd name="T14" fmla="*/ 384 w 990"/>
                    <a:gd name="T15" fmla="*/ 290 h 716"/>
                    <a:gd name="T16" fmla="*/ 217 w 990"/>
                    <a:gd name="T17" fmla="*/ 450 h 716"/>
                    <a:gd name="T18" fmla="*/ 133 w 990"/>
                    <a:gd name="T19" fmla="*/ 450 h 716"/>
                    <a:gd name="T20" fmla="*/ 0 w 990"/>
                    <a:gd name="T21" fmla="*/ 583 h 716"/>
                    <a:gd name="T22" fmla="*/ 133 w 990"/>
                    <a:gd name="T23" fmla="*/ 716 h 716"/>
                    <a:gd name="T24" fmla="*/ 285 w 990"/>
                    <a:gd name="T25" fmla="*/ 716 h 716"/>
                    <a:gd name="T26" fmla="*/ 308 w 990"/>
                    <a:gd name="T27" fmla="*/ 707 h 716"/>
                    <a:gd name="T28" fmla="*/ 759 w 990"/>
                    <a:gd name="T29" fmla="*/ 266 h 716"/>
                    <a:gd name="T30" fmla="*/ 857 w 990"/>
                    <a:gd name="T31" fmla="*/ 266 h 716"/>
                    <a:gd name="T32" fmla="*/ 990 w 990"/>
                    <a:gd name="T33" fmla="*/ 133 h 716"/>
                    <a:gd name="T34" fmla="*/ 857 w 990"/>
                    <a:gd name="T35" fmla="*/ 0 h 716"/>
                    <a:gd name="T36" fmla="*/ 855 w 990"/>
                    <a:gd name="T37" fmla="*/ 202 h 716"/>
                    <a:gd name="T38" fmla="*/ 801 w 990"/>
                    <a:gd name="T39" fmla="*/ 202 h 716"/>
                    <a:gd name="T40" fmla="*/ 677 w 990"/>
                    <a:gd name="T41" fmla="*/ 202 h 716"/>
                    <a:gd name="T42" fmla="*/ 624 w 990"/>
                    <a:gd name="T43" fmla="*/ 202 h 716"/>
                    <a:gd name="T44" fmla="*/ 619 w 990"/>
                    <a:gd name="T45" fmla="*/ 206 h 716"/>
                    <a:gd name="T46" fmla="*/ 619 w 990"/>
                    <a:gd name="T47" fmla="*/ 310 h 716"/>
                    <a:gd name="T48" fmla="*/ 614 w 990"/>
                    <a:gd name="T49" fmla="*/ 315 h 716"/>
                    <a:gd name="T50" fmla="*/ 508 w 990"/>
                    <a:gd name="T51" fmla="*/ 315 h 716"/>
                    <a:gd name="T52" fmla="*/ 504 w 990"/>
                    <a:gd name="T53" fmla="*/ 320 h 716"/>
                    <a:gd name="T54" fmla="*/ 504 w 990"/>
                    <a:gd name="T55" fmla="*/ 423 h 716"/>
                    <a:gd name="T56" fmla="*/ 499 w 990"/>
                    <a:gd name="T57" fmla="*/ 428 h 716"/>
                    <a:gd name="T58" fmla="*/ 393 w 990"/>
                    <a:gd name="T59" fmla="*/ 428 h 716"/>
                    <a:gd name="T60" fmla="*/ 388 w 990"/>
                    <a:gd name="T61" fmla="*/ 433 h 716"/>
                    <a:gd name="T62" fmla="*/ 388 w 990"/>
                    <a:gd name="T63" fmla="*/ 537 h 716"/>
                    <a:gd name="T64" fmla="*/ 383 w 990"/>
                    <a:gd name="T65" fmla="*/ 541 h 716"/>
                    <a:gd name="T66" fmla="*/ 277 w 990"/>
                    <a:gd name="T67" fmla="*/ 541 h 716"/>
                    <a:gd name="T68" fmla="*/ 272 w 990"/>
                    <a:gd name="T69" fmla="*/ 546 h 716"/>
                    <a:gd name="T70" fmla="*/ 272 w 990"/>
                    <a:gd name="T71" fmla="*/ 647 h 716"/>
                    <a:gd name="T72" fmla="*/ 267 w 990"/>
                    <a:gd name="T73" fmla="*/ 652 h 716"/>
                    <a:gd name="T74" fmla="*/ 135 w 990"/>
                    <a:gd name="T75" fmla="*/ 652 h 716"/>
                    <a:gd name="T76" fmla="*/ 65 w 990"/>
                    <a:gd name="T77" fmla="*/ 582 h 716"/>
                    <a:gd name="T78" fmla="*/ 133 w 990"/>
                    <a:gd name="T79" fmla="*/ 514 h 716"/>
                    <a:gd name="T80" fmla="*/ 230 w 990"/>
                    <a:gd name="T81" fmla="*/ 514 h 716"/>
                    <a:gd name="T82" fmla="*/ 253 w 990"/>
                    <a:gd name="T83" fmla="*/ 505 h 716"/>
                    <a:gd name="T84" fmla="*/ 706 w 990"/>
                    <a:gd name="T85" fmla="*/ 64 h 716"/>
                    <a:gd name="T86" fmla="*/ 857 w 990"/>
                    <a:gd name="T87" fmla="*/ 64 h 716"/>
                    <a:gd name="T88" fmla="*/ 926 w 990"/>
                    <a:gd name="T89" fmla="*/ 132 h 716"/>
                    <a:gd name="T90" fmla="*/ 855 w 990"/>
                    <a:gd name="T91" fmla="*/ 202 h 7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90" h="716">
                      <a:moveTo>
                        <a:pt x="857" y="0"/>
                      </a:moveTo>
                      <a:cubicBezTo>
                        <a:pt x="693" y="0"/>
                        <a:pt x="693" y="0"/>
                        <a:pt x="693" y="0"/>
                      </a:cubicBezTo>
                      <a:cubicBezTo>
                        <a:pt x="684" y="0"/>
                        <a:pt x="676" y="3"/>
                        <a:pt x="670" y="9"/>
                      </a:cubicBezTo>
                      <a:cubicBezTo>
                        <a:pt x="519" y="159"/>
                        <a:pt x="519" y="159"/>
                        <a:pt x="519" y="159"/>
                      </a:cubicBezTo>
                      <a:cubicBezTo>
                        <a:pt x="519" y="113"/>
                        <a:pt x="519" y="113"/>
                        <a:pt x="519" y="113"/>
                      </a:cubicBezTo>
                      <a:cubicBezTo>
                        <a:pt x="519" y="76"/>
                        <a:pt x="489" y="46"/>
                        <a:pt x="451" y="46"/>
                      </a:cubicBezTo>
                      <a:cubicBezTo>
                        <a:pt x="414" y="46"/>
                        <a:pt x="384" y="76"/>
                        <a:pt x="384" y="113"/>
                      </a:cubicBezTo>
                      <a:cubicBezTo>
                        <a:pt x="384" y="290"/>
                        <a:pt x="384" y="290"/>
                        <a:pt x="384" y="290"/>
                      </a:cubicBezTo>
                      <a:cubicBezTo>
                        <a:pt x="217" y="450"/>
                        <a:pt x="217" y="450"/>
                        <a:pt x="217" y="450"/>
                      </a:cubicBezTo>
                      <a:cubicBezTo>
                        <a:pt x="133" y="450"/>
                        <a:pt x="133" y="450"/>
                        <a:pt x="133" y="450"/>
                      </a:cubicBezTo>
                      <a:cubicBezTo>
                        <a:pt x="60" y="450"/>
                        <a:pt x="0" y="510"/>
                        <a:pt x="0" y="583"/>
                      </a:cubicBezTo>
                      <a:cubicBezTo>
                        <a:pt x="0" y="657"/>
                        <a:pt x="60" y="716"/>
                        <a:pt x="133" y="716"/>
                      </a:cubicBezTo>
                      <a:cubicBezTo>
                        <a:pt x="285" y="716"/>
                        <a:pt x="285" y="716"/>
                        <a:pt x="285" y="716"/>
                      </a:cubicBezTo>
                      <a:cubicBezTo>
                        <a:pt x="294" y="716"/>
                        <a:pt x="302" y="713"/>
                        <a:pt x="308" y="707"/>
                      </a:cubicBezTo>
                      <a:cubicBezTo>
                        <a:pt x="759" y="266"/>
                        <a:pt x="759" y="266"/>
                        <a:pt x="759" y="266"/>
                      </a:cubicBezTo>
                      <a:cubicBezTo>
                        <a:pt x="857" y="266"/>
                        <a:pt x="857" y="266"/>
                        <a:pt x="857" y="266"/>
                      </a:cubicBezTo>
                      <a:cubicBezTo>
                        <a:pt x="930" y="266"/>
                        <a:pt x="990" y="206"/>
                        <a:pt x="990" y="133"/>
                      </a:cubicBezTo>
                      <a:cubicBezTo>
                        <a:pt x="990" y="59"/>
                        <a:pt x="930" y="0"/>
                        <a:pt x="857" y="0"/>
                      </a:cubicBezTo>
                      <a:close/>
                      <a:moveTo>
                        <a:pt x="855" y="202"/>
                      </a:moveTo>
                      <a:cubicBezTo>
                        <a:pt x="801" y="202"/>
                        <a:pt x="801" y="202"/>
                        <a:pt x="801" y="202"/>
                      </a:cubicBezTo>
                      <a:cubicBezTo>
                        <a:pt x="677" y="202"/>
                        <a:pt x="677" y="202"/>
                        <a:pt x="677" y="202"/>
                      </a:cubicBezTo>
                      <a:cubicBezTo>
                        <a:pt x="624" y="202"/>
                        <a:pt x="624" y="202"/>
                        <a:pt x="624" y="202"/>
                      </a:cubicBezTo>
                      <a:cubicBezTo>
                        <a:pt x="621" y="202"/>
                        <a:pt x="619" y="204"/>
                        <a:pt x="619" y="206"/>
                      </a:cubicBezTo>
                      <a:cubicBezTo>
                        <a:pt x="619" y="310"/>
                        <a:pt x="619" y="310"/>
                        <a:pt x="619" y="310"/>
                      </a:cubicBezTo>
                      <a:cubicBezTo>
                        <a:pt x="619" y="313"/>
                        <a:pt x="617" y="315"/>
                        <a:pt x="614" y="315"/>
                      </a:cubicBezTo>
                      <a:cubicBezTo>
                        <a:pt x="508" y="315"/>
                        <a:pt x="508" y="315"/>
                        <a:pt x="508" y="315"/>
                      </a:cubicBezTo>
                      <a:cubicBezTo>
                        <a:pt x="506" y="315"/>
                        <a:pt x="504" y="317"/>
                        <a:pt x="504" y="320"/>
                      </a:cubicBezTo>
                      <a:cubicBezTo>
                        <a:pt x="504" y="423"/>
                        <a:pt x="504" y="423"/>
                        <a:pt x="504" y="423"/>
                      </a:cubicBezTo>
                      <a:cubicBezTo>
                        <a:pt x="504" y="426"/>
                        <a:pt x="501" y="428"/>
                        <a:pt x="499" y="428"/>
                      </a:cubicBezTo>
                      <a:cubicBezTo>
                        <a:pt x="393" y="428"/>
                        <a:pt x="393" y="428"/>
                        <a:pt x="393" y="428"/>
                      </a:cubicBezTo>
                      <a:cubicBezTo>
                        <a:pt x="390" y="428"/>
                        <a:pt x="388" y="430"/>
                        <a:pt x="388" y="433"/>
                      </a:cubicBezTo>
                      <a:cubicBezTo>
                        <a:pt x="388" y="537"/>
                        <a:pt x="388" y="537"/>
                        <a:pt x="388" y="537"/>
                      </a:cubicBezTo>
                      <a:cubicBezTo>
                        <a:pt x="388" y="539"/>
                        <a:pt x="386" y="541"/>
                        <a:pt x="383" y="541"/>
                      </a:cubicBezTo>
                      <a:cubicBezTo>
                        <a:pt x="277" y="541"/>
                        <a:pt x="277" y="541"/>
                        <a:pt x="277" y="541"/>
                      </a:cubicBezTo>
                      <a:cubicBezTo>
                        <a:pt x="274" y="541"/>
                        <a:pt x="272" y="544"/>
                        <a:pt x="272" y="546"/>
                      </a:cubicBezTo>
                      <a:cubicBezTo>
                        <a:pt x="272" y="647"/>
                        <a:pt x="272" y="647"/>
                        <a:pt x="272" y="647"/>
                      </a:cubicBezTo>
                      <a:cubicBezTo>
                        <a:pt x="272" y="650"/>
                        <a:pt x="270" y="652"/>
                        <a:pt x="267" y="652"/>
                      </a:cubicBezTo>
                      <a:cubicBezTo>
                        <a:pt x="135" y="652"/>
                        <a:pt x="135" y="652"/>
                        <a:pt x="135" y="652"/>
                      </a:cubicBezTo>
                      <a:cubicBezTo>
                        <a:pt x="97" y="652"/>
                        <a:pt x="64" y="621"/>
                        <a:pt x="65" y="582"/>
                      </a:cubicBezTo>
                      <a:cubicBezTo>
                        <a:pt x="65" y="545"/>
                        <a:pt x="96" y="514"/>
                        <a:pt x="133" y="514"/>
                      </a:cubicBezTo>
                      <a:cubicBezTo>
                        <a:pt x="230" y="514"/>
                        <a:pt x="230" y="514"/>
                        <a:pt x="230" y="514"/>
                      </a:cubicBezTo>
                      <a:cubicBezTo>
                        <a:pt x="239" y="514"/>
                        <a:pt x="247" y="511"/>
                        <a:pt x="253" y="505"/>
                      </a:cubicBezTo>
                      <a:cubicBezTo>
                        <a:pt x="706" y="64"/>
                        <a:pt x="706" y="64"/>
                        <a:pt x="706" y="64"/>
                      </a:cubicBezTo>
                      <a:cubicBezTo>
                        <a:pt x="857" y="64"/>
                        <a:pt x="857" y="64"/>
                        <a:pt x="857" y="64"/>
                      </a:cubicBezTo>
                      <a:cubicBezTo>
                        <a:pt x="895" y="64"/>
                        <a:pt x="925" y="94"/>
                        <a:pt x="926" y="132"/>
                      </a:cubicBezTo>
                      <a:cubicBezTo>
                        <a:pt x="926" y="170"/>
                        <a:pt x="894" y="202"/>
                        <a:pt x="855" y="2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Oval 29"/>
                <p:cNvSpPr>
                  <a:spLocks noChangeArrowheads="1"/>
                </p:cNvSpPr>
                <p:nvPr/>
              </p:nvSpPr>
              <p:spPr bwMode="auto">
                <a:xfrm>
                  <a:off x="18103850" y="-4403725"/>
                  <a:ext cx="508000" cy="5080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737360" y="3762844"/>
                <a:ext cx="255760" cy="423605"/>
                <a:chOff x="2981515" y="4282797"/>
                <a:chExt cx="371475" cy="615261"/>
              </a:xfrm>
            </p:grpSpPr>
            <p:sp>
              <p:nvSpPr>
                <p:cNvPr id="26" name="Freeform 13"/>
                <p:cNvSpPr>
                  <a:spLocks noEditPoints="1"/>
                </p:cNvSpPr>
                <p:nvPr/>
              </p:nvSpPr>
              <p:spPr bwMode="auto">
                <a:xfrm>
                  <a:off x="2981515" y="4282797"/>
                  <a:ext cx="313163" cy="211117"/>
                </a:xfrm>
                <a:custGeom>
                  <a:avLst/>
                  <a:gdLst>
                    <a:gd name="T0" fmla="*/ 0 w 1783"/>
                    <a:gd name="T1" fmla="*/ 1202 h 1202"/>
                    <a:gd name="T2" fmla="*/ 1783 w 1783"/>
                    <a:gd name="T3" fmla="*/ 1202 h 1202"/>
                    <a:gd name="T4" fmla="*/ 1783 w 1783"/>
                    <a:gd name="T5" fmla="*/ 0 h 1202"/>
                    <a:gd name="T6" fmla="*/ 0 w 1783"/>
                    <a:gd name="T7" fmla="*/ 0 h 1202"/>
                    <a:gd name="T8" fmla="*/ 0 w 1783"/>
                    <a:gd name="T9" fmla="*/ 1202 h 1202"/>
                    <a:gd name="T10" fmla="*/ 152 w 1783"/>
                    <a:gd name="T11" fmla="*/ 154 h 1202"/>
                    <a:gd name="T12" fmla="*/ 1631 w 1783"/>
                    <a:gd name="T13" fmla="*/ 154 h 1202"/>
                    <a:gd name="T14" fmla="*/ 1631 w 1783"/>
                    <a:gd name="T15" fmla="*/ 1048 h 1202"/>
                    <a:gd name="T16" fmla="*/ 152 w 1783"/>
                    <a:gd name="T17" fmla="*/ 1048 h 1202"/>
                    <a:gd name="T18" fmla="*/ 152 w 1783"/>
                    <a:gd name="T19" fmla="*/ 154 h 1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83" h="1202">
                      <a:moveTo>
                        <a:pt x="0" y="1202"/>
                      </a:moveTo>
                      <a:lnTo>
                        <a:pt x="1783" y="1202"/>
                      </a:lnTo>
                      <a:lnTo>
                        <a:pt x="1783" y="0"/>
                      </a:lnTo>
                      <a:lnTo>
                        <a:pt x="0" y="0"/>
                      </a:lnTo>
                      <a:lnTo>
                        <a:pt x="0" y="1202"/>
                      </a:lnTo>
                      <a:close/>
                      <a:moveTo>
                        <a:pt x="152" y="154"/>
                      </a:moveTo>
                      <a:lnTo>
                        <a:pt x="1631" y="154"/>
                      </a:lnTo>
                      <a:lnTo>
                        <a:pt x="1631" y="1048"/>
                      </a:lnTo>
                      <a:lnTo>
                        <a:pt x="152" y="1048"/>
                      </a:lnTo>
                      <a:lnTo>
                        <a:pt x="152" y="15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14"/>
                <p:cNvSpPr>
                  <a:spLocks noChangeArrowheads="1"/>
                </p:cNvSpPr>
                <p:nvPr/>
              </p:nvSpPr>
              <p:spPr bwMode="auto">
                <a:xfrm>
                  <a:off x="3311364" y="4329341"/>
                  <a:ext cx="41626" cy="1197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5"/>
                <p:cNvSpPr>
                  <a:spLocks/>
                </p:cNvSpPr>
                <p:nvPr/>
              </p:nvSpPr>
              <p:spPr bwMode="auto">
                <a:xfrm>
                  <a:off x="2981515" y="4511478"/>
                  <a:ext cx="313163" cy="386580"/>
                </a:xfrm>
                <a:custGeom>
                  <a:avLst/>
                  <a:gdLst>
                    <a:gd name="T0" fmla="*/ 1311 w 1783"/>
                    <a:gd name="T1" fmla="*/ 0 h 2201"/>
                    <a:gd name="T2" fmla="*/ 550 w 1783"/>
                    <a:gd name="T3" fmla="*/ 0 h 2201"/>
                    <a:gd name="T4" fmla="*/ 550 w 1783"/>
                    <a:gd name="T5" fmla="*/ 2069 h 2201"/>
                    <a:gd name="T6" fmla="*/ 0 w 1783"/>
                    <a:gd name="T7" fmla="*/ 2069 h 2201"/>
                    <a:gd name="T8" fmla="*/ 0 w 1783"/>
                    <a:gd name="T9" fmla="*/ 2201 h 2201"/>
                    <a:gd name="T10" fmla="*/ 1783 w 1783"/>
                    <a:gd name="T11" fmla="*/ 2201 h 2201"/>
                    <a:gd name="T12" fmla="*/ 1783 w 1783"/>
                    <a:gd name="T13" fmla="*/ 2069 h 2201"/>
                    <a:gd name="T14" fmla="*/ 1311 w 1783"/>
                    <a:gd name="T15" fmla="*/ 2069 h 2201"/>
                    <a:gd name="T16" fmla="*/ 1311 w 1783"/>
                    <a:gd name="T17" fmla="*/ 0 h 2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83" h="2201">
                      <a:moveTo>
                        <a:pt x="1311" y="0"/>
                      </a:moveTo>
                      <a:lnTo>
                        <a:pt x="550" y="0"/>
                      </a:lnTo>
                      <a:lnTo>
                        <a:pt x="550" y="2069"/>
                      </a:lnTo>
                      <a:lnTo>
                        <a:pt x="0" y="2069"/>
                      </a:lnTo>
                      <a:lnTo>
                        <a:pt x="0" y="2201"/>
                      </a:lnTo>
                      <a:lnTo>
                        <a:pt x="1783" y="2201"/>
                      </a:lnTo>
                      <a:lnTo>
                        <a:pt x="1783" y="2069"/>
                      </a:lnTo>
                      <a:lnTo>
                        <a:pt x="1311" y="2069"/>
                      </a:lnTo>
                      <a:lnTo>
                        <a:pt x="131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1640724" y="4275400"/>
                <a:ext cx="481642" cy="382727"/>
                <a:chOff x="-3435350" y="5073650"/>
                <a:chExt cx="3192462" cy="2536826"/>
              </a:xfrm>
              <a:solidFill>
                <a:schemeClr val="bg1"/>
              </a:solidFill>
            </p:grpSpPr>
            <p:sp>
              <p:nvSpPr>
                <p:cNvPr id="17" name="Freeform 5"/>
                <p:cNvSpPr>
                  <a:spLocks noEditPoints="1"/>
                </p:cNvSpPr>
                <p:nvPr/>
              </p:nvSpPr>
              <p:spPr bwMode="auto">
                <a:xfrm>
                  <a:off x="-1771650" y="5205413"/>
                  <a:ext cx="573087" cy="573088"/>
                </a:xfrm>
                <a:custGeom>
                  <a:avLst/>
                  <a:gdLst>
                    <a:gd name="T0" fmla="*/ 75 w 152"/>
                    <a:gd name="T1" fmla="*/ 152 h 152"/>
                    <a:gd name="T2" fmla="*/ 152 w 152"/>
                    <a:gd name="T3" fmla="*/ 76 h 152"/>
                    <a:gd name="T4" fmla="*/ 75 w 152"/>
                    <a:gd name="T5" fmla="*/ 0 h 152"/>
                    <a:gd name="T6" fmla="*/ 0 w 152"/>
                    <a:gd name="T7" fmla="*/ 76 h 152"/>
                    <a:gd name="T8" fmla="*/ 75 w 152"/>
                    <a:gd name="T9" fmla="*/ 152 h 152"/>
                    <a:gd name="T10" fmla="*/ 75 w 152"/>
                    <a:gd name="T11" fmla="*/ 32 h 152"/>
                    <a:gd name="T12" fmla="*/ 119 w 152"/>
                    <a:gd name="T13" fmla="*/ 76 h 152"/>
                    <a:gd name="T14" fmla="*/ 75 w 152"/>
                    <a:gd name="T15" fmla="*/ 119 h 152"/>
                    <a:gd name="T16" fmla="*/ 32 w 152"/>
                    <a:gd name="T17" fmla="*/ 76 h 152"/>
                    <a:gd name="T18" fmla="*/ 75 w 152"/>
                    <a:gd name="T19" fmla="*/ 3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2" h="152">
                      <a:moveTo>
                        <a:pt x="75" y="152"/>
                      </a:moveTo>
                      <a:cubicBezTo>
                        <a:pt x="118" y="152"/>
                        <a:pt x="152" y="118"/>
                        <a:pt x="152" y="76"/>
                      </a:cubicBezTo>
                      <a:cubicBezTo>
                        <a:pt x="152" y="34"/>
                        <a:pt x="118" y="0"/>
                        <a:pt x="75" y="0"/>
                      </a:cubicBezTo>
                      <a:cubicBezTo>
                        <a:pt x="34" y="0"/>
                        <a:pt x="0" y="34"/>
                        <a:pt x="0" y="76"/>
                      </a:cubicBezTo>
                      <a:cubicBezTo>
                        <a:pt x="0" y="118"/>
                        <a:pt x="34" y="152"/>
                        <a:pt x="75" y="152"/>
                      </a:cubicBezTo>
                      <a:close/>
                      <a:moveTo>
                        <a:pt x="75" y="32"/>
                      </a:moveTo>
                      <a:cubicBezTo>
                        <a:pt x="100" y="32"/>
                        <a:pt x="119" y="52"/>
                        <a:pt x="119" y="76"/>
                      </a:cubicBezTo>
                      <a:cubicBezTo>
                        <a:pt x="119" y="100"/>
                        <a:pt x="100" y="119"/>
                        <a:pt x="75" y="119"/>
                      </a:cubicBezTo>
                      <a:cubicBezTo>
                        <a:pt x="51" y="119"/>
                        <a:pt x="32" y="100"/>
                        <a:pt x="32" y="76"/>
                      </a:cubicBezTo>
                      <a:cubicBezTo>
                        <a:pt x="32" y="52"/>
                        <a:pt x="51" y="32"/>
                        <a:pt x="75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Oval 6"/>
                <p:cNvSpPr>
                  <a:spLocks noChangeArrowheads="1"/>
                </p:cNvSpPr>
                <p:nvPr/>
              </p:nvSpPr>
              <p:spPr bwMode="auto">
                <a:xfrm>
                  <a:off x="-1571625" y="5405438"/>
                  <a:ext cx="168275" cy="1698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7"/>
                <p:cNvSpPr>
                  <a:spLocks noEditPoints="1"/>
                </p:cNvSpPr>
                <p:nvPr/>
              </p:nvSpPr>
              <p:spPr bwMode="auto">
                <a:xfrm>
                  <a:off x="-3435350" y="5073650"/>
                  <a:ext cx="782637" cy="784225"/>
                </a:xfrm>
                <a:custGeom>
                  <a:avLst/>
                  <a:gdLst>
                    <a:gd name="T0" fmla="*/ 208 w 208"/>
                    <a:gd name="T1" fmla="*/ 104 h 208"/>
                    <a:gd name="T2" fmla="*/ 104 w 208"/>
                    <a:gd name="T3" fmla="*/ 0 h 208"/>
                    <a:gd name="T4" fmla="*/ 0 w 208"/>
                    <a:gd name="T5" fmla="*/ 104 h 208"/>
                    <a:gd name="T6" fmla="*/ 104 w 208"/>
                    <a:gd name="T7" fmla="*/ 208 h 208"/>
                    <a:gd name="T8" fmla="*/ 208 w 208"/>
                    <a:gd name="T9" fmla="*/ 104 h 208"/>
                    <a:gd name="T10" fmla="*/ 49 w 208"/>
                    <a:gd name="T11" fmla="*/ 104 h 208"/>
                    <a:gd name="T12" fmla="*/ 104 w 208"/>
                    <a:gd name="T13" fmla="*/ 49 h 208"/>
                    <a:gd name="T14" fmla="*/ 159 w 208"/>
                    <a:gd name="T15" fmla="*/ 104 h 208"/>
                    <a:gd name="T16" fmla="*/ 104 w 208"/>
                    <a:gd name="T17" fmla="*/ 159 h 208"/>
                    <a:gd name="T18" fmla="*/ 49 w 208"/>
                    <a:gd name="T19" fmla="*/ 104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08">
                      <a:moveTo>
                        <a:pt x="208" y="104"/>
                      </a:moveTo>
                      <a:cubicBezTo>
                        <a:pt x="208" y="46"/>
                        <a:pt x="161" y="0"/>
                        <a:pt x="104" y="0"/>
                      </a:cubicBezTo>
                      <a:cubicBezTo>
                        <a:pt x="46" y="0"/>
                        <a:pt x="0" y="46"/>
                        <a:pt x="0" y="104"/>
                      </a:cubicBezTo>
                      <a:cubicBezTo>
                        <a:pt x="0" y="161"/>
                        <a:pt x="46" y="208"/>
                        <a:pt x="104" y="208"/>
                      </a:cubicBezTo>
                      <a:cubicBezTo>
                        <a:pt x="161" y="208"/>
                        <a:pt x="208" y="161"/>
                        <a:pt x="208" y="104"/>
                      </a:cubicBezTo>
                      <a:close/>
                      <a:moveTo>
                        <a:pt x="49" y="104"/>
                      </a:moveTo>
                      <a:cubicBezTo>
                        <a:pt x="49" y="73"/>
                        <a:pt x="73" y="49"/>
                        <a:pt x="104" y="49"/>
                      </a:cubicBezTo>
                      <a:cubicBezTo>
                        <a:pt x="134" y="49"/>
                        <a:pt x="159" y="73"/>
                        <a:pt x="159" y="104"/>
                      </a:cubicBezTo>
                      <a:cubicBezTo>
                        <a:pt x="159" y="134"/>
                        <a:pt x="134" y="159"/>
                        <a:pt x="104" y="159"/>
                      </a:cubicBezTo>
                      <a:cubicBezTo>
                        <a:pt x="73" y="159"/>
                        <a:pt x="49" y="134"/>
                        <a:pt x="49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Oval 8"/>
                <p:cNvSpPr>
                  <a:spLocks noChangeArrowheads="1"/>
                </p:cNvSpPr>
                <p:nvPr/>
              </p:nvSpPr>
              <p:spPr bwMode="auto">
                <a:xfrm>
                  <a:off x="-3160713" y="5349875"/>
                  <a:ext cx="230187" cy="2333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-792163" y="6540500"/>
                  <a:ext cx="458787" cy="733425"/>
                </a:xfrm>
                <a:custGeom>
                  <a:avLst/>
                  <a:gdLst>
                    <a:gd name="T0" fmla="*/ 0 w 122"/>
                    <a:gd name="T1" fmla="*/ 61 h 195"/>
                    <a:gd name="T2" fmla="*/ 33 w 122"/>
                    <a:gd name="T3" fmla="*/ 115 h 195"/>
                    <a:gd name="T4" fmla="*/ 33 w 122"/>
                    <a:gd name="T5" fmla="*/ 151 h 195"/>
                    <a:gd name="T6" fmla="*/ 47 w 122"/>
                    <a:gd name="T7" fmla="*/ 151 h 195"/>
                    <a:gd name="T8" fmla="*/ 47 w 122"/>
                    <a:gd name="T9" fmla="*/ 166 h 195"/>
                    <a:gd name="T10" fmla="*/ 56 w 122"/>
                    <a:gd name="T11" fmla="*/ 166 h 195"/>
                    <a:gd name="T12" fmla="*/ 56 w 122"/>
                    <a:gd name="T13" fmla="*/ 195 h 195"/>
                    <a:gd name="T14" fmla="*/ 71 w 122"/>
                    <a:gd name="T15" fmla="*/ 195 h 195"/>
                    <a:gd name="T16" fmla="*/ 71 w 122"/>
                    <a:gd name="T17" fmla="*/ 166 h 195"/>
                    <a:gd name="T18" fmla="*/ 79 w 122"/>
                    <a:gd name="T19" fmla="*/ 166 h 195"/>
                    <a:gd name="T20" fmla="*/ 79 w 122"/>
                    <a:gd name="T21" fmla="*/ 151 h 195"/>
                    <a:gd name="T22" fmla="*/ 91 w 122"/>
                    <a:gd name="T23" fmla="*/ 151 h 195"/>
                    <a:gd name="T24" fmla="*/ 91 w 122"/>
                    <a:gd name="T25" fmla="*/ 114 h 195"/>
                    <a:gd name="T26" fmla="*/ 122 w 122"/>
                    <a:gd name="T27" fmla="*/ 61 h 195"/>
                    <a:gd name="T28" fmla="*/ 61 w 122"/>
                    <a:gd name="T29" fmla="*/ 0 h 195"/>
                    <a:gd name="T30" fmla="*/ 0 w 122"/>
                    <a:gd name="T31" fmla="*/ 61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95">
                      <a:moveTo>
                        <a:pt x="0" y="61"/>
                      </a:moveTo>
                      <a:cubicBezTo>
                        <a:pt x="0" y="85"/>
                        <a:pt x="14" y="105"/>
                        <a:pt x="33" y="115"/>
                      </a:cubicBezTo>
                      <a:cubicBezTo>
                        <a:pt x="33" y="151"/>
                        <a:pt x="33" y="151"/>
                        <a:pt x="33" y="151"/>
                      </a:cubicBezTo>
                      <a:cubicBezTo>
                        <a:pt x="47" y="151"/>
                        <a:pt x="47" y="151"/>
                        <a:pt x="47" y="151"/>
                      </a:cubicBezTo>
                      <a:cubicBezTo>
                        <a:pt x="47" y="166"/>
                        <a:pt x="47" y="166"/>
                        <a:pt x="47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56" y="195"/>
                        <a:pt x="56" y="195"/>
                        <a:pt x="56" y="195"/>
                      </a:cubicBezTo>
                      <a:cubicBezTo>
                        <a:pt x="71" y="195"/>
                        <a:pt x="71" y="195"/>
                        <a:pt x="71" y="195"/>
                      </a:cubicBezTo>
                      <a:cubicBezTo>
                        <a:pt x="71" y="166"/>
                        <a:pt x="71" y="166"/>
                        <a:pt x="71" y="166"/>
                      </a:cubicBezTo>
                      <a:cubicBezTo>
                        <a:pt x="79" y="166"/>
                        <a:pt x="79" y="166"/>
                        <a:pt x="79" y="166"/>
                      </a:cubicBezTo>
                      <a:cubicBezTo>
                        <a:pt x="79" y="151"/>
                        <a:pt x="79" y="151"/>
                        <a:pt x="79" y="151"/>
                      </a:cubicBezTo>
                      <a:cubicBezTo>
                        <a:pt x="91" y="151"/>
                        <a:pt x="91" y="151"/>
                        <a:pt x="91" y="151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110" y="104"/>
                        <a:pt x="122" y="84"/>
                        <a:pt x="122" y="61"/>
                      </a:cubicBezTo>
                      <a:cubicBezTo>
                        <a:pt x="122" y="28"/>
                        <a:pt x="95" y="0"/>
                        <a:pt x="61" y="0"/>
                      </a:cubicBezTo>
                      <a:cubicBezTo>
                        <a:pt x="28" y="0"/>
                        <a:pt x="0" y="28"/>
                        <a:pt x="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-3235325" y="6938963"/>
                  <a:ext cx="2992437" cy="671513"/>
                </a:xfrm>
                <a:custGeom>
                  <a:avLst/>
                  <a:gdLst>
                    <a:gd name="T0" fmla="*/ 777 w 1885"/>
                    <a:gd name="T1" fmla="*/ 313 h 423"/>
                    <a:gd name="T2" fmla="*/ 777 w 1885"/>
                    <a:gd name="T3" fmla="*/ 143 h 423"/>
                    <a:gd name="T4" fmla="*/ 685 w 1885"/>
                    <a:gd name="T5" fmla="*/ 143 h 423"/>
                    <a:gd name="T6" fmla="*/ 685 w 1885"/>
                    <a:gd name="T7" fmla="*/ 0 h 423"/>
                    <a:gd name="T8" fmla="*/ 173 w 1885"/>
                    <a:gd name="T9" fmla="*/ 0 h 423"/>
                    <a:gd name="T10" fmla="*/ 173 w 1885"/>
                    <a:gd name="T11" fmla="*/ 143 h 423"/>
                    <a:gd name="T12" fmla="*/ 80 w 1885"/>
                    <a:gd name="T13" fmla="*/ 143 h 423"/>
                    <a:gd name="T14" fmla="*/ 80 w 1885"/>
                    <a:gd name="T15" fmla="*/ 313 h 423"/>
                    <a:gd name="T16" fmla="*/ 0 w 1885"/>
                    <a:gd name="T17" fmla="*/ 313 h 423"/>
                    <a:gd name="T18" fmla="*/ 0 w 1885"/>
                    <a:gd name="T19" fmla="*/ 423 h 423"/>
                    <a:gd name="T20" fmla="*/ 1885 w 1885"/>
                    <a:gd name="T21" fmla="*/ 423 h 423"/>
                    <a:gd name="T22" fmla="*/ 1885 w 1885"/>
                    <a:gd name="T23" fmla="*/ 313 h 423"/>
                    <a:gd name="T24" fmla="*/ 777 w 1885"/>
                    <a:gd name="T25" fmla="*/ 31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85" h="423">
                      <a:moveTo>
                        <a:pt x="777" y="313"/>
                      </a:moveTo>
                      <a:lnTo>
                        <a:pt x="777" y="143"/>
                      </a:lnTo>
                      <a:lnTo>
                        <a:pt x="685" y="143"/>
                      </a:lnTo>
                      <a:lnTo>
                        <a:pt x="685" y="0"/>
                      </a:lnTo>
                      <a:lnTo>
                        <a:pt x="173" y="0"/>
                      </a:lnTo>
                      <a:lnTo>
                        <a:pt x="173" y="143"/>
                      </a:lnTo>
                      <a:lnTo>
                        <a:pt x="80" y="143"/>
                      </a:lnTo>
                      <a:lnTo>
                        <a:pt x="80" y="313"/>
                      </a:lnTo>
                      <a:lnTo>
                        <a:pt x="0" y="313"/>
                      </a:lnTo>
                      <a:lnTo>
                        <a:pt x="0" y="423"/>
                      </a:lnTo>
                      <a:lnTo>
                        <a:pt x="1885" y="423"/>
                      </a:lnTo>
                      <a:lnTo>
                        <a:pt x="1885" y="313"/>
                      </a:lnTo>
                      <a:lnTo>
                        <a:pt x="777" y="3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-3100388" y="5813425"/>
                  <a:ext cx="1009650" cy="1004888"/>
                </a:xfrm>
                <a:custGeom>
                  <a:avLst/>
                  <a:gdLst>
                    <a:gd name="T0" fmla="*/ 0 w 268"/>
                    <a:gd name="T1" fmla="*/ 55 h 267"/>
                    <a:gd name="T2" fmla="*/ 53 w 268"/>
                    <a:gd name="T3" fmla="*/ 203 h 267"/>
                    <a:gd name="T4" fmla="*/ 15 w 268"/>
                    <a:gd name="T5" fmla="*/ 203 h 267"/>
                    <a:gd name="T6" fmla="*/ 15 w 268"/>
                    <a:gd name="T7" fmla="*/ 267 h 267"/>
                    <a:gd name="T8" fmla="*/ 268 w 268"/>
                    <a:gd name="T9" fmla="*/ 267 h 267"/>
                    <a:gd name="T10" fmla="*/ 268 w 268"/>
                    <a:gd name="T11" fmla="*/ 203 h 267"/>
                    <a:gd name="T12" fmla="*/ 230 w 268"/>
                    <a:gd name="T13" fmla="*/ 203 h 267"/>
                    <a:gd name="T14" fmla="*/ 131 w 268"/>
                    <a:gd name="T15" fmla="*/ 0 h 267"/>
                    <a:gd name="T16" fmla="*/ 15 w 268"/>
                    <a:gd name="T17" fmla="*/ 56 h 267"/>
                    <a:gd name="T18" fmla="*/ 0 w 268"/>
                    <a:gd name="T19" fmla="*/ 55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8" h="267">
                      <a:moveTo>
                        <a:pt x="0" y="55"/>
                      </a:moveTo>
                      <a:cubicBezTo>
                        <a:pt x="53" y="203"/>
                        <a:pt x="53" y="203"/>
                        <a:pt x="53" y="203"/>
                      </a:cubicBezTo>
                      <a:cubicBezTo>
                        <a:pt x="15" y="203"/>
                        <a:pt x="15" y="203"/>
                        <a:pt x="15" y="203"/>
                      </a:cubicBezTo>
                      <a:cubicBezTo>
                        <a:pt x="15" y="267"/>
                        <a:pt x="15" y="267"/>
                        <a:pt x="15" y="267"/>
                      </a:cubicBezTo>
                      <a:cubicBezTo>
                        <a:pt x="268" y="267"/>
                        <a:pt x="268" y="267"/>
                        <a:pt x="268" y="267"/>
                      </a:cubicBezTo>
                      <a:cubicBezTo>
                        <a:pt x="268" y="203"/>
                        <a:pt x="268" y="203"/>
                        <a:pt x="268" y="203"/>
                      </a:cubicBezTo>
                      <a:cubicBezTo>
                        <a:pt x="230" y="203"/>
                        <a:pt x="230" y="203"/>
                        <a:pt x="230" y="203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cubicBezTo>
                        <a:pt x="104" y="34"/>
                        <a:pt x="62" y="56"/>
                        <a:pt x="15" y="56"/>
                      </a:cubicBezTo>
                      <a:cubicBezTo>
                        <a:pt x="10" y="56"/>
                        <a:pt x="5" y="56"/>
                        <a:pt x="0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-2562225" y="5251450"/>
                  <a:ext cx="719137" cy="493713"/>
                </a:xfrm>
                <a:custGeom>
                  <a:avLst/>
                  <a:gdLst>
                    <a:gd name="T0" fmla="*/ 186 w 191"/>
                    <a:gd name="T1" fmla="*/ 114 h 131"/>
                    <a:gd name="T2" fmla="*/ 174 w 191"/>
                    <a:gd name="T3" fmla="*/ 64 h 131"/>
                    <a:gd name="T4" fmla="*/ 191 w 191"/>
                    <a:gd name="T5" fmla="*/ 5 h 131"/>
                    <a:gd name="T6" fmla="*/ 9 w 191"/>
                    <a:gd name="T7" fmla="*/ 0 h 131"/>
                    <a:gd name="T8" fmla="*/ 20 w 191"/>
                    <a:gd name="T9" fmla="*/ 57 h 131"/>
                    <a:gd name="T10" fmla="*/ 0 w 191"/>
                    <a:gd name="T11" fmla="*/ 131 h 131"/>
                    <a:gd name="T12" fmla="*/ 186 w 191"/>
                    <a:gd name="T13" fmla="*/ 114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1" h="131">
                      <a:moveTo>
                        <a:pt x="186" y="114"/>
                      </a:moveTo>
                      <a:cubicBezTo>
                        <a:pt x="179" y="99"/>
                        <a:pt x="174" y="82"/>
                        <a:pt x="174" y="64"/>
                      </a:cubicBezTo>
                      <a:cubicBezTo>
                        <a:pt x="174" y="42"/>
                        <a:pt x="180" y="22"/>
                        <a:pt x="191" y="5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6" y="17"/>
                        <a:pt x="20" y="37"/>
                        <a:pt x="20" y="57"/>
                      </a:cubicBezTo>
                      <a:cubicBezTo>
                        <a:pt x="20" y="84"/>
                        <a:pt x="13" y="109"/>
                        <a:pt x="0" y="131"/>
                      </a:cubicBezTo>
                      <a:lnTo>
                        <a:pt x="186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13"/>
                <p:cNvSpPr>
                  <a:spLocks/>
                </p:cNvSpPr>
                <p:nvPr/>
              </p:nvSpPr>
              <p:spPr bwMode="auto">
                <a:xfrm>
                  <a:off x="-1447800" y="5699125"/>
                  <a:ext cx="877887" cy="957263"/>
                </a:xfrm>
                <a:custGeom>
                  <a:avLst/>
                  <a:gdLst>
                    <a:gd name="T0" fmla="*/ 155 w 233"/>
                    <a:gd name="T1" fmla="*/ 254 h 254"/>
                    <a:gd name="T2" fmla="*/ 233 w 233"/>
                    <a:gd name="T3" fmla="*/ 197 h 254"/>
                    <a:gd name="T4" fmla="*/ 86 w 233"/>
                    <a:gd name="T5" fmla="*/ 0 h 254"/>
                    <a:gd name="T6" fmla="*/ 0 w 233"/>
                    <a:gd name="T7" fmla="*/ 55 h 254"/>
                    <a:gd name="T8" fmla="*/ 155 w 233"/>
                    <a:gd name="T9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254">
                      <a:moveTo>
                        <a:pt x="155" y="254"/>
                      </a:moveTo>
                      <a:cubicBezTo>
                        <a:pt x="166" y="222"/>
                        <a:pt x="197" y="198"/>
                        <a:pt x="233" y="197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68" y="30"/>
                        <a:pt x="37" y="52"/>
                        <a:pt x="0" y="55"/>
                      </a:cubicBezTo>
                      <a:lnTo>
                        <a:pt x="155" y="2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Rectangle 10"/>
            <p:cNvSpPr/>
            <p:nvPr/>
          </p:nvSpPr>
          <p:spPr>
            <a:xfrm>
              <a:off x="9794539" y="2372559"/>
              <a:ext cx="2229484" cy="22013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54" tIns="91427" rtlCol="0" anchor="t"/>
            <a:lstStyle/>
            <a:p>
              <a:r>
                <a:rPr lang="en-US" sz="3000" dirty="0">
                  <a:latin typeface="+mj-lt"/>
                </a:rPr>
                <a:t>Action</a:t>
              </a: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1049935" y="3651686"/>
              <a:ext cx="894413" cy="693021"/>
            </a:xfrm>
            <a:custGeom>
              <a:avLst/>
              <a:gdLst>
                <a:gd name="T0" fmla="*/ 1154 w 2168"/>
                <a:gd name="T1" fmla="*/ 520 h 1567"/>
                <a:gd name="T2" fmla="*/ 773 w 2168"/>
                <a:gd name="T3" fmla="*/ 922 h 1567"/>
                <a:gd name="T4" fmla="*/ 391 w 2168"/>
                <a:gd name="T5" fmla="*/ 520 h 1567"/>
                <a:gd name="T6" fmla="*/ 773 w 2168"/>
                <a:gd name="T7" fmla="*/ 119 h 1567"/>
                <a:gd name="T8" fmla="*/ 1154 w 2168"/>
                <a:gd name="T9" fmla="*/ 520 h 1567"/>
                <a:gd name="T10" fmla="*/ 32 w 2168"/>
                <a:gd name="T11" fmla="*/ 1567 h 1567"/>
                <a:gd name="T12" fmla="*/ 1344 w 2168"/>
                <a:gd name="T13" fmla="*/ 1567 h 1567"/>
                <a:gd name="T14" fmla="*/ 1060 w 2168"/>
                <a:gd name="T15" fmla="*/ 984 h 1567"/>
                <a:gd name="T16" fmla="*/ 773 w 2168"/>
                <a:gd name="T17" fmla="*/ 1136 h 1567"/>
                <a:gd name="T18" fmla="*/ 430 w 2168"/>
                <a:gd name="T19" fmla="*/ 974 h 1567"/>
                <a:gd name="T20" fmla="*/ 102 w 2168"/>
                <a:gd name="T21" fmla="*/ 1133 h 1567"/>
                <a:gd name="T22" fmla="*/ 32 w 2168"/>
                <a:gd name="T23" fmla="*/ 1567 h 1567"/>
                <a:gd name="T24" fmla="*/ 1589 w 2168"/>
                <a:gd name="T25" fmla="*/ 0 h 1567"/>
                <a:gd name="T26" fmla="*/ 1252 w 2168"/>
                <a:gd name="T27" fmla="*/ 371 h 1567"/>
                <a:gd name="T28" fmla="*/ 1589 w 2168"/>
                <a:gd name="T29" fmla="*/ 741 h 1567"/>
                <a:gd name="T30" fmla="*/ 1928 w 2168"/>
                <a:gd name="T31" fmla="*/ 371 h 1567"/>
                <a:gd name="T32" fmla="*/ 1589 w 2168"/>
                <a:gd name="T33" fmla="*/ 0 h 1567"/>
                <a:gd name="T34" fmla="*/ 1435 w 2168"/>
                <a:gd name="T35" fmla="*/ 1356 h 1567"/>
                <a:gd name="T36" fmla="*/ 2168 w 2168"/>
                <a:gd name="T37" fmla="*/ 1356 h 1567"/>
                <a:gd name="T38" fmla="*/ 2067 w 2168"/>
                <a:gd name="T39" fmla="*/ 906 h 1567"/>
                <a:gd name="T40" fmla="*/ 1878 w 2168"/>
                <a:gd name="T41" fmla="*/ 795 h 1567"/>
                <a:gd name="T42" fmla="*/ 1649 w 2168"/>
                <a:gd name="T43" fmla="*/ 922 h 1567"/>
                <a:gd name="T44" fmla="*/ 1504 w 2168"/>
                <a:gd name="T45" fmla="*/ 951 h 1567"/>
                <a:gd name="T46" fmla="*/ 1327 w 2168"/>
                <a:gd name="T47" fmla="*/ 830 h 1567"/>
                <a:gd name="T48" fmla="*/ 1154 w 2168"/>
                <a:gd name="T49" fmla="*/ 900 h 1567"/>
                <a:gd name="T50" fmla="*/ 1435 w 2168"/>
                <a:gd name="T51" fmla="*/ 1356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68" h="1567">
                  <a:moveTo>
                    <a:pt x="1154" y="520"/>
                  </a:moveTo>
                  <a:cubicBezTo>
                    <a:pt x="1154" y="741"/>
                    <a:pt x="984" y="922"/>
                    <a:pt x="773" y="922"/>
                  </a:cubicBezTo>
                  <a:cubicBezTo>
                    <a:pt x="562" y="922"/>
                    <a:pt x="391" y="741"/>
                    <a:pt x="391" y="520"/>
                  </a:cubicBezTo>
                  <a:cubicBezTo>
                    <a:pt x="391" y="299"/>
                    <a:pt x="562" y="119"/>
                    <a:pt x="773" y="119"/>
                  </a:cubicBezTo>
                  <a:cubicBezTo>
                    <a:pt x="984" y="119"/>
                    <a:pt x="1154" y="299"/>
                    <a:pt x="1154" y="520"/>
                  </a:cubicBezTo>
                  <a:close/>
                  <a:moveTo>
                    <a:pt x="32" y="1567"/>
                  </a:moveTo>
                  <a:cubicBezTo>
                    <a:pt x="1344" y="1567"/>
                    <a:pt x="1344" y="1567"/>
                    <a:pt x="1344" y="1567"/>
                  </a:cubicBezTo>
                  <a:cubicBezTo>
                    <a:pt x="1344" y="1567"/>
                    <a:pt x="1380" y="1016"/>
                    <a:pt x="1060" y="984"/>
                  </a:cubicBezTo>
                  <a:cubicBezTo>
                    <a:pt x="936" y="973"/>
                    <a:pt x="949" y="1168"/>
                    <a:pt x="773" y="1136"/>
                  </a:cubicBezTo>
                  <a:cubicBezTo>
                    <a:pt x="650" y="1114"/>
                    <a:pt x="614" y="986"/>
                    <a:pt x="430" y="974"/>
                  </a:cubicBezTo>
                  <a:cubicBezTo>
                    <a:pt x="313" y="965"/>
                    <a:pt x="172" y="1025"/>
                    <a:pt x="102" y="1133"/>
                  </a:cubicBezTo>
                  <a:cubicBezTo>
                    <a:pt x="0" y="1288"/>
                    <a:pt x="32" y="1567"/>
                    <a:pt x="32" y="1567"/>
                  </a:cubicBezTo>
                  <a:close/>
                  <a:moveTo>
                    <a:pt x="1589" y="0"/>
                  </a:moveTo>
                  <a:cubicBezTo>
                    <a:pt x="1403" y="0"/>
                    <a:pt x="1252" y="166"/>
                    <a:pt x="1252" y="371"/>
                  </a:cubicBezTo>
                  <a:cubicBezTo>
                    <a:pt x="1252" y="575"/>
                    <a:pt x="1403" y="741"/>
                    <a:pt x="1589" y="741"/>
                  </a:cubicBezTo>
                  <a:cubicBezTo>
                    <a:pt x="1777" y="741"/>
                    <a:pt x="1928" y="575"/>
                    <a:pt x="1928" y="371"/>
                  </a:cubicBezTo>
                  <a:cubicBezTo>
                    <a:pt x="1928" y="166"/>
                    <a:pt x="1777" y="0"/>
                    <a:pt x="1589" y="0"/>
                  </a:cubicBezTo>
                  <a:close/>
                  <a:moveTo>
                    <a:pt x="1435" y="1356"/>
                  </a:moveTo>
                  <a:cubicBezTo>
                    <a:pt x="2168" y="1356"/>
                    <a:pt x="2168" y="1356"/>
                    <a:pt x="2168" y="1356"/>
                  </a:cubicBezTo>
                  <a:cubicBezTo>
                    <a:pt x="2168" y="1356"/>
                    <a:pt x="2151" y="1019"/>
                    <a:pt x="2067" y="906"/>
                  </a:cubicBezTo>
                  <a:cubicBezTo>
                    <a:pt x="2000" y="815"/>
                    <a:pt x="1951" y="795"/>
                    <a:pt x="1878" y="795"/>
                  </a:cubicBezTo>
                  <a:cubicBezTo>
                    <a:pt x="1801" y="795"/>
                    <a:pt x="1705" y="879"/>
                    <a:pt x="1649" y="922"/>
                  </a:cubicBezTo>
                  <a:cubicBezTo>
                    <a:pt x="1591" y="965"/>
                    <a:pt x="1555" y="965"/>
                    <a:pt x="1504" y="951"/>
                  </a:cubicBezTo>
                  <a:cubicBezTo>
                    <a:pt x="1445" y="934"/>
                    <a:pt x="1367" y="844"/>
                    <a:pt x="1327" y="830"/>
                  </a:cubicBezTo>
                  <a:cubicBezTo>
                    <a:pt x="1298" y="819"/>
                    <a:pt x="1184" y="802"/>
                    <a:pt x="1154" y="900"/>
                  </a:cubicBezTo>
                  <a:cubicBezTo>
                    <a:pt x="1154" y="900"/>
                    <a:pt x="1435" y="1062"/>
                    <a:pt x="1435" y="13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13" tIns="45707" rIns="91413" bIns="45707" numCol="1" anchor="t" anchorCtr="0" compatLnSpc="1">
              <a:prstTxWarp prst="textNoShape">
                <a:avLst/>
              </a:prstTxWarp>
            </a:bodyPr>
            <a:lstStyle/>
            <a:p>
              <a:pPr defTabSz="932417">
                <a:defRPr/>
              </a:pPr>
              <a:endParaRPr lang="en-US" sz="3060" kern="0">
                <a:solidFill>
                  <a:srgbClr val="505050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0155" y="899453"/>
            <a:ext cx="35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Internet of Things</a:t>
            </a:r>
            <a:endParaRPr lang="en-US" sz="3600" dirty="0"/>
          </a:p>
        </p:txBody>
      </p:sp>
      <p:sp>
        <p:nvSpPr>
          <p:cNvPr id="64" name="TextBox 63"/>
          <p:cNvSpPr txBox="1"/>
          <p:nvPr/>
        </p:nvSpPr>
        <p:spPr>
          <a:xfrm>
            <a:off x="7603276" y="6488668"/>
            <a:ext cx="280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Microsoft </a:t>
            </a:r>
            <a:r>
              <a:rPr lang="en-US" dirty="0" err="1" smtClean="0"/>
              <a:t>IoT</a:t>
            </a:r>
            <a:r>
              <a:rPr lang="en-US" dirty="0" smtClean="0"/>
              <a:t> Webinar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9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buildinternet.s3.amazonaws.com/images/more-popular-logos/imdb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3" y="1799528"/>
            <a:ext cx="2657964" cy="19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6250" y="3793001"/>
            <a:ext cx="2770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22222"/>
                </a:solidFill>
                <a:latin typeface="Open Sans"/>
              </a:rPr>
              <a:t>www.omdbapi.com</a:t>
            </a:r>
            <a:endParaRPr lang="en-US" sz="2400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947" y="819517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Historical Data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87" y="819517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buildinternet.s3.amazonaws.com/images/more-popular-logos/imdb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3" y="1799528"/>
            <a:ext cx="2657964" cy="19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6250" y="3793001"/>
            <a:ext cx="2770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22222"/>
                </a:solidFill>
                <a:latin typeface="Open Sans"/>
              </a:rPr>
              <a:t>www.omdbapi.com</a:t>
            </a:r>
            <a:endParaRPr lang="en-US" sz="2400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947" y="819517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Historical Data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21" y="819517"/>
            <a:ext cx="7662397" cy="52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buildinternet.s3.amazonaws.com/images/more-popular-logos/imdb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3" y="1799528"/>
            <a:ext cx="2657964" cy="19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6250" y="3793001"/>
            <a:ext cx="2770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22222"/>
                </a:solidFill>
                <a:latin typeface="Open Sans"/>
              </a:rPr>
              <a:t>www.omdbapi.com</a:t>
            </a:r>
            <a:endParaRPr lang="en-US" sz="2400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947" y="819517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Historical Data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21" y="819517"/>
            <a:ext cx="7662397" cy="52678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54982" y="1376582"/>
            <a:ext cx="3616036" cy="405439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buildinternet.s3.amazonaws.com/images/more-popular-logos/imdb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3" y="1799528"/>
            <a:ext cx="2657964" cy="19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6250" y="3793001"/>
            <a:ext cx="2770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22222"/>
                </a:solidFill>
                <a:latin typeface="Open Sans"/>
              </a:rPr>
              <a:t>www.omdbapi.com</a:t>
            </a:r>
            <a:endParaRPr lang="en-US" sz="2400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947" y="819517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Historical Data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57" y="819516"/>
            <a:ext cx="7703961" cy="52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7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buildinternet.s3.amazonaws.com/images/more-popular-logos/imdb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3" y="1799528"/>
            <a:ext cx="2657964" cy="19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6250" y="3793001"/>
            <a:ext cx="2770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22222"/>
                </a:solidFill>
                <a:latin typeface="Open Sans"/>
              </a:rPr>
              <a:t>www.omdbapi.com</a:t>
            </a:r>
            <a:endParaRPr lang="en-US" sz="2400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947" y="819517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Historical Data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11" y="819517"/>
            <a:ext cx="7814798" cy="53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6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buildinternet.s3.amazonaws.com/images/more-popular-logos/imdb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3" y="1799528"/>
            <a:ext cx="2657964" cy="19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6250" y="3793001"/>
            <a:ext cx="2770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22222"/>
                </a:solidFill>
                <a:latin typeface="Open Sans"/>
              </a:rPr>
              <a:t>www.omdbapi.com</a:t>
            </a:r>
            <a:endParaRPr lang="en-US" sz="2400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947" y="819517"/>
            <a:ext cx="2177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Train Model</a:t>
            </a:r>
            <a:endParaRPr lang="en-US" sz="3200" dirty="0"/>
          </a:p>
        </p:txBody>
      </p:sp>
      <p:pic>
        <p:nvPicPr>
          <p:cNvPr id="6" name="Picture 4" descr="https://nr-platform.s3.amazonaws.com/uploads/platform/published_extension/branding_icon/275/Amazon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51" y="1082840"/>
            <a:ext cx="31718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83766" y="3993056"/>
            <a:ext cx="129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S3</a:t>
            </a:r>
            <a:endParaRPr lang="en-US" sz="2800" dirty="0"/>
          </a:p>
        </p:txBody>
      </p:sp>
      <p:pic>
        <p:nvPicPr>
          <p:cNvPr id="9" name="Picture 8" descr="http://cloudacademy.com/blog/wp-content/uploads/2015/04/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904" y="17995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791325" y="3793001"/>
            <a:ext cx="2170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AWS Machine Learning</a:t>
            </a:r>
            <a:endParaRPr lang="en-US" sz="2800" dirty="0"/>
          </a:p>
        </p:txBody>
      </p:sp>
      <p:sp>
        <p:nvSpPr>
          <p:cNvPr id="12" name="Right Arrow 11"/>
          <p:cNvSpPr/>
          <p:nvPr/>
        </p:nvSpPr>
        <p:spPr>
          <a:xfrm>
            <a:off x="7182946" y="2297758"/>
            <a:ext cx="1608379" cy="908540"/>
          </a:xfrm>
          <a:prstGeom prst="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248255" y="2297758"/>
            <a:ext cx="1608379" cy="908540"/>
          </a:xfrm>
          <a:prstGeom prst="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buildinternet.s3.amazonaws.com/images/more-popular-logos/imdb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3" y="1799528"/>
            <a:ext cx="2657964" cy="19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6250" y="3793001"/>
            <a:ext cx="2770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22222"/>
                </a:solidFill>
                <a:latin typeface="Open Sans"/>
              </a:rPr>
              <a:t>www.omdbapi.com</a:t>
            </a:r>
            <a:endParaRPr lang="en-US" sz="2400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947" y="819517"/>
            <a:ext cx="2177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Train Model</a:t>
            </a:r>
            <a:endParaRPr lang="en-US" sz="3200" dirty="0"/>
          </a:p>
        </p:txBody>
      </p:sp>
      <p:pic>
        <p:nvPicPr>
          <p:cNvPr id="6" name="Picture 4" descr="https://nr-platform.s3.amazonaws.com/uploads/platform/published_extension/branding_icon/275/Amazon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51" y="1082840"/>
            <a:ext cx="31718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83766" y="3993056"/>
            <a:ext cx="129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S3</a:t>
            </a:r>
            <a:endParaRPr lang="en-US" sz="2800" dirty="0"/>
          </a:p>
        </p:txBody>
      </p:sp>
      <p:pic>
        <p:nvPicPr>
          <p:cNvPr id="9" name="Picture 8" descr="http://cloudacademy.com/blog/wp-content/uploads/2015/04/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904" y="17995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791325" y="3793001"/>
            <a:ext cx="2170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AWS Machine Learning</a:t>
            </a:r>
            <a:endParaRPr lang="en-US" sz="2800" dirty="0"/>
          </a:p>
        </p:txBody>
      </p:sp>
      <p:sp>
        <p:nvSpPr>
          <p:cNvPr id="11" name="Right Arrow 10"/>
          <p:cNvSpPr/>
          <p:nvPr/>
        </p:nvSpPr>
        <p:spPr>
          <a:xfrm>
            <a:off x="3199148" y="2341994"/>
            <a:ext cx="1608379" cy="908540"/>
          </a:xfrm>
          <a:prstGeom prst="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7182946" y="2297758"/>
            <a:ext cx="1608379" cy="908540"/>
          </a:xfrm>
          <a:prstGeom prst="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r="17028"/>
          <a:stretch/>
        </p:blipFill>
        <p:spPr>
          <a:xfrm>
            <a:off x="3185293" y="819517"/>
            <a:ext cx="5723179" cy="5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://cdn.mos.techradar.com/art/desktop_pcs_and_macs/Raspberry%20Pi/pi3-970-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7" b="100000" l="2165" r="97526">
                        <a14:foregroundMark x1="26495" y1="63853" x2="26495" y2="63853"/>
                        <a14:foregroundMark x1="23608" y1="70275" x2="32990" y2="50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3" y="2484486"/>
            <a:ext cx="2166002" cy="121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118834" y="3701467"/>
            <a:ext cx="3291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B81540"/>
                </a:solidFill>
              </a:rPr>
              <a:t>Start with Choices</a:t>
            </a:r>
          </a:p>
          <a:p>
            <a:pPr algn="ctr"/>
            <a:r>
              <a:rPr lang="en-US" sz="2800" b="1" dirty="0" smtClean="0">
                <a:solidFill>
                  <a:srgbClr val="B81540"/>
                </a:solidFill>
              </a:rPr>
              <a:t>Director:</a:t>
            </a:r>
            <a:endParaRPr lang="en-US" sz="2800" b="1" dirty="0">
              <a:solidFill>
                <a:srgbClr val="B815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5971" y="1463610"/>
            <a:ext cx="25707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Alfred Hitchcock</a:t>
            </a:r>
          </a:p>
          <a:p>
            <a:pPr algn="r"/>
            <a:r>
              <a:rPr lang="en-US" sz="2800" dirty="0" smtClean="0"/>
              <a:t>(1960)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15795" y="3087242"/>
            <a:ext cx="2326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Barry Levinson</a:t>
            </a:r>
          </a:p>
          <a:p>
            <a:r>
              <a:rPr lang="en-US" sz="2800" dirty="0" smtClean="0"/>
              <a:t>(1988)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100968" y="4599546"/>
            <a:ext cx="15388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Spike Lee</a:t>
            </a:r>
          </a:p>
          <a:p>
            <a:pPr algn="r"/>
            <a:r>
              <a:rPr lang="en-US" sz="2800" dirty="0" smtClean="0"/>
              <a:t>(1992)</a:t>
            </a:r>
            <a:endParaRPr lang="en-US" sz="2800" dirty="0"/>
          </a:p>
        </p:txBody>
      </p:sp>
      <p:pic>
        <p:nvPicPr>
          <p:cNvPr id="15362" name="Picture 2" descr="Psycho Po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293" y="831273"/>
            <a:ext cx="17335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Rain Man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69" y="2141153"/>
            <a:ext cx="17335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Malcolm X Pos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293" y="3680865"/>
            <a:ext cx="17335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cdn.mos.techradar.com/art/desktop_pcs_and_macs/Raspberry%20Pi/pi3-970-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7" b="100000" l="2165" r="97526">
                        <a14:foregroundMark x1="26495" y1="63853" x2="26495" y2="63853"/>
                        <a14:foregroundMark x1="23608" y1="70275" x2="32990" y2="50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3" y="2484486"/>
            <a:ext cx="2166002" cy="121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118834" y="3701467"/>
            <a:ext cx="3291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B81540"/>
                </a:solidFill>
              </a:rPr>
              <a:t>Start with Choices</a:t>
            </a:r>
            <a:endParaRPr lang="en-US" sz="2800" b="1" dirty="0">
              <a:solidFill>
                <a:srgbClr val="B8154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18834" y="3701467"/>
            <a:ext cx="3291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B81540"/>
                </a:solidFill>
              </a:rPr>
              <a:t>Start with Choices</a:t>
            </a:r>
          </a:p>
          <a:p>
            <a:pPr algn="ctr"/>
            <a:r>
              <a:rPr lang="en-US" sz="2800" b="1" dirty="0" smtClean="0">
                <a:solidFill>
                  <a:srgbClr val="B81540"/>
                </a:solidFill>
              </a:rPr>
              <a:t>Director:</a:t>
            </a:r>
            <a:endParaRPr lang="en-US" sz="2800" b="1" dirty="0">
              <a:solidFill>
                <a:srgbClr val="B815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8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ttp://cdn.mos.techradar.com/art/desktop_pcs_and_macs/Raspberry%20Pi/pi3-970-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7" b="100000" l="2165" r="97526">
                        <a14:foregroundMark x1="26495" y1="63853" x2="26495" y2="63853"/>
                        <a14:foregroundMark x1="23608" y1="70275" x2="32990" y2="50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3" y="2484486"/>
            <a:ext cx="2166002" cy="121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18834" y="3701467"/>
            <a:ext cx="3291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B81540"/>
                </a:solidFill>
              </a:rPr>
              <a:t>Start with Choices</a:t>
            </a:r>
            <a:endParaRPr lang="en-US" sz="2800" b="1" dirty="0">
              <a:solidFill>
                <a:srgbClr val="B8154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7785" y="2327637"/>
            <a:ext cx="2570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Alfred Hitchcock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9998" y="3178247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Barry Levinson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3696" y="4028857"/>
            <a:ext cx="153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Spike Lee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1169" y="1576709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 smtClean="0"/>
              <a:t>Directors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2747" y="2327637"/>
            <a:ext cx="3556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Comedy/Drama/Action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829" y="3178247"/>
            <a:ext cx="2308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Comedy/Short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9610" y="4879467"/>
            <a:ext cx="2123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War/Comedy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2616" y="1576709"/>
            <a:ext cx="1217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 smtClean="0"/>
              <a:t>Genres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29072" y="2327637"/>
            <a:ext cx="91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1914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29072" y="3178247"/>
            <a:ext cx="91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1981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29072" y="4028857"/>
            <a:ext cx="91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1997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15383" y="1576709"/>
            <a:ext cx="943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 smtClean="0"/>
              <a:t>Years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26732" y="1576709"/>
            <a:ext cx="0" cy="3757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113823" y="1542055"/>
            <a:ext cx="13854" cy="3791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44390" y="4028857"/>
            <a:ext cx="115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Drama</a:t>
            </a:r>
          </a:p>
        </p:txBody>
      </p:sp>
    </p:spTree>
    <p:extLst>
      <p:ext uri="{BB962C8B-B14F-4D97-AF65-F5344CB8AC3E}">
        <p14:creationId xmlns:p14="http://schemas.microsoft.com/office/powerpoint/2010/main" val="401474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-3305179" y="-698570"/>
            <a:ext cx="8528436" cy="8528436"/>
          </a:xfrm>
          <a:prstGeom prst="ellipse">
            <a:avLst/>
          </a:prstGeom>
          <a:gradFill>
            <a:gsLst>
              <a:gs pos="17000">
                <a:schemeClr val="accent1">
                  <a:lumMod val="5000"/>
                  <a:lumOff val="95000"/>
                  <a:alpha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3" y="1455236"/>
            <a:ext cx="4344963" cy="3838307"/>
          </a:xfrm>
          <a:prstGeom prst="rect">
            <a:avLst/>
          </a:prstGeom>
        </p:spPr>
      </p:pic>
      <p:graphicFrame>
        <p:nvGraphicFramePr>
          <p:cNvPr id="57" name="Diagram 56"/>
          <p:cNvGraphicFramePr/>
          <p:nvPr>
            <p:extLst>
              <p:ext uri="{D42A27DB-BD31-4B8C-83A1-F6EECF244321}">
                <p14:modId xmlns:p14="http://schemas.microsoft.com/office/powerpoint/2010/main" val="2715296684"/>
              </p:ext>
            </p:extLst>
          </p:nvPr>
        </p:nvGraphicFramePr>
        <p:xfrm>
          <a:off x="3939177" y="552450"/>
          <a:ext cx="8128000" cy="5919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385688" y="6393833"/>
            <a:ext cx="300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Vodafone </a:t>
            </a:r>
            <a:r>
              <a:rPr lang="en-US" dirty="0" err="1"/>
              <a:t>IoT</a:t>
            </a:r>
            <a:r>
              <a:rPr lang="en-US" dirty="0"/>
              <a:t> Barometer 2016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21464"/>
            <a:ext cx="688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Enterprise </a:t>
            </a:r>
            <a:r>
              <a:rPr lang="en-US" sz="3600" dirty="0" err="1"/>
              <a:t>IoT</a:t>
            </a:r>
            <a:r>
              <a:rPr lang="en-US" sz="3600" dirty="0"/>
              <a:t> Projects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3689" y="686192"/>
            <a:ext cx="993017" cy="97737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22418" y="1633522"/>
            <a:ext cx="942768" cy="92692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2112" y="2614039"/>
            <a:ext cx="880125" cy="84951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8469" y="3540326"/>
            <a:ext cx="927953" cy="88896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81024" y="4412002"/>
            <a:ext cx="894679" cy="98969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7529" y="5390371"/>
            <a:ext cx="947208" cy="92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cloudacademy.com/blog/wp-content/uploads/2015/10/aws-i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9" y="2034511"/>
            <a:ext cx="1957512" cy="19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685688" y="3749993"/>
            <a:ext cx="1396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</a:t>
            </a:r>
            <a:r>
              <a:rPr lang="en-US" sz="2800" dirty="0" err="1" smtClean="0"/>
              <a:t>IoT</a:t>
            </a:r>
            <a:endParaRPr lang="en-US" sz="2800" dirty="0"/>
          </a:p>
        </p:txBody>
      </p:sp>
      <p:pic>
        <p:nvPicPr>
          <p:cNvPr id="31" name="Picture 8" descr="http://cdn.mos.techradar.com/art/desktop_pcs_and_macs/Raspberry%20Pi/pi3-970-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" b="100000" l="2165" r="97526">
                        <a14:foregroundMark x1="26495" y1="63853" x2="26495" y2="63853"/>
                        <a14:foregroundMark x1="23608" y1="70275" x2="32990" y2="50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3" y="2484486"/>
            <a:ext cx="2166002" cy="121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2559537" y="2661037"/>
            <a:ext cx="1005090" cy="908540"/>
          </a:xfrm>
          <a:prstGeom prst="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83937" y="1391632"/>
            <a:ext cx="2596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Request Prediction</a:t>
            </a:r>
          </a:p>
          <a:p>
            <a:pPr algn="ctr"/>
            <a:r>
              <a:rPr lang="en-US" sz="2400" b="1" dirty="0" smtClean="0"/>
              <a:t>via MQTT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3957" y="3876756"/>
            <a:ext cx="19825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AWS Python</a:t>
            </a:r>
          </a:p>
          <a:p>
            <a:pPr algn="ctr"/>
            <a:r>
              <a:rPr lang="en-US" sz="2800" dirty="0" smtClean="0"/>
              <a:t>SDK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00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cloudacademy.com/blog/wp-content/uploads/2015/10/aws-i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9" y="2034511"/>
            <a:ext cx="1957512" cy="19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685688" y="3749993"/>
            <a:ext cx="1396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</a:t>
            </a:r>
            <a:r>
              <a:rPr lang="en-US" sz="2800" dirty="0" err="1" smtClean="0"/>
              <a:t>IoT</a:t>
            </a:r>
            <a:endParaRPr lang="en-US" sz="2800" dirty="0"/>
          </a:p>
        </p:txBody>
      </p:sp>
      <p:pic>
        <p:nvPicPr>
          <p:cNvPr id="22" name="Picture 6" descr="https://upload.wikimedia.org/wikipedia/commons/thumb/9/98/AWS_Simple_Icons_Compute_AWSLambda.svg/2000px-AWS_Simple_Icons_Compute_AWSLambda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30" y="2162900"/>
            <a:ext cx="1700735" cy="17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013779" y="3806104"/>
            <a:ext cx="210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Lambda</a:t>
            </a:r>
            <a:endParaRPr lang="en-US" sz="2800" dirty="0"/>
          </a:p>
        </p:txBody>
      </p:sp>
      <p:pic>
        <p:nvPicPr>
          <p:cNvPr id="31" name="Picture 8" descr="http://cdn.mos.techradar.com/art/desktop_pcs_and_macs/Raspberry%20Pi/pi3-970-8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7" b="100000" l="2165" r="97526">
                        <a14:foregroundMark x1="26495" y1="63853" x2="26495" y2="63853"/>
                        <a14:foregroundMark x1="23608" y1="70275" x2="32990" y2="50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3" y="2484486"/>
            <a:ext cx="2166002" cy="121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5195834" y="2661037"/>
            <a:ext cx="1005090" cy="908540"/>
          </a:xfrm>
          <a:prstGeom prst="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25653" y="1391632"/>
            <a:ext cx="1960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Event Triggers</a:t>
            </a:r>
          </a:p>
          <a:p>
            <a:pPr algn="ctr"/>
            <a:r>
              <a:rPr lang="en-US" sz="2400" b="1" dirty="0" smtClean="0"/>
              <a:t>Lambda script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526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cloudacademy.com/blog/wp-content/uploads/2015/10/aws-i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9" y="2034511"/>
            <a:ext cx="1957512" cy="19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685688" y="3749993"/>
            <a:ext cx="1396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</a:t>
            </a:r>
            <a:r>
              <a:rPr lang="en-US" sz="2800" dirty="0" err="1" smtClean="0"/>
              <a:t>IoT</a:t>
            </a:r>
            <a:endParaRPr lang="en-US" sz="2800" dirty="0"/>
          </a:p>
        </p:txBody>
      </p:sp>
      <p:pic>
        <p:nvPicPr>
          <p:cNvPr id="22" name="Picture 6" descr="https://upload.wikimedia.org/wikipedia/commons/thumb/9/98/AWS_Simple_Icons_Compute_AWSLambda.svg/2000px-AWS_Simple_Icons_Compute_AWSLambda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30" y="2162900"/>
            <a:ext cx="1700735" cy="17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013779" y="3806104"/>
            <a:ext cx="210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Lambda</a:t>
            </a:r>
            <a:endParaRPr lang="en-US" sz="2800" dirty="0"/>
          </a:p>
        </p:txBody>
      </p:sp>
      <p:pic>
        <p:nvPicPr>
          <p:cNvPr id="29" name="Picture 8" descr="http://cloudacademy.com/blog/wp-content/uploads/2015/04/M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4" y="2451011"/>
            <a:ext cx="1381103" cy="138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8373394" y="3774583"/>
            <a:ext cx="3548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Machine Learning</a:t>
            </a:r>
            <a:endParaRPr lang="en-US" sz="2800" dirty="0"/>
          </a:p>
        </p:txBody>
      </p:sp>
      <p:pic>
        <p:nvPicPr>
          <p:cNvPr id="31" name="Picture 8" descr="http://cdn.mos.techradar.com/art/desktop_pcs_and_macs/Raspberry%20Pi/pi3-970-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7" b="100000" l="2165" r="97526">
                        <a14:foregroundMark x1="26495" y1="63853" x2="26495" y2="63853"/>
                        <a14:foregroundMark x1="23608" y1="70275" x2="32990" y2="50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3" y="2484486"/>
            <a:ext cx="2166002" cy="121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-Right Arrow 16"/>
          <p:cNvSpPr/>
          <p:nvPr/>
        </p:nvSpPr>
        <p:spPr>
          <a:xfrm>
            <a:off x="7730838" y="2638706"/>
            <a:ext cx="1593272" cy="908540"/>
          </a:xfrm>
          <a:prstGeom prst="left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32632" y="1391632"/>
            <a:ext cx="2178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Script retrieves </a:t>
            </a:r>
          </a:p>
          <a:p>
            <a:pPr algn="ctr"/>
            <a:r>
              <a:rPr lang="en-US" sz="2400" b="1" dirty="0" smtClean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91060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cloudacademy.com/blog/wp-content/uploads/2015/10/aws-i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9" y="2034511"/>
            <a:ext cx="1957512" cy="19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685688" y="3749993"/>
            <a:ext cx="1396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</a:t>
            </a:r>
            <a:r>
              <a:rPr lang="en-US" sz="2800" dirty="0" err="1" smtClean="0"/>
              <a:t>IoT</a:t>
            </a:r>
            <a:endParaRPr lang="en-US" sz="2800" dirty="0"/>
          </a:p>
        </p:txBody>
      </p:sp>
      <p:pic>
        <p:nvPicPr>
          <p:cNvPr id="22" name="Picture 6" descr="https://upload.wikimedia.org/wikipedia/commons/thumb/9/98/AWS_Simple_Icons_Compute_AWSLambda.svg/2000px-AWS_Simple_Icons_Compute_AWSLambda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30" y="2162900"/>
            <a:ext cx="1700735" cy="17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013779" y="3806104"/>
            <a:ext cx="210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Lambda</a:t>
            </a:r>
            <a:endParaRPr lang="en-US" sz="2800" dirty="0"/>
          </a:p>
        </p:txBody>
      </p:sp>
      <p:pic>
        <p:nvPicPr>
          <p:cNvPr id="31" name="Picture 8" descr="http://cdn.mos.techradar.com/art/desktop_pcs_and_macs/Raspberry%20Pi/pi3-970-8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7" b="100000" l="2165" r="97526">
                        <a14:foregroundMark x1="26495" y1="63853" x2="26495" y2="63853"/>
                        <a14:foregroundMark x1="23608" y1="70275" x2="32990" y2="50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3" y="2484486"/>
            <a:ext cx="2166002" cy="121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31778" y="1391632"/>
            <a:ext cx="2428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Return Prediction</a:t>
            </a:r>
          </a:p>
        </p:txBody>
      </p:sp>
      <p:sp>
        <p:nvSpPr>
          <p:cNvPr id="16" name="Right Arrow 15"/>
          <p:cNvSpPr/>
          <p:nvPr/>
        </p:nvSpPr>
        <p:spPr>
          <a:xfrm flipH="1">
            <a:off x="5195834" y="2661037"/>
            <a:ext cx="1005090" cy="908540"/>
          </a:xfrm>
          <a:prstGeom prst="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8" name="Picture 8" descr="http://cloudacademy.com/blog/wp-content/uploads/2015/04/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4" y="2451011"/>
            <a:ext cx="1381103" cy="138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373394" y="3774583"/>
            <a:ext cx="3548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Machine Learning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567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cloudacademy.com/blog/wp-content/uploads/2015/10/aws-i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9" y="2034511"/>
            <a:ext cx="1957512" cy="19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685688" y="3749993"/>
            <a:ext cx="1396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</a:t>
            </a:r>
            <a:r>
              <a:rPr lang="en-US" sz="2800" dirty="0" err="1" smtClean="0"/>
              <a:t>IoT</a:t>
            </a:r>
            <a:endParaRPr lang="en-US" sz="2800" dirty="0"/>
          </a:p>
        </p:txBody>
      </p:sp>
      <p:pic>
        <p:nvPicPr>
          <p:cNvPr id="22" name="Picture 6" descr="https://upload.wikimedia.org/wikipedia/commons/thumb/9/98/AWS_Simple_Icons_Compute_AWSLambda.svg/2000px-AWS_Simple_Icons_Compute_AWSLambda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30" y="2162900"/>
            <a:ext cx="1700735" cy="17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013779" y="3806104"/>
            <a:ext cx="210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Lambda</a:t>
            </a:r>
            <a:endParaRPr lang="en-US" sz="2800" dirty="0"/>
          </a:p>
        </p:txBody>
      </p:sp>
      <p:pic>
        <p:nvPicPr>
          <p:cNvPr id="31" name="Picture 8" descr="http://cdn.mos.techradar.com/art/desktop_pcs_and_macs/Raspberry%20Pi/pi3-970-8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7" b="100000" l="2165" r="97526">
                        <a14:foregroundMark x1="26495" y1="63853" x2="26495" y2="63853"/>
                        <a14:foregroundMark x1="23608" y1="70275" x2="32990" y2="50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3" y="2484486"/>
            <a:ext cx="2166002" cy="121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65273" y="1391632"/>
            <a:ext cx="2009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Send message</a:t>
            </a:r>
          </a:p>
          <a:p>
            <a:pPr algn="ctr"/>
            <a:r>
              <a:rPr lang="en-US" sz="2400" b="1" dirty="0" smtClean="0"/>
              <a:t>back to device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2559537" y="2661037"/>
            <a:ext cx="1005090" cy="908540"/>
          </a:xfrm>
          <a:prstGeom prst="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2" name="Picture 8" descr="http://cloudacademy.com/blog/wp-content/uploads/2015/04/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4" y="2451011"/>
            <a:ext cx="1381103" cy="138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373394" y="3774583"/>
            <a:ext cx="3548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Machine Learning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63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766762"/>
            <a:ext cx="94678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cloudacademy.com/blog/wp-content/uploads/2015/10/aws-i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9" y="2034511"/>
            <a:ext cx="1957512" cy="19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685688" y="3749993"/>
            <a:ext cx="1396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</a:t>
            </a:r>
            <a:r>
              <a:rPr lang="en-US" sz="2800" dirty="0" err="1" smtClean="0"/>
              <a:t>IoT</a:t>
            </a:r>
            <a:endParaRPr lang="en-US" sz="2800" dirty="0"/>
          </a:p>
        </p:txBody>
      </p:sp>
      <p:pic>
        <p:nvPicPr>
          <p:cNvPr id="22" name="Picture 6" descr="https://upload.wikimedia.org/wikipedia/commons/thumb/9/98/AWS_Simple_Icons_Compute_AWSLambda.svg/2000px-AWS_Simple_Icons_Compute_AWSLambda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30" y="2162900"/>
            <a:ext cx="1700735" cy="17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013779" y="3806104"/>
            <a:ext cx="210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Lambda</a:t>
            </a:r>
            <a:endParaRPr lang="en-US" sz="2800" dirty="0"/>
          </a:p>
        </p:txBody>
      </p:sp>
      <p:pic>
        <p:nvPicPr>
          <p:cNvPr id="31" name="Picture 8" descr="http://cdn.mos.techradar.com/art/desktop_pcs_and_macs/Raspberry%20Pi/pi3-970-8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7" b="100000" l="2165" r="97526">
                        <a14:foregroundMark x1="26495" y1="63853" x2="26495" y2="63853"/>
                        <a14:foregroundMark x1="23608" y1="70275" x2="32990" y2="50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3" y="2484486"/>
            <a:ext cx="2166002" cy="121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2744" y="1211519"/>
            <a:ext cx="1964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Device makes</a:t>
            </a:r>
          </a:p>
          <a:p>
            <a:pPr algn="ctr"/>
            <a:r>
              <a:rPr lang="en-US" sz="2400" b="1" dirty="0" smtClean="0"/>
              <a:t>decision,</a:t>
            </a:r>
          </a:p>
          <a:p>
            <a:pPr algn="ctr"/>
            <a:r>
              <a:rPr lang="en-US" sz="2400" b="1" dirty="0" smtClean="0"/>
              <a:t>Gets outcome</a:t>
            </a:r>
          </a:p>
        </p:txBody>
      </p:sp>
      <p:pic>
        <p:nvPicPr>
          <p:cNvPr id="12" name="Picture 8" descr="http://cloudacademy.com/blog/wp-content/uploads/2015/04/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4" y="2451011"/>
            <a:ext cx="1381103" cy="138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373394" y="3774583"/>
            <a:ext cx="3548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Machine Learning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797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385" y="730786"/>
            <a:ext cx="6972300" cy="5638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8246" y="1531345"/>
            <a:ext cx="649995" cy="3679633"/>
          </a:xfrm>
          <a:prstGeom prst="rect">
            <a:avLst/>
          </a:prstGeom>
          <a:gradFill>
            <a:gsLst>
              <a:gs pos="0">
                <a:srgbClr val="F906FF"/>
              </a:gs>
              <a:gs pos="100000">
                <a:srgbClr val="10EFFF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8804" y="1346679"/>
            <a:ext cx="24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Predicted Score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8804" y="5026312"/>
            <a:ext cx="236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Lowest Predicted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5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23" y="951984"/>
            <a:ext cx="4835142" cy="50068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3847" y="3163037"/>
            <a:ext cx="3847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Final Score: 7/10 stars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54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cloudacademy.com/blog/wp-content/uploads/2015/10/aws-i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9" y="2034511"/>
            <a:ext cx="1957512" cy="19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685688" y="3749993"/>
            <a:ext cx="1396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</a:t>
            </a:r>
            <a:r>
              <a:rPr lang="en-US" sz="2800" dirty="0" err="1" smtClean="0"/>
              <a:t>IoT</a:t>
            </a:r>
            <a:endParaRPr lang="en-US" sz="2800" dirty="0"/>
          </a:p>
        </p:txBody>
      </p:sp>
      <p:pic>
        <p:nvPicPr>
          <p:cNvPr id="31" name="Picture 8" descr="http://cdn.mos.techradar.com/art/desktop_pcs_and_macs/Raspberry%20Pi/pi3-970-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" b="100000" l="2165" r="97526">
                        <a14:foregroundMark x1="26495" y1="63853" x2="26495" y2="63853"/>
                        <a14:foregroundMark x1="23608" y1="70275" x2="32990" y2="50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3" y="2484486"/>
            <a:ext cx="2166002" cy="121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2559537" y="2661037"/>
            <a:ext cx="1005090" cy="908540"/>
          </a:xfrm>
          <a:prstGeom prst="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74338" y="1391632"/>
            <a:ext cx="2016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Send outcome</a:t>
            </a:r>
          </a:p>
          <a:p>
            <a:pPr algn="ctr"/>
            <a:r>
              <a:rPr lang="en-US" sz="2400" b="1" dirty="0" smtClean="0"/>
              <a:t>via MQTT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38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-3305179" y="-698570"/>
            <a:ext cx="8528436" cy="8528436"/>
          </a:xfrm>
          <a:prstGeom prst="ellipse">
            <a:avLst/>
          </a:prstGeom>
          <a:gradFill>
            <a:gsLst>
              <a:gs pos="17000">
                <a:schemeClr val="accent1">
                  <a:lumMod val="5000"/>
                  <a:lumOff val="95000"/>
                  <a:alpha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23689" y="667795"/>
            <a:ext cx="8143488" cy="965727"/>
          </a:xfrm>
          <a:prstGeom prst="rect">
            <a:avLst/>
          </a:prstGeom>
          <a:solidFill>
            <a:srgbClr val="FFFF00">
              <a:alpha val="30196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3" y="1455236"/>
            <a:ext cx="4344963" cy="3838307"/>
          </a:xfrm>
          <a:prstGeom prst="rect">
            <a:avLst/>
          </a:prstGeom>
        </p:spPr>
      </p:pic>
      <p:graphicFrame>
        <p:nvGraphicFramePr>
          <p:cNvPr id="57" name="Diagram 56"/>
          <p:cNvGraphicFramePr/>
          <p:nvPr>
            <p:extLst/>
          </p:nvPr>
        </p:nvGraphicFramePr>
        <p:xfrm>
          <a:off x="3939177" y="552450"/>
          <a:ext cx="8128000" cy="5919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385688" y="6393833"/>
            <a:ext cx="300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Vodafone </a:t>
            </a:r>
            <a:r>
              <a:rPr lang="en-US" dirty="0" err="1"/>
              <a:t>IoT</a:t>
            </a:r>
            <a:r>
              <a:rPr lang="en-US" dirty="0"/>
              <a:t> Barometer 2016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3689" y="686192"/>
            <a:ext cx="993017" cy="97737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22418" y="1633522"/>
            <a:ext cx="942768" cy="92692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2112" y="2614039"/>
            <a:ext cx="880125" cy="84951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8469" y="3540326"/>
            <a:ext cx="927953" cy="88896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81024" y="4412002"/>
            <a:ext cx="894679" cy="98969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7529" y="5390371"/>
            <a:ext cx="947208" cy="9239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21464"/>
            <a:ext cx="688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Enterprise </a:t>
            </a:r>
            <a:r>
              <a:rPr lang="en-US" sz="3600" dirty="0" err="1"/>
              <a:t>IoT</a:t>
            </a:r>
            <a:r>
              <a:rPr lang="en-US" sz="3600" dirty="0"/>
              <a:t> Projects</a:t>
            </a:r>
          </a:p>
        </p:txBody>
      </p:sp>
    </p:spTree>
    <p:extLst>
      <p:ext uri="{BB962C8B-B14F-4D97-AF65-F5344CB8AC3E}">
        <p14:creationId xmlns:p14="http://schemas.microsoft.com/office/powerpoint/2010/main" val="186214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cloudacademy.com/blog/wp-content/uploads/2015/10/aws-i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9" y="2034511"/>
            <a:ext cx="1957512" cy="19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685688" y="3749993"/>
            <a:ext cx="1396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</a:t>
            </a:r>
            <a:r>
              <a:rPr lang="en-US" sz="2800" dirty="0" err="1" smtClean="0"/>
              <a:t>IoT</a:t>
            </a:r>
            <a:endParaRPr lang="en-US" sz="2800" dirty="0"/>
          </a:p>
        </p:txBody>
      </p:sp>
      <p:pic>
        <p:nvPicPr>
          <p:cNvPr id="31" name="Picture 8" descr="http://cdn.mos.techradar.com/art/desktop_pcs_and_macs/Raspberry%20Pi/pi3-970-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" b="100000" l="2165" r="97526">
                        <a14:foregroundMark x1="26495" y1="63853" x2="26495" y2="63853"/>
                        <a14:foregroundMark x1="23608" y1="70275" x2="32990" y2="50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3" y="2484486"/>
            <a:ext cx="2166002" cy="121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265413" y="2661037"/>
            <a:ext cx="1005090" cy="908540"/>
          </a:xfrm>
          <a:prstGeom prst="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0933" y="1391632"/>
            <a:ext cx="2394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Outcome triggers</a:t>
            </a:r>
          </a:p>
          <a:p>
            <a:pPr algn="ctr"/>
            <a:r>
              <a:rPr lang="en-US" sz="2400" b="1" dirty="0" smtClean="0"/>
              <a:t>storage script</a:t>
            </a:r>
          </a:p>
        </p:txBody>
      </p:sp>
      <p:pic>
        <p:nvPicPr>
          <p:cNvPr id="7" name="Picture 6" descr="https://upload.wikimedia.org/wikipedia/commons/thumb/9/98/AWS_Simple_Icons_Compute_AWSLambda.svg/2000px-AWS_Simple_Icons_Compute_AWSLambda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30" y="2162900"/>
            <a:ext cx="1700735" cy="17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13779" y="3806104"/>
            <a:ext cx="210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Lambda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431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cloudacademy.com/blog/wp-content/uploads/2015/10/aws-i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9" y="2034511"/>
            <a:ext cx="1957512" cy="19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685688" y="3749993"/>
            <a:ext cx="1396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</a:t>
            </a:r>
            <a:r>
              <a:rPr lang="en-US" sz="2800" dirty="0" err="1" smtClean="0"/>
              <a:t>IoT</a:t>
            </a:r>
            <a:endParaRPr lang="en-US" sz="2800" dirty="0"/>
          </a:p>
        </p:txBody>
      </p:sp>
      <p:pic>
        <p:nvPicPr>
          <p:cNvPr id="31" name="Picture 8" descr="http://cdn.mos.techradar.com/art/desktop_pcs_and_macs/Raspberry%20Pi/pi3-970-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" b="100000" l="2165" r="97526">
                        <a14:foregroundMark x1="26495" y1="63853" x2="26495" y2="63853"/>
                        <a14:foregroundMark x1="23608" y1="70275" x2="32990" y2="50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3" y="2484486"/>
            <a:ext cx="2166002" cy="121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upload.wikimedia.org/wikipedia/commons/thumb/9/98/AWS_Simple_Icons_Compute_AWSLambda.svg/2000px-AWS_Simple_Icons_Compute_AWSLambda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30" y="2162900"/>
            <a:ext cx="1700735" cy="17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13779" y="3806104"/>
            <a:ext cx="210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Lambda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157204" y="1391632"/>
            <a:ext cx="2529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Store outcome</a:t>
            </a:r>
          </a:p>
          <a:p>
            <a:pPr algn="ctr"/>
            <a:r>
              <a:rPr lang="en-US" sz="2400" b="1" dirty="0" smtClean="0"/>
              <a:t>for future learning</a:t>
            </a:r>
          </a:p>
        </p:txBody>
      </p:sp>
      <p:pic>
        <p:nvPicPr>
          <p:cNvPr id="13" name="Picture 10" descr="https://upload.wikimedia.org/wikipedia/commons/thumb/e/eb/AWS_Simple_Icons_Database_AmazonDynamoDB.svg/2000px-AWS_Simple_Icons_Database_AmazonDynamoDB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455" y="1063617"/>
            <a:ext cx="1769286" cy="176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nr-platform.s3.amazonaws.com/uploads/platform/published_extension/branding_icon/275/AmazonS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102" y="3338676"/>
            <a:ext cx="2019992" cy="201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 rot="20631901">
            <a:off x="8077684" y="2274132"/>
            <a:ext cx="1484930" cy="908540"/>
          </a:xfrm>
          <a:prstGeom prst="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25104" y="2728402"/>
            <a:ext cx="257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</a:t>
            </a:r>
            <a:r>
              <a:rPr lang="en-US" sz="2800" dirty="0" err="1" smtClean="0"/>
              <a:t>DynamoDB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35668" y="5290912"/>
            <a:ext cx="129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S3</a:t>
            </a:r>
            <a:endParaRPr lang="en-US" sz="2800" dirty="0"/>
          </a:p>
        </p:txBody>
      </p:sp>
      <p:sp>
        <p:nvSpPr>
          <p:cNvPr id="21" name="Right Arrow 20"/>
          <p:cNvSpPr/>
          <p:nvPr/>
        </p:nvSpPr>
        <p:spPr>
          <a:xfrm rot="968099" flipV="1">
            <a:off x="8077684" y="3351834"/>
            <a:ext cx="1484930" cy="908540"/>
          </a:xfrm>
          <a:prstGeom prst="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https://upload.wikimedia.org/wikipedia/commons/thumb/9/98/AWS_Simple_Icons_Compute_AWSLambda.svg/2000px-AWS_Simple_Icons_Compute_AWSLambda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21" y="2271834"/>
            <a:ext cx="1700735" cy="17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76070" y="3915038"/>
            <a:ext cx="210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Lambda</a:t>
            </a:r>
            <a:endParaRPr lang="en-US" sz="2800" dirty="0"/>
          </a:p>
        </p:txBody>
      </p:sp>
      <p:pic>
        <p:nvPicPr>
          <p:cNvPr id="27" name="Picture 4" descr="https://nr-platform.s3.amazonaws.com/uploads/platform/published_extension/branding_icon/275/Amazon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88" y="663187"/>
            <a:ext cx="2019992" cy="201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084287" y="2307392"/>
            <a:ext cx="129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S3</a:t>
            </a:r>
            <a:endParaRPr lang="en-US" sz="2800" dirty="0"/>
          </a:p>
        </p:txBody>
      </p:sp>
      <p:pic>
        <p:nvPicPr>
          <p:cNvPr id="29" name="Picture 8" descr="http://cloudacademy.com/blog/wp-content/uploads/2015/04/M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87" y="3915038"/>
            <a:ext cx="1381103" cy="138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000827" y="5238610"/>
            <a:ext cx="3548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Machine Learning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1717873" y="1209005"/>
            <a:ext cx="3450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Improve model</a:t>
            </a:r>
          </a:p>
          <a:p>
            <a:pPr algn="ctr"/>
            <a:r>
              <a:rPr lang="en-US" sz="2800" b="1" dirty="0" smtClean="0"/>
              <a:t>using new data points</a:t>
            </a:r>
          </a:p>
        </p:txBody>
      </p:sp>
      <p:sp>
        <p:nvSpPr>
          <p:cNvPr id="2" name="Curved Left Arrow 1"/>
          <p:cNvSpPr/>
          <p:nvPr/>
        </p:nvSpPr>
        <p:spPr>
          <a:xfrm flipH="1">
            <a:off x="5281056" y="1765407"/>
            <a:ext cx="1620982" cy="2840182"/>
          </a:xfrm>
          <a:prstGeom prst="curvedLef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flipV="1">
            <a:off x="4212600" y="2639166"/>
            <a:ext cx="886207" cy="908540"/>
          </a:xfrm>
          <a:prstGeom prst="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59283" y="1001187"/>
            <a:ext cx="3412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Monitor Performance</a:t>
            </a:r>
          </a:p>
        </p:txBody>
      </p:sp>
      <p:pic>
        <p:nvPicPr>
          <p:cNvPr id="11" name="Picture 10" descr="https://upload.wikimedia.org/wikipedia/commons/thumb/e/eb/AWS_Simple_Icons_Database_AmazonDynamoDB.svg/2000px-AWS_Simple_Icons_Database_AmazonDynamoDB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782" y="2199690"/>
            <a:ext cx="1769286" cy="176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1431" y="3864475"/>
            <a:ext cx="257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AWS </a:t>
            </a:r>
            <a:r>
              <a:rPr lang="en-US" sz="2800" dirty="0" err="1" smtClean="0"/>
              <a:t>DynamoDB</a:t>
            </a:r>
            <a:endParaRPr lang="en-US" sz="2800" dirty="0"/>
          </a:p>
        </p:txBody>
      </p:sp>
      <p:pic>
        <p:nvPicPr>
          <p:cNvPr id="1026" name="Picture 2" descr="http://siliconangle.com/files/2013/05/tableau-logo-USE-THIS-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830" y="2288342"/>
            <a:ext cx="3931516" cy="20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 flipV="1">
            <a:off x="3631755" y="2630063"/>
            <a:ext cx="1491388" cy="908540"/>
          </a:xfrm>
          <a:prstGeom prst="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0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973" y="842855"/>
            <a:ext cx="6619010" cy="5268732"/>
          </a:xfrm>
          <a:prstGeom prst="rect">
            <a:avLst/>
          </a:prstGeom>
        </p:spPr>
      </p:pic>
      <p:pic>
        <p:nvPicPr>
          <p:cNvPr id="3" name="Picture 2" descr="http://siliconangle.com/files/2013/05/tableau-logo-USE-THIS-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5" y="2274488"/>
            <a:ext cx="3931516" cy="20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87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89503" y="2309378"/>
            <a:ext cx="3279383" cy="2667362"/>
            <a:chOff x="-29144" y="982637"/>
            <a:chExt cx="3279383" cy="2667362"/>
          </a:xfrm>
        </p:grpSpPr>
        <p:grpSp>
          <p:nvGrpSpPr>
            <p:cNvPr id="3" name="Group 2"/>
            <p:cNvGrpSpPr/>
            <p:nvPr/>
          </p:nvGrpSpPr>
          <p:grpSpPr>
            <a:xfrm>
              <a:off x="181487" y="2795508"/>
              <a:ext cx="968599" cy="647357"/>
              <a:chOff x="2418891" y="5442422"/>
              <a:chExt cx="968599" cy="64735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683357" y="5442422"/>
                <a:ext cx="426537" cy="455704"/>
                <a:chOff x="-1168871" y="5933646"/>
                <a:chExt cx="426537" cy="455704"/>
              </a:xfrm>
              <a:solidFill>
                <a:schemeClr val="accent1"/>
              </a:solidFill>
            </p:grpSpPr>
            <p:sp>
              <p:nvSpPr>
                <p:cNvPr id="39" name="Freeform: Shape 228"/>
                <p:cNvSpPr/>
                <p:nvPr/>
              </p:nvSpPr>
              <p:spPr bwMode="auto">
                <a:xfrm>
                  <a:off x="-1168871" y="5933646"/>
                  <a:ext cx="426537" cy="455704"/>
                </a:xfrm>
                <a:custGeom>
                  <a:avLst/>
                  <a:gdLst>
                    <a:gd name="connsiteX0" fmla="*/ 95934 w 426537"/>
                    <a:gd name="connsiteY0" fmla="*/ 144475 h 455704"/>
                    <a:gd name="connsiteX1" fmla="*/ 95934 w 426537"/>
                    <a:gd name="connsiteY1" fmla="*/ 189612 h 455704"/>
                    <a:gd name="connsiteX2" fmla="*/ 337617 w 426537"/>
                    <a:gd name="connsiteY2" fmla="*/ 189612 h 455704"/>
                    <a:gd name="connsiteX3" fmla="*/ 337617 w 426537"/>
                    <a:gd name="connsiteY3" fmla="*/ 144475 h 455704"/>
                    <a:gd name="connsiteX4" fmla="*/ 216772 w 426537"/>
                    <a:gd name="connsiteY4" fmla="*/ 0 h 455704"/>
                    <a:gd name="connsiteX5" fmla="*/ 422712 w 426537"/>
                    <a:gd name="connsiteY5" fmla="*/ 85941 h 455704"/>
                    <a:gd name="connsiteX6" fmla="*/ 426537 w 426537"/>
                    <a:gd name="connsiteY6" fmla="*/ 455704 h 455704"/>
                    <a:gd name="connsiteX7" fmla="*/ 1 w 426537"/>
                    <a:gd name="connsiteY7" fmla="*/ 455704 h 455704"/>
                    <a:gd name="connsiteX8" fmla="*/ 1 w 426537"/>
                    <a:gd name="connsiteY8" fmla="*/ 85941 h 455704"/>
                    <a:gd name="connsiteX9" fmla="*/ 216772 w 426537"/>
                    <a:gd name="connsiteY9" fmla="*/ 0 h 455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6537" h="455704">
                      <a:moveTo>
                        <a:pt x="95934" y="144475"/>
                      </a:moveTo>
                      <a:lnTo>
                        <a:pt x="95934" y="189612"/>
                      </a:lnTo>
                      <a:lnTo>
                        <a:pt x="337617" y="189612"/>
                      </a:lnTo>
                      <a:lnTo>
                        <a:pt x="337617" y="144475"/>
                      </a:lnTo>
                      <a:close/>
                      <a:moveTo>
                        <a:pt x="216772" y="0"/>
                      </a:moveTo>
                      <a:cubicBezTo>
                        <a:pt x="317826" y="0"/>
                        <a:pt x="416546" y="38168"/>
                        <a:pt x="422712" y="85941"/>
                      </a:cubicBezTo>
                      <a:lnTo>
                        <a:pt x="426537" y="455704"/>
                      </a:lnTo>
                      <a:lnTo>
                        <a:pt x="1" y="455704"/>
                      </a:lnTo>
                      <a:lnTo>
                        <a:pt x="1" y="85941"/>
                      </a:lnTo>
                      <a:cubicBezTo>
                        <a:pt x="-423" y="47093"/>
                        <a:pt x="115718" y="0"/>
                        <a:pt x="216772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0" name="Freeform 81"/>
                <p:cNvSpPr>
                  <a:spLocks noChangeAspect="1" noEditPoints="1"/>
                </p:cNvSpPr>
                <p:nvPr/>
              </p:nvSpPr>
              <p:spPr bwMode="black">
                <a:xfrm>
                  <a:off x="-1028841" y="6201208"/>
                  <a:ext cx="156946" cy="121506"/>
                </a:xfrm>
                <a:custGeom>
                  <a:avLst/>
                  <a:gdLst>
                    <a:gd name="T0" fmla="*/ 71 w 75"/>
                    <a:gd name="T1" fmla="*/ 58 h 58"/>
                    <a:gd name="T2" fmla="*/ 4 w 75"/>
                    <a:gd name="T3" fmla="*/ 58 h 58"/>
                    <a:gd name="T4" fmla="*/ 0 w 75"/>
                    <a:gd name="T5" fmla="*/ 54 h 58"/>
                    <a:gd name="T6" fmla="*/ 0 w 75"/>
                    <a:gd name="T7" fmla="*/ 4 h 58"/>
                    <a:gd name="T8" fmla="*/ 4 w 75"/>
                    <a:gd name="T9" fmla="*/ 0 h 58"/>
                    <a:gd name="T10" fmla="*/ 71 w 75"/>
                    <a:gd name="T11" fmla="*/ 0 h 58"/>
                    <a:gd name="T12" fmla="*/ 75 w 75"/>
                    <a:gd name="T13" fmla="*/ 4 h 58"/>
                    <a:gd name="T14" fmla="*/ 75 w 75"/>
                    <a:gd name="T15" fmla="*/ 54 h 58"/>
                    <a:gd name="T16" fmla="*/ 71 w 75"/>
                    <a:gd name="T17" fmla="*/ 58 h 58"/>
                    <a:gd name="T18" fmla="*/ 8 w 75"/>
                    <a:gd name="T19" fmla="*/ 50 h 58"/>
                    <a:gd name="T20" fmla="*/ 67 w 75"/>
                    <a:gd name="T21" fmla="*/ 50 h 58"/>
                    <a:gd name="T22" fmla="*/ 67 w 75"/>
                    <a:gd name="T23" fmla="*/ 16 h 58"/>
                    <a:gd name="T24" fmla="*/ 39 w 75"/>
                    <a:gd name="T25" fmla="*/ 38 h 58"/>
                    <a:gd name="T26" fmla="*/ 35 w 75"/>
                    <a:gd name="T27" fmla="*/ 38 h 58"/>
                    <a:gd name="T28" fmla="*/ 8 w 75"/>
                    <a:gd name="T29" fmla="*/ 17 h 58"/>
                    <a:gd name="T30" fmla="*/ 8 w 75"/>
                    <a:gd name="T31" fmla="*/ 50 h 58"/>
                    <a:gd name="T32" fmla="*/ 9 w 75"/>
                    <a:gd name="T33" fmla="*/ 8 h 58"/>
                    <a:gd name="T34" fmla="*/ 37 w 75"/>
                    <a:gd name="T35" fmla="*/ 30 h 58"/>
                    <a:gd name="T36" fmla="*/ 65 w 75"/>
                    <a:gd name="T37" fmla="*/ 8 h 58"/>
                    <a:gd name="T38" fmla="*/ 9 w 75"/>
                    <a:gd name="T3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5" h="58">
                      <a:moveTo>
                        <a:pt x="71" y="58"/>
                      </a:move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2" y="58"/>
                        <a:pt x="0" y="56"/>
                        <a:pt x="0" y="5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3" y="0"/>
                        <a:pt x="75" y="2"/>
                        <a:pt x="75" y="4"/>
                      </a:cubicBezTo>
                      <a:cubicBezTo>
                        <a:pt x="75" y="54"/>
                        <a:pt x="75" y="54"/>
                        <a:pt x="75" y="54"/>
                      </a:cubicBezTo>
                      <a:cubicBezTo>
                        <a:pt x="75" y="56"/>
                        <a:pt x="73" y="58"/>
                        <a:pt x="71" y="58"/>
                      </a:cubicBezTo>
                      <a:close/>
                      <a:moveTo>
                        <a:pt x="8" y="50"/>
                      </a:moveTo>
                      <a:cubicBezTo>
                        <a:pt x="67" y="50"/>
                        <a:pt x="67" y="50"/>
                        <a:pt x="67" y="50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38" y="39"/>
                        <a:pt x="36" y="39"/>
                        <a:pt x="35" y="38"/>
                      </a:cubicBezTo>
                      <a:cubicBezTo>
                        <a:pt x="8" y="17"/>
                        <a:pt x="8" y="17"/>
                        <a:pt x="8" y="17"/>
                      </a:cubicBezTo>
                      <a:lnTo>
                        <a:pt x="8" y="50"/>
                      </a:lnTo>
                      <a:close/>
                      <a:moveTo>
                        <a:pt x="9" y="8"/>
                      </a:move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65" y="8"/>
                        <a:pt x="65" y="8"/>
                        <a:pt x="65" y="8"/>
                      </a:cubicBezTo>
                      <a:lnTo>
                        <a:pt x="9" y="8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2418891" y="592358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Postboxes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94404" y="997549"/>
              <a:ext cx="968599" cy="765350"/>
              <a:chOff x="3331648" y="1388549"/>
              <a:chExt cx="968599" cy="765350"/>
            </a:xfrm>
          </p:grpSpPr>
          <p:sp>
            <p:nvSpPr>
              <p:cNvPr id="35" name="Freeform 137"/>
              <p:cNvSpPr>
                <a:spLocks noChangeAspect="1"/>
              </p:cNvSpPr>
              <p:nvPr/>
            </p:nvSpPr>
            <p:spPr bwMode="black">
              <a:xfrm>
                <a:off x="3519901" y="1388549"/>
                <a:ext cx="592094" cy="548872"/>
              </a:xfrm>
              <a:custGeom>
                <a:avLst/>
                <a:gdLst>
                  <a:gd name="T0" fmla="*/ 23 w 83"/>
                  <a:gd name="T1" fmla="*/ 76 h 77"/>
                  <a:gd name="T2" fmla="*/ 31 w 83"/>
                  <a:gd name="T3" fmla="*/ 77 h 77"/>
                  <a:gd name="T4" fmla="*/ 52 w 83"/>
                  <a:gd name="T5" fmla="*/ 43 h 77"/>
                  <a:gd name="T6" fmla="*/ 79 w 83"/>
                  <a:gd name="T7" fmla="*/ 43 h 77"/>
                  <a:gd name="T8" fmla="*/ 83 w 83"/>
                  <a:gd name="T9" fmla="*/ 38 h 77"/>
                  <a:gd name="T10" fmla="*/ 79 w 83"/>
                  <a:gd name="T11" fmla="*/ 33 h 77"/>
                  <a:gd name="T12" fmla="*/ 52 w 83"/>
                  <a:gd name="T13" fmla="*/ 33 h 77"/>
                  <a:gd name="T14" fmla="*/ 31 w 83"/>
                  <a:gd name="T15" fmla="*/ 0 h 77"/>
                  <a:gd name="T16" fmla="*/ 23 w 83"/>
                  <a:gd name="T17" fmla="*/ 1 h 77"/>
                  <a:gd name="T18" fmla="*/ 33 w 83"/>
                  <a:gd name="T19" fmla="*/ 33 h 77"/>
                  <a:gd name="T20" fmla="*/ 14 w 83"/>
                  <a:gd name="T21" fmla="*/ 33 h 77"/>
                  <a:gd name="T22" fmla="*/ 8 w 83"/>
                  <a:gd name="T23" fmla="*/ 27 h 77"/>
                  <a:gd name="T24" fmla="*/ 0 w 83"/>
                  <a:gd name="T25" fmla="*/ 27 h 77"/>
                  <a:gd name="T26" fmla="*/ 5 w 83"/>
                  <a:gd name="T27" fmla="*/ 38 h 77"/>
                  <a:gd name="T28" fmla="*/ 0 w 83"/>
                  <a:gd name="T29" fmla="*/ 50 h 77"/>
                  <a:gd name="T30" fmla="*/ 8 w 83"/>
                  <a:gd name="T31" fmla="*/ 50 h 77"/>
                  <a:gd name="T32" fmla="*/ 14 w 83"/>
                  <a:gd name="T33" fmla="*/ 43 h 77"/>
                  <a:gd name="T34" fmla="*/ 33 w 83"/>
                  <a:gd name="T35" fmla="*/ 43 h 77"/>
                  <a:gd name="T36" fmla="*/ 23 w 83"/>
                  <a:gd name="T37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77">
                    <a:moveTo>
                      <a:pt x="23" y="76"/>
                    </a:moveTo>
                    <a:cubicBezTo>
                      <a:pt x="31" y="77"/>
                      <a:pt x="31" y="77"/>
                      <a:pt x="31" y="77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79" y="43"/>
                      <a:pt x="79" y="43"/>
                      <a:pt x="79" y="43"/>
                    </a:cubicBezTo>
                    <a:cubicBezTo>
                      <a:pt x="81" y="43"/>
                      <a:pt x="83" y="41"/>
                      <a:pt x="83" y="38"/>
                    </a:cubicBezTo>
                    <a:cubicBezTo>
                      <a:pt x="83" y="36"/>
                      <a:pt x="81" y="33"/>
                      <a:pt x="79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33" y="43"/>
                      <a:pt x="33" y="43"/>
                      <a:pt x="33" y="43"/>
                    </a:cubicBezTo>
                    <a:lnTo>
                      <a:pt x="23" y="76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331648" y="198770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</a:rPr>
                  <a:t>Aircraft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375924" y="2947882"/>
              <a:ext cx="968599" cy="702117"/>
              <a:chOff x="7983769" y="6064722"/>
              <a:chExt cx="968599" cy="702117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8091113" y="6064722"/>
                <a:ext cx="682748" cy="514643"/>
                <a:chOff x="14466548" y="3803109"/>
                <a:chExt cx="499020" cy="376151"/>
              </a:xfrm>
              <a:solidFill>
                <a:schemeClr val="accent2"/>
              </a:solidFill>
            </p:grpSpPr>
            <p:sp>
              <p:nvSpPr>
                <p:cNvPr id="33" name="Freeform 39"/>
                <p:cNvSpPr>
                  <a:spLocks/>
                </p:cNvSpPr>
                <p:nvPr/>
              </p:nvSpPr>
              <p:spPr bwMode="auto">
                <a:xfrm>
                  <a:off x="14657821" y="3803109"/>
                  <a:ext cx="149599" cy="71595"/>
                </a:xfrm>
                <a:custGeom>
                  <a:avLst/>
                  <a:gdLst>
                    <a:gd name="T0" fmla="*/ 408 w 560"/>
                    <a:gd name="T1" fmla="*/ 187 h 265"/>
                    <a:gd name="T2" fmla="*/ 523 w 560"/>
                    <a:gd name="T3" fmla="*/ 187 h 265"/>
                    <a:gd name="T4" fmla="*/ 523 w 560"/>
                    <a:gd name="T5" fmla="*/ 187 h 265"/>
                    <a:gd name="T6" fmla="*/ 530 w 560"/>
                    <a:gd name="T7" fmla="*/ 187 h 265"/>
                    <a:gd name="T8" fmla="*/ 537 w 560"/>
                    <a:gd name="T9" fmla="*/ 185 h 265"/>
                    <a:gd name="T10" fmla="*/ 544 w 560"/>
                    <a:gd name="T11" fmla="*/ 181 h 265"/>
                    <a:gd name="T12" fmla="*/ 550 w 560"/>
                    <a:gd name="T13" fmla="*/ 177 h 265"/>
                    <a:gd name="T14" fmla="*/ 554 w 560"/>
                    <a:gd name="T15" fmla="*/ 172 h 265"/>
                    <a:gd name="T16" fmla="*/ 557 w 560"/>
                    <a:gd name="T17" fmla="*/ 164 h 265"/>
                    <a:gd name="T18" fmla="*/ 559 w 560"/>
                    <a:gd name="T19" fmla="*/ 158 h 265"/>
                    <a:gd name="T20" fmla="*/ 560 w 560"/>
                    <a:gd name="T21" fmla="*/ 150 h 265"/>
                    <a:gd name="T22" fmla="*/ 560 w 560"/>
                    <a:gd name="T23" fmla="*/ 37 h 265"/>
                    <a:gd name="T24" fmla="*/ 560 w 560"/>
                    <a:gd name="T25" fmla="*/ 37 h 265"/>
                    <a:gd name="T26" fmla="*/ 559 w 560"/>
                    <a:gd name="T27" fmla="*/ 29 h 265"/>
                    <a:gd name="T28" fmla="*/ 557 w 560"/>
                    <a:gd name="T29" fmla="*/ 22 h 265"/>
                    <a:gd name="T30" fmla="*/ 554 w 560"/>
                    <a:gd name="T31" fmla="*/ 15 h 265"/>
                    <a:gd name="T32" fmla="*/ 550 w 560"/>
                    <a:gd name="T33" fmla="*/ 10 h 265"/>
                    <a:gd name="T34" fmla="*/ 544 w 560"/>
                    <a:gd name="T35" fmla="*/ 6 h 265"/>
                    <a:gd name="T36" fmla="*/ 537 w 560"/>
                    <a:gd name="T37" fmla="*/ 2 h 265"/>
                    <a:gd name="T38" fmla="*/ 530 w 560"/>
                    <a:gd name="T39" fmla="*/ 0 h 265"/>
                    <a:gd name="T40" fmla="*/ 523 w 560"/>
                    <a:gd name="T41" fmla="*/ 0 h 265"/>
                    <a:gd name="T42" fmla="*/ 37 w 560"/>
                    <a:gd name="T43" fmla="*/ 0 h 265"/>
                    <a:gd name="T44" fmla="*/ 37 w 560"/>
                    <a:gd name="T45" fmla="*/ 0 h 265"/>
                    <a:gd name="T46" fmla="*/ 30 w 560"/>
                    <a:gd name="T47" fmla="*/ 0 h 265"/>
                    <a:gd name="T48" fmla="*/ 23 w 560"/>
                    <a:gd name="T49" fmla="*/ 2 h 265"/>
                    <a:gd name="T50" fmla="*/ 17 w 560"/>
                    <a:gd name="T51" fmla="*/ 6 h 265"/>
                    <a:gd name="T52" fmla="*/ 12 w 560"/>
                    <a:gd name="T53" fmla="*/ 10 h 265"/>
                    <a:gd name="T54" fmla="*/ 6 w 560"/>
                    <a:gd name="T55" fmla="*/ 15 h 265"/>
                    <a:gd name="T56" fmla="*/ 3 w 560"/>
                    <a:gd name="T57" fmla="*/ 22 h 265"/>
                    <a:gd name="T58" fmla="*/ 1 w 560"/>
                    <a:gd name="T59" fmla="*/ 29 h 265"/>
                    <a:gd name="T60" fmla="*/ 0 w 560"/>
                    <a:gd name="T61" fmla="*/ 37 h 265"/>
                    <a:gd name="T62" fmla="*/ 0 w 560"/>
                    <a:gd name="T63" fmla="*/ 150 h 265"/>
                    <a:gd name="T64" fmla="*/ 0 w 560"/>
                    <a:gd name="T65" fmla="*/ 150 h 265"/>
                    <a:gd name="T66" fmla="*/ 1 w 560"/>
                    <a:gd name="T67" fmla="*/ 158 h 265"/>
                    <a:gd name="T68" fmla="*/ 3 w 560"/>
                    <a:gd name="T69" fmla="*/ 164 h 265"/>
                    <a:gd name="T70" fmla="*/ 6 w 560"/>
                    <a:gd name="T71" fmla="*/ 172 h 265"/>
                    <a:gd name="T72" fmla="*/ 12 w 560"/>
                    <a:gd name="T73" fmla="*/ 177 h 265"/>
                    <a:gd name="T74" fmla="*/ 17 w 560"/>
                    <a:gd name="T75" fmla="*/ 181 h 265"/>
                    <a:gd name="T76" fmla="*/ 23 w 560"/>
                    <a:gd name="T77" fmla="*/ 185 h 265"/>
                    <a:gd name="T78" fmla="*/ 30 w 560"/>
                    <a:gd name="T79" fmla="*/ 187 h 265"/>
                    <a:gd name="T80" fmla="*/ 37 w 560"/>
                    <a:gd name="T81" fmla="*/ 187 h 265"/>
                    <a:gd name="T82" fmla="*/ 153 w 560"/>
                    <a:gd name="T83" fmla="*/ 187 h 265"/>
                    <a:gd name="T84" fmla="*/ 153 w 560"/>
                    <a:gd name="T85" fmla="*/ 265 h 265"/>
                    <a:gd name="T86" fmla="*/ 408 w 560"/>
                    <a:gd name="T87" fmla="*/ 265 h 265"/>
                    <a:gd name="T88" fmla="*/ 408 w 560"/>
                    <a:gd name="T89" fmla="*/ 187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60" h="265">
                      <a:moveTo>
                        <a:pt x="408" y="187"/>
                      </a:moveTo>
                      <a:lnTo>
                        <a:pt x="523" y="187"/>
                      </a:lnTo>
                      <a:lnTo>
                        <a:pt x="523" y="187"/>
                      </a:lnTo>
                      <a:lnTo>
                        <a:pt x="530" y="187"/>
                      </a:lnTo>
                      <a:lnTo>
                        <a:pt x="537" y="185"/>
                      </a:lnTo>
                      <a:lnTo>
                        <a:pt x="544" y="181"/>
                      </a:lnTo>
                      <a:lnTo>
                        <a:pt x="550" y="177"/>
                      </a:lnTo>
                      <a:lnTo>
                        <a:pt x="554" y="172"/>
                      </a:lnTo>
                      <a:lnTo>
                        <a:pt x="557" y="164"/>
                      </a:lnTo>
                      <a:lnTo>
                        <a:pt x="559" y="158"/>
                      </a:lnTo>
                      <a:lnTo>
                        <a:pt x="560" y="150"/>
                      </a:lnTo>
                      <a:lnTo>
                        <a:pt x="560" y="37"/>
                      </a:lnTo>
                      <a:lnTo>
                        <a:pt x="560" y="37"/>
                      </a:lnTo>
                      <a:lnTo>
                        <a:pt x="559" y="29"/>
                      </a:lnTo>
                      <a:lnTo>
                        <a:pt x="557" y="22"/>
                      </a:lnTo>
                      <a:lnTo>
                        <a:pt x="554" y="15"/>
                      </a:lnTo>
                      <a:lnTo>
                        <a:pt x="550" y="10"/>
                      </a:lnTo>
                      <a:lnTo>
                        <a:pt x="544" y="6"/>
                      </a:lnTo>
                      <a:lnTo>
                        <a:pt x="537" y="2"/>
                      </a:lnTo>
                      <a:lnTo>
                        <a:pt x="530" y="0"/>
                      </a:lnTo>
                      <a:lnTo>
                        <a:pt x="523" y="0"/>
                      </a:lnTo>
                      <a:lnTo>
                        <a:pt x="37" y="0"/>
                      </a:lnTo>
                      <a:lnTo>
                        <a:pt x="37" y="0"/>
                      </a:lnTo>
                      <a:lnTo>
                        <a:pt x="30" y="0"/>
                      </a:lnTo>
                      <a:lnTo>
                        <a:pt x="23" y="2"/>
                      </a:lnTo>
                      <a:lnTo>
                        <a:pt x="17" y="6"/>
                      </a:lnTo>
                      <a:lnTo>
                        <a:pt x="12" y="10"/>
                      </a:lnTo>
                      <a:lnTo>
                        <a:pt x="6" y="15"/>
                      </a:lnTo>
                      <a:lnTo>
                        <a:pt x="3" y="22"/>
                      </a:lnTo>
                      <a:lnTo>
                        <a:pt x="1" y="29"/>
                      </a:lnTo>
                      <a:lnTo>
                        <a:pt x="0" y="37"/>
                      </a:lnTo>
                      <a:lnTo>
                        <a:pt x="0" y="150"/>
                      </a:lnTo>
                      <a:lnTo>
                        <a:pt x="0" y="150"/>
                      </a:lnTo>
                      <a:lnTo>
                        <a:pt x="1" y="158"/>
                      </a:lnTo>
                      <a:lnTo>
                        <a:pt x="3" y="164"/>
                      </a:lnTo>
                      <a:lnTo>
                        <a:pt x="6" y="172"/>
                      </a:lnTo>
                      <a:lnTo>
                        <a:pt x="12" y="177"/>
                      </a:lnTo>
                      <a:lnTo>
                        <a:pt x="17" y="181"/>
                      </a:lnTo>
                      <a:lnTo>
                        <a:pt x="23" y="185"/>
                      </a:lnTo>
                      <a:lnTo>
                        <a:pt x="30" y="187"/>
                      </a:lnTo>
                      <a:lnTo>
                        <a:pt x="37" y="187"/>
                      </a:lnTo>
                      <a:lnTo>
                        <a:pt x="153" y="187"/>
                      </a:lnTo>
                      <a:lnTo>
                        <a:pt x="153" y="265"/>
                      </a:lnTo>
                      <a:lnTo>
                        <a:pt x="408" y="265"/>
                      </a:lnTo>
                      <a:lnTo>
                        <a:pt x="408" y="187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" name="Freeform 40"/>
                <p:cNvSpPr>
                  <a:spLocks noEditPoints="1"/>
                </p:cNvSpPr>
                <p:nvPr/>
              </p:nvSpPr>
              <p:spPr bwMode="auto">
                <a:xfrm>
                  <a:off x="14466548" y="3895020"/>
                  <a:ext cx="499020" cy="284240"/>
                </a:xfrm>
                <a:custGeom>
                  <a:avLst/>
                  <a:gdLst>
                    <a:gd name="T0" fmla="*/ 1674 w 1868"/>
                    <a:gd name="T1" fmla="*/ 147 h 1065"/>
                    <a:gd name="T2" fmla="*/ 1651 w 1868"/>
                    <a:gd name="T3" fmla="*/ 162 h 1065"/>
                    <a:gd name="T4" fmla="*/ 1645 w 1868"/>
                    <a:gd name="T5" fmla="*/ 312 h 1065"/>
                    <a:gd name="T6" fmla="*/ 1546 w 1868"/>
                    <a:gd name="T7" fmla="*/ 30 h 1065"/>
                    <a:gd name="T8" fmla="*/ 1530 w 1868"/>
                    <a:gd name="T9" fmla="*/ 7 h 1065"/>
                    <a:gd name="T10" fmla="*/ 701 w 1868"/>
                    <a:gd name="T11" fmla="*/ 0 h 1065"/>
                    <a:gd name="T12" fmla="*/ 678 w 1868"/>
                    <a:gd name="T13" fmla="*/ 8 h 1065"/>
                    <a:gd name="T14" fmla="*/ 320 w 1868"/>
                    <a:gd name="T15" fmla="*/ 210 h 1065"/>
                    <a:gd name="T16" fmla="*/ 294 w 1868"/>
                    <a:gd name="T17" fmla="*/ 221 h 1065"/>
                    <a:gd name="T18" fmla="*/ 284 w 1868"/>
                    <a:gd name="T19" fmla="*/ 247 h 1065"/>
                    <a:gd name="T20" fmla="*/ 187 w 1868"/>
                    <a:gd name="T21" fmla="*/ 288 h 1065"/>
                    <a:gd name="T22" fmla="*/ 176 w 1868"/>
                    <a:gd name="T23" fmla="*/ 262 h 1065"/>
                    <a:gd name="T24" fmla="*/ 150 w 1868"/>
                    <a:gd name="T25" fmla="*/ 252 h 1065"/>
                    <a:gd name="T26" fmla="*/ 22 w 1868"/>
                    <a:gd name="T27" fmla="*/ 254 h 1065"/>
                    <a:gd name="T28" fmla="*/ 2 w 1868"/>
                    <a:gd name="T29" fmla="*/ 273 h 1065"/>
                    <a:gd name="T30" fmla="*/ 0 w 1868"/>
                    <a:gd name="T31" fmla="*/ 776 h 1065"/>
                    <a:gd name="T32" fmla="*/ 10 w 1868"/>
                    <a:gd name="T33" fmla="*/ 802 h 1065"/>
                    <a:gd name="T34" fmla="*/ 37 w 1868"/>
                    <a:gd name="T35" fmla="*/ 814 h 1065"/>
                    <a:gd name="T36" fmla="*/ 164 w 1868"/>
                    <a:gd name="T37" fmla="*/ 810 h 1065"/>
                    <a:gd name="T38" fmla="*/ 184 w 1868"/>
                    <a:gd name="T39" fmla="*/ 791 h 1065"/>
                    <a:gd name="T40" fmla="*/ 284 w 1868"/>
                    <a:gd name="T41" fmla="*/ 660 h 1065"/>
                    <a:gd name="T42" fmla="*/ 286 w 1868"/>
                    <a:gd name="T43" fmla="*/ 832 h 1065"/>
                    <a:gd name="T44" fmla="*/ 306 w 1868"/>
                    <a:gd name="T45" fmla="*/ 852 h 1065"/>
                    <a:gd name="T46" fmla="*/ 672 w 1868"/>
                    <a:gd name="T47" fmla="*/ 1051 h 1065"/>
                    <a:gd name="T48" fmla="*/ 693 w 1868"/>
                    <a:gd name="T49" fmla="*/ 1064 h 1065"/>
                    <a:gd name="T50" fmla="*/ 1262 w 1868"/>
                    <a:gd name="T51" fmla="*/ 1064 h 1065"/>
                    <a:gd name="T52" fmla="*/ 1537 w 1868"/>
                    <a:gd name="T53" fmla="*/ 783 h 1065"/>
                    <a:gd name="T54" fmla="*/ 1546 w 1868"/>
                    <a:gd name="T55" fmla="*/ 764 h 1065"/>
                    <a:gd name="T56" fmla="*/ 1645 w 1868"/>
                    <a:gd name="T57" fmla="*/ 803 h 1065"/>
                    <a:gd name="T58" fmla="*/ 1651 w 1868"/>
                    <a:gd name="T59" fmla="*/ 825 h 1065"/>
                    <a:gd name="T60" fmla="*/ 1674 w 1868"/>
                    <a:gd name="T61" fmla="*/ 840 h 1065"/>
                    <a:gd name="T62" fmla="*/ 1838 w 1868"/>
                    <a:gd name="T63" fmla="*/ 840 h 1065"/>
                    <a:gd name="T64" fmla="*/ 1862 w 1868"/>
                    <a:gd name="T65" fmla="*/ 825 h 1065"/>
                    <a:gd name="T66" fmla="*/ 1868 w 1868"/>
                    <a:gd name="T67" fmla="*/ 183 h 1065"/>
                    <a:gd name="T68" fmla="*/ 1862 w 1868"/>
                    <a:gd name="T69" fmla="*/ 162 h 1065"/>
                    <a:gd name="T70" fmla="*/ 1838 w 1868"/>
                    <a:gd name="T71" fmla="*/ 147 h 1065"/>
                    <a:gd name="T72" fmla="*/ 946 w 1868"/>
                    <a:gd name="T73" fmla="*/ 611 h 1065"/>
                    <a:gd name="T74" fmla="*/ 808 w 1868"/>
                    <a:gd name="T75" fmla="*/ 609 h 1065"/>
                    <a:gd name="T76" fmla="*/ 791 w 1868"/>
                    <a:gd name="T77" fmla="*/ 599 h 1065"/>
                    <a:gd name="T78" fmla="*/ 784 w 1868"/>
                    <a:gd name="T79" fmla="*/ 579 h 1065"/>
                    <a:gd name="T80" fmla="*/ 788 w 1868"/>
                    <a:gd name="T81" fmla="*/ 561 h 1065"/>
                    <a:gd name="T82" fmla="*/ 1121 w 1868"/>
                    <a:gd name="T83" fmla="*/ 165 h 1065"/>
                    <a:gd name="T84" fmla="*/ 1143 w 1868"/>
                    <a:gd name="T85" fmla="*/ 158 h 1065"/>
                    <a:gd name="T86" fmla="*/ 1166 w 1868"/>
                    <a:gd name="T87" fmla="*/ 164 h 1065"/>
                    <a:gd name="T88" fmla="*/ 1179 w 1868"/>
                    <a:gd name="T89" fmla="*/ 182 h 1065"/>
                    <a:gd name="T90" fmla="*/ 1087 w 1868"/>
                    <a:gd name="T91" fmla="*/ 436 h 1065"/>
                    <a:gd name="T92" fmla="*/ 1225 w 1868"/>
                    <a:gd name="T93" fmla="*/ 438 h 1065"/>
                    <a:gd name="T94" fmla="*/ 1241 w 1868"/>
                    <a:gd name="T95" fmla="*/ 448 h 1065"/>
                    <a:gd name="T96" fmla="*/ 1248 w 1868"/>
                    <a:gd name="T97" fmla="*/ 474 h 1065"/>
                    <a:gd name="T98" fmla="*/ 916 w 1868"/>
                    <a:gd name="T99" fmla="*/ 878 h 1065"/>
                    <a:gd name="T100" fmla="*/ 900 w 1868"/>
                    <a:gd name="T101" fmla="*/ 889 h 1065"/>
                    <a:gd name="T102" fmla="*/ 877 w 1868"/>
                    <a:gd name="T103" fmla="*/ 890 h 1065"/>
                    <a:gd name="T104" fmla="*/ 858 w 1868"/>
                    <a:gd name="T105" fmla="*/ 876 h 1065"/>
                    <a:gd name="T106" fmla="*/ 853 w 1868"/>
                    <a:gd name="T107" fmla="*/ 854 h 10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68" h="1065">
                      <a:moveTo>
                        <a:pt x="1831" y="146"/>
                      </a:moveTo>
                      <a:lnTo>
                        <a:pt x="1682" y="146"/>
                      </a:lnTo>
                      <a:lnTo>
                        <a:pt x="1682" y="146"/>
                      </a:lnTo>
                      <a:lnTo>
                        <a:pt x="1674" y="147"/>
                      </a:lnTo>
                      <a:lnTo>
                        <a:pt x="1667" y="149"/>
                      </a:lnTo>
                      <a:lnTo>
                        <a:pt x="1661" y="152"/>
                      </a:lnTo>
                      <a:lnTo>
                        <a:pt x="1656" y="157"/>
                      </a:lnTo>
                      <a:lnTo>
                        <a:pt x="1651" y="162"/>
                      </a:lnTo>
                      <a:lnTo>
                        <a:pt x="1648" y="168"/>
                      </a:lnTo>
                      <a:lnTo>
                        <a:pt x="1646" y="175"/>
                      </a:lnTo>
                      <a:lnTo>
                        <a:pt x="1645" y="183"/>
                      </a:lnTo>
                      <a:lnTo>
                        <a:pt x="1645" y="312"/>
                      </a:lnTo>
                      <a:lnTo>
                        <a:pt x="1547" y="312"/>
                      </a:lnTo>
                      <a:lnTo>
                        <a:pt x="1547" y="37"/>
                      </a:lnTo>
                      <a:lnTo>
                        <a:pt x="1547" y="37"/>
                      </a:lnTo>
                      <a:lnTo>
                        <a:pt x="1546" y="30"/>
                      </a:lnTo>
                      <a:lnTo>
                        <a:pt x="1544" y="23"/>
                      </a:lnTo>
                      <a:lnTo>
                        <a:pt x="1541" y="17"/>
                      </a:lnTo>
                      <a:lnTo>
                        <a:pt x="1536" y="11"/>
                      </a:lnTo>
                      <a:lnTo>
                        <a:pt x="1530" y="7"/>
                      </a:lnTo>
                      <a:lnTo>
                        <a:pt x="1524" y="3"/>
                      </a:lnTo>
                      <a:lnTo>
                        <a:pt x="1517" y="1"/>
                      </a:lnTo>
                      <a:lnTo>
                        <a:pt x="1510" y="0"/>
                      </a:lnTo>
                      <a:lnTo>
                        <a:pt x="701" y="0"/>
                      </a:lnTo>
                      <a:lnTo>
                        <a:pt x="701" y="0"/>
                      </a:lnTo>
                      <a:lnTo>
                        <a:pt x="693" y="1"/>
                      </a:lnTo>
                      <a:lnTo>
                        <a:pt x="685" y="3"/>
                      </a:lnTo>
                      <a:lnTo>
                        <a:pt x="678" y="8"/>
                      </a:lnTo>
                      <a:lnTo>
                        <a:pt x="672" y="14"/>
                      </a:lnTo>
                      <a:lnTo>
                        <a:pt x="505" y="210"/>
                      </a:lnTo>
                      <a:lnTo>
                        <a:pt x="320" y="210"/>
                      </a:lnTo>
                      <a:lnTo>
                        <a:pt x="320" y="210"/>
                      </a:lnTo>
                      <a:lnTo>
                        <a:pt x="313" y="210"/>
                      </a:lnTo>
                      <a:lnTo>
                        <a:pt x="306" y="213"/>
                      </a:lnTo>
                      <a:lnTo>
                        <a:pt x="299" y="217"/>
                      </a:lnTo>
                      <a:lnTo>
                        <a:pt x="294" y="221"/>
                      </a:lnTo>
                      <a:lnTo>
                        <a:pt x="290" y="227"/>
                      </a:lnTo>
                      <a:lnTo>
                        <a:pt x="286" y="233"/>
                      </a:lnTo>
                      <a:lnTo>
                        <a:pt x="284" y="239"/>
                      </a:lnTo>
                      <a:lnTo>
                        <a:pt x="284" y="247"/>
                      </a:lnTo>
                      <a:lnTo>
                        <a:pt x="284" y="404"/>
                      </a:lnTo>
                      <a:lnTo>
                        <a:pt x="187" y="404"/>
                      </a:lnTo>
                      <a:lnTo>
                        <a:pt x="187" y="288"/>
                      </a:lnTo>
                      <a:lnTo>
                        <a:pt x="187" y="288"/>
                      </a:lnTo>
                      <a:lnTo>
                        <a:pt x="186" y="280"/>
                      </a:lnTo>
                      <a:lnTo>
                        <a:pt x="184" y="273"/>
                      </a:lnTo>
                      <a:lnTo>
                        <a:pt x="181" y="267"/>
                      </a:lnTo>
                      <a:lnTo>
                        <a:pt x="176" y="262"/>
                      </a:lnTo>
                      <a:lnTo>
                        <a:pt x="171" y="258"/>
                      </a:lnTo>
                      <a:lnTo>
                        <a:pt x="164" y="254"/>
                      </a:lnTo>
                      <a:lnTo>
                        <a:pt x="157" y="252"/>
                      </a:lnTo>
                      <a:lnTo>
                        <a:pt x="150" y="252"/>
                      </a:lnTo>
                      <a:lnTo>
                        <a:pt x="37" y="252"/>
                      </a:lnTo>
                      <a:lnTo>
                        <a:pt x="37" y="252"/>
                      </a:lnTo>
                      <a:lnTo>
                        <a:pt x="29" y="252"/>
                      </a:lnTo>
                      <a:lnTo>
                        <a:pt x="22" y="254"/>
                      </a:lnTo>
                      <a:lnTo>
                        <a:pt x="15" y="258"/>
                      </a:lnTo>
                      <a:lnTo>
                        <a:pt x="10" y="262"/>
                      </a:lnTo>
                      <a:lnTo>
                        <a:pt x="6" y="267"/>
                      </a:lnTo>
                      <a:lnTo>
                        <a:pt x="2" y="273"/>
                      </a:lnTo>
                      <a:lnTo>
                        <a:pt x="0" y="280"/>
                      </a:lnTo>
                      <a:lnTo>
                        <a:pt x="0" y="288"/>
                      </a:lnTo>
                      <a:lnTo>
                        <a:pt x="0" y="776"/>
                      </a:lnTo>
                      <a:lnTo>
                        <a:pt x="0" y="776"/>
                      </a:lnTo>
                      <a:lnTo>
                        <a:pt x="0" y="784"/>
                      </a:lnTo>
                      <a:lnTo>
                        <a:pt x="2" y="791"/>
                      </a:lnTo>
                      <a:lnTo>
                        <a:pt x="6" y="797"/>
                      </a:lnTo>
                      <a:lnTo>
                        <a:pt x="10" y="802"/>
                      </a:lnTo>
                      <a:lnTo>
                        <a:pt x="15" y="807"/>
                      </a:lnTo>
                      <a:lnTo>
                        <a:pt x="22" y="810"/>
                      </a:lnTo>
                      <a:lnTo>
                        <a:pt x="29" y="812"/>
                      </a:lnTo>
                      <a:lnTo>
                        <a:pt x="37" y="814"/>
                      </a:lnTo>
                      <a:lnTo>
                        <a:pt x="150" y="814"/>
                      </a:lnTo>
                      <a:lnTo>
                        <a:pt x="150" y="814"/>
                      </a:lnTo>
                      <a:lnTo>
                        <a:pt x="157" y="812"/>
                      </a:lnTo>
                      <a:lnTo>
                        <a:pt x="164" y="810"/>
                      </a:lnTo>
                      <a:lnTo>
                        <a:pt x="171" y="807"/>
                      </a:lnTo>
                      <a:lnTo>
                        <a:pt x="176" y="802"/>
                      </a:lnTo>
                      <a:lnTo>
                        <a:pt x="181" y="797"/>
                      </a:lnTo>
                      <a:lnTo>
                        <a:pt x="184" y="791"/>
                      </a:lnTo>
                      <a:lnTo>
                        <a:pt x="186" y="784"/>
                      </a:lnTo>
                      <a:lnTo>
                        <a:pt x="187" y="776"/>
                      </a:lnTo>
                      <a:lnTo>
                        <a:pt x="187" y="660"/>
                      </a:lnTo>
                      <a:lnTo>
                        <a:pt x="284" y="660"/>
                      </a:lnTo>
                      <a:lnTo>
                        <a:pt x="284" y="818"/>
                      </a:lnTo>
                      <a:lnTo>
                        <a:pt x="284" y="818"/>
                      </a:lnTo>
                      <a:lnTo>
                        <a:pt x="284" y="825"/>
                      </a:lnTo>
                      <a:lnTo>
                        <a:pt x="286" y="832"/>
                      </a:lnTo>
                      <a:lnTo>
                        <a:pt x="290" y="838"/>
                      </a:lnTo>
                      <a:lnTo>
                        <a:pt x="294" y="843"/>
                      </a:lnTo>
                      <a:lnTo>
                        <a:pt x="299" y="849"/>
                      </a:lnTo>
                      <a:lnTo>
                        <a:pt x="306" y="852"/>
                      </a:lnTo>
                      <a:lnTo>
                        <a:pt x="313" y="854"/>
                      </a:lnTo>
                      <a:lnTo>
                        <a:pt x="320" y="855"/>
                      </a:lnTo>
                      <a:lnTo>
                        <a:pt x="505" y="855"/>
                      </a:lnTo>
                      <a:lnTo>
                        <a:pt x="672" y="1051"/>
                      </a:lnTo>
                      <a:lnTo>
                        <a:pt x="672" y="1051"/>
                      </a:lnTo>
                      <a:lnTo>
                        <a:pt x="678" y="1056"/>
                      </a:lnTo>
                      <a:lnTo>
                        <a:pt x="685" y="1061"/>
                      </a:lnTo>
                      <a:lnTo>
                        <a:pt x="693" y="1064"/>
                      </a:lnTo>
                      <a:lnTo>
                        <a:pt x="701" y="1065"/>
                      </a:lnTo>
                      <a:lnTo>
                        <a:pt x="1255" y="1065"/>
                      </a:lnTo>
                      <a:lnTo>
                        <a:pt x="1255" y="1065"/>
                      </a:lnTo>
                      <a:lnTo>
                        <a:pt x="1262" y="1064"/>
                      </a:lnTo>
                      <a:lnTo>
                        <a:pt x="1269" y="1062"/>
                      </a:lnTo>
                      <a:lnTo>
                        <a:pt x="1275" y="1057"/>
                      </a:lnTo>
                      <a:lnTo>
                        <a:pt x="1281" y="1052"/>
                      </a:lnTo>
                      <a:lnTo>
                        <a:pt x="1537" y="783"/>
                      </a:lnTo>
                      <a:lnTo>
                        <a:pt x="1537" y="783"/>
                      </a:lnTo>
                      <a:lnTo>
                        <a:pt x="1541" y="776"/>
                      </a:lnTo>
                      <a:lnTo>
                        <a:pt x="1544" y="770"/>
                      </a:lnTo>
                      <a:lnTo>
                        <a:pt x="1546" y="764"/>
                      </a:lnTo>
                      <a:lnTo>
                        <a:pt x="1547" y="757"/>
                      </a:lnTo>
                      <a:lnTo>
                        <a:pt x="1547" y="675"/>
                      </a:lnTo>
                      <a:lnTo>
                        <a:pt x="1645" y="675"/>
                      </a:lnTo>
                      <a:lnTo>
                        <a:pt x="1645" y="803"/>
                      </a:lnTo>
                      <a:lnTo>
                        <a:pt x="1645" y="803"/>
                      </a:lnTo>
                      <a:lnTo>
                        <a:pt x="1646" y="811"/>
                      </a:lnTo>
                      <a:lnTo>
                        <a:pt x="1648" y="818"/>
                      </a:lnTo>
                      <a:lnTo>
                        <a:pt x="1651" y="825"/>
                      </a:lnTo>
                      <a:lnTo>
                        <a:pt x="1656" y="830"/>
                      </a:lnTo>
                      <a:lnTo>
                        <a:pt x="1661" y="834"/>
                      </a:lnTo>
                      <a:lnTo>
                        <a:pt x="1667" y="838"/>
                      </a:lnTo>
                      <a:lnTo>
                        <a:pt x="1674" y="840"/>
                      </a:lnTo>
                      <a:lnTo>
                        <a:pt x="1682" y="840"/>
                      </a:lnTo>
                      <a:lnTo>
                        <a:pt x="1831" y="840"/>
                      </a:lnTo>
                      <a:lnTo>
                        <a:pt x="1831" y="840"/>
                      </a:lnTo>
                      <a:lnTo>
                        <a:pt x="1838" y="840"/>
                      </a:lnTo>
                      <a:lnTo>
                        <a:pt x="1845" y="838"/>
                      </a:lnTo>
                      <a:lnTo>
                        <a:pt x="1852" y="834"/>
                      </a:lnTo>
                      <a:lnTo>
                        <a:pt x="1858" y="830"/>
                      </a:lnTo>
                      <a:lnTo>
                        <a:pt x="1862" y="825"/>
                      </a:lnTo>
                      <a:lnTo>
                        <a:pt x="1865" y="818"/>
                      </a:lnTo>
                      <a:lnTo>
                        <a:pt x="1867" y="811"/>
                      </a:lnTo>
                      <a:lnTo>
                        <a:pt x="1868" y="803"/>
                      </a:lnTo>
                      <a:lnTo>
                        <a:pt x="1868" y="183"/>
                      </a:lnTo>
                      <a:lnTo>
                        <a:pt x="1868" y="183"/>
                      </a:lnTo>
                      <a:lnTo>
                        <a:pt x="1867" y="175"/>
                      </a:lnTo>
                      <a:lnTo>
                        <a:pt x="1865" y="168"/>
                      </a:lnTo>
                      <a:lnTo>
                        <a:pt x="1862" y="162"/>
                      </a:lnTo>
                      <a:lnTo>
                        <a:pt x="1858" y="157"/>
                      </a:lnTo>
                      <a:lnTo>
                        <a:pt x="1852" y="152"/>
                      </a:lnTo>
                      <a:lnTo>
                        <a:pt x="1845" y="149"/>
                      </a:lnTo>
                      <a:lnTo>
                        <a:pt x="1838" y="147"/>
                      </a:lnTo>
                      <a:lnTo>
                        <a:pt x="1831" y="146"/>
                      </a:lnTo>
                      <a:lnTo>
                        <a:pt x="1831" y="146"/>
                      </a:lnTo>
                      <a:close/>
                      <a:moveTo>
                        <a:pt x="855" y="846"/>
                      </a:moveTo>
                      <a:lnTo>
                        <a:pt x="946" y="611"/>
                      </a:lnTo>
                      <a:lnTo>
                        <a:pt x="819" y="611"/>
                      </a:lnTo>
                      <a:lnTo>
                        <a:pt x="819" y="611"/>
                      </a:lnTo>
                      <a:lnTo>
                        <a:pt x="813" y="610"/>
                      </a:lnTo>
                      <a:lnTo>
                        <a:pt x="808" y="609"/>
                      </a:lnTo>
                      <a:lnTo>
                        <a:pt x="804" y="608"/>
                      </a:lnTo>
                      <a:lnTo>
                        <a:pt x="799" y="606"/>
                      </a:lnTo>
                      <a:lnTo>
                        <a:pt x="795" y="603"/>
                      </a:lnTo>
                      <a:lnTo>
                        <a:pt x="791" y="599"/>
                      </a:lnTo>
                      <a:lnTo>
                        <a:pt x="789" y="595"/>
                      </a:lnTo>
                      <a:lnTo>
                        <a:pt x="787" y="591"/>
                      </a:lnTo>
                      <a:lnTo>
                        <a:pt x="784" y="583"/>
                      </a:lnTo>
                      <a:lnTo>
                        <a:pt x="784" y="579"/>
                      </a:lnTo>
                      <a:lnTo>
                        <a:pt x="784" y="575"/>
                      </a:lnTo>
                      <a:lnTo>
                        <a:pt x="785" y="570"/>
                      </a:lnTo>
                      <a:lnTo>
                        <a:pt x="786" y="565"/>
                      </a:lnTo>
                      <a:lnTo>
                        <a:pt x="788" y="561"/>
                      </a:lnTo>
                      <a:lnTo>
                        <a:pt x="791" y="557"/>
                      </a:lnTo>
                      <a:lnTo>
                        <a:pt x="1117" y="169"/>
                      </a:lnTo>
                      <a:lnTo>
                        <a:pt x="1117" y="169"/>
                      </a:lnTo>
                      <a:lnTo>
                        <a:pt x="1121" y="165"/>
                      </a:lnTo>
                      <a:lnTo>
                        <a:pt x="1126" y="162"/>
                      </a:lnTo>
                      <a:lnTo>
                        <a:pt x="1132" y="160"/>
                      </a:lnTo>
                      <a:lnTo>
                        <a:pt x="1137" y="158"/>
                      </a:lnTo>
                      <a:lnTo>
                        <a:pt x="1143" y="158"/>
                      </a:lnTo>
                      <a:lnTo>
                        <a:pt x="1150" y="158"/>
                      </a:lnTo>
                      <a:lnTo>
                        <a:pt x="1155" y="159"/>
                      </a:lnTo>
                      <a:lnTo>
                        <a:pt x="1161" y="161"/>
                      </a:lnTo>
                      <a:lnTo>
                        <a:pt x="1166" y="164"/>
                      </a:lnTo>
                      <a:lnTo>
                        <a:pt x="1170" y="167"/>
                      </a:lnTo>
                      <a:lnTo>
                        <a:pt x="1174" y="171"/>
                      </a:lnTo>
                      <a:lnTo>
                        <a:pt x="1177" y="176"/>
                      </a:lnTo>
                      <a:lnTo>
                        <a:pt x="1179" y="182"/>
                      </a:lnTo>
                      <a:lnTo>
                        <a:pt x="1180" y="188"/>
                      </a:lnTo>
                      <a:lnTo>
                        <a:pt x="1179" y="194"/>
                      </a:lnTo>
                      <a:lnTo>
                        <a:pt x="1177" y="201"/>
                      </a:lnTo>
                      <a:lnTo>
                        <a:pt x="1087" y="436"/>
                      </a:lnTo>
                      <a:lnTo>
                        <a:pt x="1213" y="436"/>
                      </a:lnTo>
                      <a:lnTo>
                        <a:pt x="1213" y="436"/>
                      </a:lnTo>
                      <a:lnTo>
                        <a:pt x="1220" y="437"/>
                      </a:lnTo>
                      <a:lnTo>
                        <a:pt x="1225" y="438"/>
                      </a:lnTo>
                      <a:lnTo>
                        <a:pt x="1230" y="440"/>
                      </a:lnTo>
                      <a:lnTo>
                        <a:pt x="1234" y="442"/>
                      </a:lnTo>
                      <a:lnTo>
                        <a:pt x="1238" y="445"/>
                      </a:lnTo>
                      <a:lnTo>
                        <a:pt x="1241" y="448"/>
                      </a:lnTo>
                      <a:lnTo>
                        <a:pt x="1244" y="452"/>
                      </a:lnTo>
                      <a:lnTo>
                        <a:pt x="1246" y="456"/>
                      </a:lnTo>
                      <a:lnTo>
                        <a:pt x="1248" y="466"/>
                      </a:lnTo>
                      <a:lnTo>
                        <a:pt x="1248" y="474"/>
                      </a:lnTo>
                      <a:lnTo>
                        <a:pt x="1246" y="483"/>
                      </a:lnTo>
                      <a:lnTo>
                        <a:pt x="1244" y="487"/>
                      </a:lnTo>
                      <a:lnTo>
                        <a:pt x="1241" y="490"/>
                      </a:lnTo>
                      <a:lnTo>
                        <a:pt x="916" y="878"/>
                      </a:lnTo>
                      <a:lnTo>
                        <a:pt x="916" y="878"/>
                      </a:lnTo>
                      <a:lnTo>
                        <a:pt x="911" y="884"/>
                      </a:lnTo>
                      <a:lnTo>
                        <a:pt x="906" y="887"/>
                      </a:lnTo>
                      <a:lnTo>
                        <a:pt x="900" y="889"/>
                      </a:lnTo>
                      <a:lnTo>
                        <a:pt x="894" y="891"/>
                      </a:lnTo>
                      <a:lnTo>
                        <a:pt x="888" y="891"/>
                      </a:lnTo>
                      <a:lnTo>
                        <a:pt x="883" y="891"/>
                      </a:lnTo>
                      <a:lnTo>
                        <a:pt x="877" y="890"/>
                      </a:lnTo>
                      <a:lnTo>
                        <a:pt x="872" y="888"/>
                      </a:lnTo>
                      <a:lnTo>
                        <a:pt x="866" y="885"/>
                      </a:lnTo>
                      <a:lnTo>
                        <a:pt x="861" y="881"/>
                      </a:lnTo>
                      <a:lnTo>
                        <a:pt x="858" y="876"/>
                      </a:lnTo>
                      <a:lnTo>
                        <a:pt x="855" y="872"/>
                      </a:lnTo>
                      <a:lnTo>
                        <a:pt x="853" y="866"/>
                      </a:lnTo>
                      <a:lnTo>
                        <a:pt x="852" y="860"/>
                      </a:lnTo>
                      <a:lnTo>
                        <a:pt x="853" y="854"/>
                      </a:lnTo>
                      <a:lnTo>
                        <a:pt x="855" y="846"/>
                      </a:lnTo>
                      <a:lnTo>
                        <a:pt x="855" y="846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983769" y="660064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Engines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50483" y="2011284"/>
              <a:ext cx="1074174" cy="896375"/>
              <a:chOff x="9449520" y="2320292"/>
              <a:chExt cx="1074174" cy="896375"/>
            </a:xfrm>
          </p:grpSpPr>
          <p:sp>
            <p:nvSpPr>
              <p:cNvPr id="29" name="Rectangle 2048"/>
              <p:cNvSpPr>
                <a:spLocks noChangeAspect="1"/>
              </p:cNvSpPr>
              <p:nvPr/>
            </p:nvSpPr>
            <p:spPr bwMode="auto">
              <a:xfrm flipV="1">
                <a:off x="9911750" y="2320292"/>
                <a:ext cx="244943" cy="516861"/>
              </a:xfrm>
              <a:custGeom>
                <a:avLst/>
                <a:gdLst/>
                <a:ahLst/>
                <a:cxnLst/>
                <a:rect l="l" t="t" r="r" b="b"/>
                <a:pathLst>
                  <a:path w="1402492" h="2959444">
                    <a:moveTo>
                      <a:pt x="0" y="37870"/>
                    </a:moveTo>
                    <a:lnTo>
                      <a:pt x="1402492" y="37870"/>
                    </a:lnTo>
                    <a:lnTo>
                      <a:pt x="1402492" y="0"/>
                    </a:lnTo>
                    <a:lnTo>
                      <a:pt x="0" y="0"/>
                    </a:lnTo>
                    <a:close/>
                    <a:moveTo>
                      <a:pt x="1122231" y="170769"/>
                    </a:moveTo>
                    <a:cubicBezTo>
                      <a:pt x="1117181" y="170769"/>
                      <a:pt x="1113087" y="166675"/>
                      <a:pt x="1113087" y="161625"/>
                    </a:cubicBezTo>
                    <a:lnTo>
                      <a:pt x="1113087" y="88473"/>
                    </a:lnTo>
                    <a:cubicBezTo>
                      <a:pt x="1113087" y="83423"/>
                      <a:pt x="1117181" y="79329"/>
                      <a:pt x="1122231" y="79329"/>
                    </a:cubicBezTo>
                    <a:cubicBezTo>
                      <a:pt x="1127281" y="79329"/>
                      <a:pt x="1131375" y="83423"/>
                      <a:pt x="1131375" y="88473"/>
                    </a:cubicBezTo>
                    <a:lnTo>
                      <a:pt x="1131375" y="161625"/>
                    </a:lnTo>
                    <a:cubicBezTo>
                      <a:pt x="1131375" y="166675"/>
                      <a:pt x="1127281" y="170769"/>
                      <a:pt x="1122231" y="170769"/>
                    </a:cubicBezTo>
                    <a:close/>
                    <a:moveTo>
                      <a:pt x="1094233" y="170769"/>
                    </a:moveTo>
                    <a:cubicBezTo>
                      <a:pt x="1089183" y="170769"/>
                      <a:pt x="1085089" y="166675"/>
                      <a:pt x="1085089" y="161625"/>
                    </a:cubicBezTo>
                    <a:lnTo>
                      <a:pt x="1085089" y="88473"/>
                    </a:lnTo>
                    <a:cubicBezTo>
                      <a:pt x="1085089" y="83423"/>
                      <a:pt x="1089183" y="79329"/>
                      <a:pt x="1094233" y="79329"/>
                    </a:cubicBezTo>
                    <a:cubicBezTo>
                      <a:pt x="1099283" y="79329"/>
                      <a:pt x="1103377" y="83423"/>
                      <a:pt x="1103377" y="88473"/>
                    </a:cubicBezTo>
                    <a:lnTo>
                      <a:pt x="1103377" y="161625"/>
                    </a:lnTo>
                    <a:cubicBezTo>
                      <a:pt x="1103377" y="166675"/>
                      <a:pt x="1099283" y="170769"/>
                      <a:pt x="1094233" y="170769"/>
                    </a:cubicBezTo>
                    <a:close/>
                    <a:moveTo>
                      <a:pt x="1066239" y="170769"/>
                    </a:moveTo>
                    <a:cubicBezTo>
                      <a:pt x="1061189" y="170769"/>
                      <a:pt x="1057095" y="166675"/>
                      <a:pt x="1057095" y="161625"/>
                    </a:cubicBezTo>
                    <a:lnTo>
                      <a:pt x="1057095" y="88473"/>
                    </a:lnTo>
                    <a:cubicBezTo>
                      <a:pt x="1057095" y="83423"/>
                      <a:pt x="1061189" y="79329"/>
                      <a:pt x="1066239" y="79329"/>
                    </a:cubicBezTo>
                    <a:cubicBezTo>
                      <a:pt x="1071289" y="79329"/>
                      <a:pt x="1075383" y="83423"/>
                      <a:pt x="1075383" y="88473"/>
                    </a:cubicBezTo>
                    <a:lnTo>
                      <a:pt x="1075383" y="161625"/>
                    </a:lnTo>
                    <a:cubicBezTo>
                      <a:pt x="1075383" y="166675"/>
                      <a:pt x="1071289" y="170769"/>
                      <a:pt x="1066239" y="170769"/>
                    </a:cubicBezTo>
                    <a:close/>
                    <a:moveTo>
                      <a:pt x="1038245" y="170769"/>
                    </a:moveTo>
                    <a:cubicBezTo>
                      <a:pt x="1033195" y="170769"/>
                      <a:pt x="1029101" y="166675"/>
                      <a:pt x="1029101" y="161625"/>
                    </a:cubicBezTo>
                    <a:lnTo>
                      <a:pt x="1029101" y="88473"/>
                    </a:lnTo>
                    <a:cubicBezTo>
                      <a:pt x="1029101" y="83423"/>
                      <a:pt x="1033195" y="79329"/>
                      <a:pt x="1038245" y="79329"/>
                    </a:cubicBezTo>
                    <a:cubicBezTo>
                      <a:pt x="1043295" y="79329"/>
                      <a:pt x="1047389" y="83423"/>
                      <a:pt x="1047389" y="88473"/>
                    </a:cubicBezTo>
                    <a:lnTo>
                      <a:pt x="1047389" y="161625"/>
                    </a:lnTo>
                    <a:cubicBezTo>
                      <a:pt x="1047389" y="166675"/>
                      <a:pt x="1043295" y="170769"/>
                      <a:pt x="1038245" y="170769"/>
                    </a:cubicBezTo>
                    <a:close/>
                    <a:moveTo>
                      <a:pt x="1010251" y="170769"/>
                    </a:moveTo>
                    <a:cubicBezTo>
                      <a:pt x="1005201" y="170769"/>
                      <a:pt x="1001107" y="166675"/>
                      <a:pt x="1001107" y="161625"/>
                    </a:cubicBezTo>
                    <a:lnTo>
                      <a:pt x="1001107" y="88473"/>
                    </a:lnTo>
                    <a:cubicBezTo>
                      <a:pt x="1001107" y="83423"/>
                      <a:pt x="1005201" y="79329"/>
                      <a:pt x="1010251" y="79329"/>
                    </a:cubicBezTo>
                    <a:cubicBezTo>
                      <a:pt x="1015301" y="79329"/>
                      <a:pt x="1019395" y="83423"/>
                      <a:pt x="1019395" y="88473"/>
                    </a:cubicBezTo>
                    <a:lnTo>
                      <a:pt x="1019395" y="161625"/>
                    </a:lnTo>
                    <a:cubicBezTo>
                      <a:pt x="1019395" y="166675"/>
                      <a:pt x="1015301" y="170769"/>
                      <a:pt x="1010251" y="170769"/>
                    </a:cubicBezTo>
                    <a:close/>
                    <a:moveTo>
                      <a:pt x="982257" y="170769"/>
                    </a:moveTo>
                    <a:cubicBezTo>
                      <a:pt x="977207" y="170769"/>
                      <a:pt x="973113" y="166675"/>
                      <a:pt x="973113" y="161625"/>
                    </a:cubicBezTo>
                    <a:lnTo>
                      <a:pt x="973113" y="88473"/>
                    </a:lnTo>
                    <a:cubicBezTo>
                      <a:pt x="973113" y="83423"/>
                      <a:pt x="977207" y="79329"/>
                      <a:pt x="982257" y="79329"/>
                    </a:cubicBezTo>
                    <a:cubicBezTo>
                      <a:pt x="987307" y="79329"/>
                      <a:pt x="991401" y="83423"/>
                      <a:pt x="991401" y="88473"/>
                    </a:cubicBezTo>
                    <a:lnTo>
                      <a:pt x="991401" y="161625"/>
                    </a:lnTo>
                    <a:cubicBezTo>
                      <a:pt x="991401" y="166675"/>
                      <a:pt x="987307" y="170769"/>
                      <a:pt x="982257" y="170769"/>
                    </a:cubicBezTo>
                    <a:close/>
                    <a:moveTo>
                      <a:pt x="954263" y="170769"/>
                    </a:moveTo>
                    <a:cubicBezTo>
                      <a:pt x="949213" y="170769"/>
                      <a:pt x="945119" y="166675"/>
                      <a:pt x="945119" y="161625"/>
                    </a:cubicBezTo>
                    <a:lnTo>
                      <a:pt x="945119" y="88473"/>
                    </a:lnTo>
                    <a:cubicBezTo>
                      <a:pt x="945119" y="83423"/>
                      <a:pt x="949213" y="79329"/>
                      <a:pt x="954263" y="79329"/>
                    </a:cubicBezTo>
                    <a:cubicBezTo>
                      <a:pt x="959313" y="79329"/>
                      <a:pt x="963407" y="83423"/>
                      <a:pt x="963407" y="88473"/>
                    </a:cubicBezTo>
                    <a:lnTo>
                      <a:pt x="963407" y="161625"/>
                    </a:lnTo>
                    <a:cubicBezTo>
                      <a:pt x="963407" y="166675"/>
                      <a:pt x="959313" y="170769"/>
                      <a:pt x="954263" y="170769"/>
                    </a:cubicBezTo>
                    <a:close/>
                    <a:moveTo>
                      <a:pt x="926269" y="170769"/>
                    </a:moveTo>
                    <a:cubicBezTo>
                      <a:pt x="921219" y="170769"/>
                      <a:pt x="917125" y="166675"/>
                      <a:pt x="917125" y="161625"/>
                    </a:cubicBezTo>
                    <a:lnTo>
                      <a:pt x="917125" y="88473"/>
                    </a:lnTo>
                    <a:cubicBezTo>
                      <a:pt x="917125" y="83423"/>
                      <a:pt x="921219" y="79329"/>
                      <a:pt x="926269" y="79329"/>
                    </a:cubicBezTo>
                    <a:cubicBezTo>
                      <a:pt x="931319" y="79329"/>
                      <a:pt x="935413" y="83423"/>
                      <a:pt x="935413" y="88473"/>
                    </a:cubicBezTo>
                    <a:lnTo>
                      <a:pt x="935413" y="161625"/>
                    </a:lnTo>
                    <a:cubicBezTo>
                      <a:pt x="935413" y="166675"/>
                      <a:pt x="931319" y="170769"/>
                      <a:pt x="926269" y="170769"/>
                    </a:cubicBezTo>
                    <a:close/>
                    <a:moveTo>
                      <a:pt x="898275" y="170769"/>
                    </a:moveTo>
                    <a:cubicBezTo>
                      <a:pt x="893225" y="170769"/>
                      <a:pt x="889131" y="166675"/>
                      <a:pt x="889131" y="161625"/>
                    </a:cubicBezTo>
                    <a:lnTo>
                      <a:pt x="889131" y="88473"/>
                    </a:lnTo>
                    <a:cubicBezTo>
                      <a:pt x="889131" y="83423"/>
                      <a:pt x="893225" y="79329"/>
                      <a:pt x="898275" y="79329"/>
                    </a:cubicBezTo>
                    <a:cubicBezTo>
                      <a:pt x="903325" y="79329"/>
                      <a:pt x="907419" y="83423"/>
                      <a:pt x="907419" y="88473"/>
                    </a:cubicBezTo>
                    <a:lnTo>
                      <a:pt x="907419" y="161625"/>
                    </a:lnTo>
                    <a:cubicBezTo>
                      <a:pt x="907419" y="166675"/>
                      <a:pt x="903325" y="170769"/>
                      <a:pt x="898275" y="170769"/>
                    </a:cubicBezTo>
                    <a:close/>
                    <a:moveTo>
                      <a:pt x="870281" y="170769"/>
                    </a:moveTo>
                    <a:cubicBezTo>
                      <a:pt x="865231" y="170769"/>
                      <a:pt x="861137" y="166675"/>
                      <a:pt x="861137" y="161625"/>
                    </a:cubicBezTo>
                    <a:lnTo>
                      <a:pt x="861137" y="88473"/>
                    </a:lnTo>
                    <a:cubicBezTo>
                      <a:pt x="861137" y="83423"/>
                      <a:pt x="865231" y="79329"/>
                      <a:pt x="870281" y="79329"/>
                    </a:cubicBezTo>
                    <a:cubicBezTo>
                      <a:pt x="875331" y="79329"/>
                      <a:pt x="879425" y="83423"/>
                      <a:pt x="879425" y="88473"/>
                    </a:cubicBezTo>
                    <a:lnTo>
                      <a:pt x="879425" y="161625"/>
                    </a:lnTo>
                    <a:cubicBezTo>
                      <a:pt x="879425" y="166675"/>
                      <a:pt x="875331" y="170769"/>
                      <a:pt x="870281" y="170769"/>
                    </a:cubicBezTo>
                    <a:close/>
                    <a:moveTo>
                      <a:pt x="842287" y="170769"/>
                    </a:moveTo>
                    <a:cubicBezTo>
                      <a:pt x="837237" y="170769"/>
                      <a:pt x="833143" y="166675"/>
                      <a:pt x="833143" y="161625"/>
                    </a:cubicBezTo>
                    <a:lnTo>
                      <a:pt x="833143" y="88473"/>
                    </a:lnTo>
                    <a:cubicBezTo>
                      <a:pt x="833143" y="83423"/>
                      <a:pt x="837237" y="79329"/>
                      <a:pt x="842287" y="79329"/>
                    </a:cubicBezTo>
                    <a:cubicBezTo>
                      <a:pt x="847337" y="79329"/>
                      <a:pt x="851431" y="83423"/>
                      <a:pt x="851431" y="88473"/>
                    </a:cubicBezTo>
                    <a:lnTo>
                      <a:pt x="851431" y="161625"/>
                    </a:lnTo>
                    <a:cubicBezTo>
                      <a:pt x="851431" y="166675"/>
                      <a:pt x="847337" y="170769"/>
                      <a:pt x="842287" y="170769"/>
                    </a:cubicBezTo>
                    <a:close/>
                    <a:moveTo>
                      <a:pt x="814293" y="170769"/>
                    </a:moveTo>
                    <a:cubicBezTo>
                      <a:pt x="809243" y="170769"/>
                      <a:pt x="805149" y="166675"/>
                      <a:pt x="805149" y="161625"/>
                    </a:cubicBezTo>
                    <a:lnTo>
                      <a:pt x="805149" y="88473"/>
                    </a:lnTo>
                    <a:cubicBezTo>
                      <a:pt x="805149" y="83423"/>
                      <a:pt x="809243" y="79329"/>
                      <a:pt x="814293" y="79329"/>
                    </a:cubicBezTo>
                    <a:cubicBezTo>
                      <a:pt x="819343" y="79329"/>
                      <a:pt x="823437" y="83423"/>
                      <a:pt x="823437" y="88473"/>
                    </a:cubicBezTo>
                    <a:lnTo>
                      <a:pt x="823437" y="161625"/>
                    </a:lnTo>
                    <a:cubicBezTo>
                      <a:pt x="823437" y="166675"/>
                      <a:pt x="819343" y="170769"/>
                      <a:pt x="814293" y="170769"/>
                    </a:cubicBezTo>
                    <a:close/>
                    <a:moveTo>
                      <a:pt x="786299" y="170769"/>
                    </a:moveTo>
                    <a:cubicBezTo>
                      <a:pt x="781249" y="170769"/>
                      <a:pt x="777155" y="166675"/>
                      <a:pt x="777155" y="161625"/>
                    </a:cubicBezTo>
                    <a:lnTo>
                      <a:pt x="777155" y="88473"/>
                    </a:lnTo>
                    <a:cubicBezTo>
                      <a:pt x="777155" y="83423"/>
                      <a:pt x="781249" y="79329"/>
                      <a:pt x="786299" y="79329"/>
                    </a:cubicBezTo>
                    <a:cubicBezTo>
                      <a:pt x="791349" y="79329"/>
                      <a:pt x="795443" y="83423"/>
                      <a:pt x="795443" y="88473"/>
                    </a:cubicBezTo>
                    <a:lnTo>
                      <a:pt x="795443" y="161625"/>
                    </a:lnTo>
                    <a:cubicBezTo>
                      <a:pt x="795443" y="166675"/>
                      <a:pt x="791349" y="170769"/>
                      <a:pt x="786299" y="170769"/>
                    </a:cubicBezTo>
                    <a:close/>
                    <a:moveTo>
                      <a:pt x="758305" y="170769"/>
                    </a:moveTo>
                    <a:cubicBezTo>
                      <a:pt x="753255" y="170769"/>
                      <a:pt x="749161" y="166675"/>
                      <a:pt x="749161" y="161625"/>
                    </a:cubicBezTo>
                    <a:lnTo>
                      <a:pt x="749161" y="88473"/>
                    </a:lnTo>
                    <a:cubicBezTo>
                      <a:pt x="749161" y="83423"/>
                      <a:pt x="753255" y="79329"/>
                      <a:pt x="758305" y="79329"/>
                    </a:cubicBezTo>
                    <a:cubicBezTo>
                      <a:pt x="763355" y="79329"/>
                      <a:pt x="767449" y="83423"/>
                      <a:pt x="767449" y="88473"/>
                    </a:cubicBezTo>
                    <a:lnTo>
                      <a:pt x="767449" y="161625"/>
                    </a:lnTo>
                    <a:cubicBezTo>
                      <a:pt x="767449" y="166675"/>
                      <a:pt x="763355" y="170769"/>
                      <a:pt x="758305" y="170769"/>
                    </a:cubicBezTo>
                    <a:close/>
                    <a:moveTo>
                      <a:pt x="730311" y="170769"/>
                    </a:moveTo>
                    <a:cubicBezTo>
                      <a:pt x="725261" y="170769"/>
                      <a:pt x="721167" y="166675"/>
                      <a:pt x="721167" y="161625"/>
                    </a:cubicBezTo>
                    <a:lnTo>
                      <a:pt x="721167" y="88473"/>
                    </a:lnTo>
                    <a:cubicBezTo>
                      <a:pt x="721167" y="83423"/>
                      <a:pt x="725261" y="79329"/>
                      <a:pt x="730311" y="79329"/>
                    </a:cubicBezTo>
                    <a:cubicBezTo>
                      <a:pt x="735361" y="79329"/>
                      <a:pt x="739455" y="83423"/>
                      <a:pt x="739455" y="88473"/>
                    </a:cubicBezTo>
                    <a:lnTo>
                      <a:pt x="739455" y="161625"/>
                    </a:lnTo>
                    <a:cubicBezTo>
                      <a:pt x="739455" y="166675"/>
                      <a:pt x="735361" y="170769"/>
                      <a:pt x="730311" y="170769"/>
                    </a:cubicBezTo>
                    <a:close/>
                    <a:moveTo>
                      <a:pt x="702317" y="170769"/>
                    </a:moveTo>
                    <a:cubicBezTo>
                      <a:pt x="697267" y="170769"/>
                      <a:pt x="693173" y="166675"/>
                      <a:pt x="693173" y="161625"/>
                    </a:cubicBezTo>
                    <a:lnTo>
                      <a:pt x="693173" y="88473"/>
                    </a:lnTo>
                    <a:cubicBezTo>
                      <a:pt x="693173" y="83423"/>
                      <a:pt x="697267" y="79329"/>
                      <a:pt x="702317" y="79329"/>
                    </a:cubicBezTo>
                    <a:cubicBezTo>
                      <a:pt x="707367" y="79329"/>
                      <a:pt x="711461" y="83423"/>
                      <a:pt x="711461" y="88473"/>
                    </a:cubicBezTo>
                    <a:lnTo>
                      <a:pt x="711461" y="161625"/>
                    </a:lnTo>
                    <a:cubicBezTo>
                      <a:pt x="711461" y="166675"/>
                      <a:pt x="707367" y="170769"/>
                      <a:pt x="702317" y="170769"/>
                    </a:cubicBezTo>
                    <a:close/>
                    <a:moveTo>
                      <a:pt x="674323" y="170769"/>
                    </a:moveTo>
                    <a:cubicBezTo>
                      <a:pt x="669273" y="170769"/>
                      <a:pt x="665179" y="166675"/>
                      <a:pt x="665179" y="161625"/>
                    </a:cubicBezTo>
                    <a:lnTo>
                      <a:pt x="665179" y="88473"/>
                    </a:lnTo>
                    <a:cubicBezTo>
                      <a:pt x="665179" y="83423"/>
                      <a:pt x="669273" y="79329"/>
                      <a:pt x="674323" y="79329"/>
                    </a:cubicBezTo>
                    <a:cubicBezTo>
                      <a:pt x="679373" y="79329"/>
                      <a:pt x="683467" y="83423"/>
                      <a:pt x="683467" y="88473"/>
                    </a:cubicBezTo>
                    <a:lnTo>
                      <a:pt x="683467" y="161625"/>
                    </a:lnTo>
                    <a:cubicBezTo>
                      <a:pt x="683467" y="166675"/>
                      <a:pt x="679373" y="170769"/>
                      <a:pt x="674323" y="170769"/>
                    </a:cubicBezTo>
                    <a:close/>
                    <a:moveTo>
                      <a:pt x="646329" y="170769"/>
                    </a:moveTo>
                    <a:cubicBezTo>
                      <a:pt x="641279" y="170769"/>
                      <a:pt x="637185" y="166675"/>
                      <a:pt x="637185" y="161625"/>
                    </a:cubicBezTo>
                    <a:lnTo>
                      <a:pt x="637185" y="88473"/>
                    </a:lnTo>
                    <a:cubicBezTo>
                      <a:pt x="637185" y="83423"/>
                      <a:pt x="641279" y="79329"/>
                      <a:pt x="646329" y="79329"/>
                    </a:cubicBezTo>
                    <a:cubicBezTo>
                      <a:pt x="651379" y="79329"/>
                      <a:pt x="655473" y="83423"/>
                      <a:pt x="655473" y="88473"/>
                    </a:cubicBezTo>
                    <a:lnTo>
                      <a:pt x="655473" y="161625"/>
                    </a:lnTo>
                    <a:cubicBezTo>
                      <a:pt x="655473" y="166675"/>
                      <a:pt x="651379" y="170769"/>
                      <a:pt x="646329" y="170769"/>
                    </a:cubicBezTo>
                    <a:close/>
                    <a:moveTo>
                      <a:pt x="618335" y="170769"/>
                    </a:moveTo>
                    <a:cubicBezTo>
                      <a:pt x="613285" y="170769"/>
                      <a:pt x="609191" y="166675"/>
                      <a:pt x="609191" y="161625"/>
                    </a:cubicBezTo>
                    <a:lnTo>
                      <a:pt x="609191" y="88473"/>
                    </a:lnTo>
                    <a:cubicBezTo>
                      <a:pt x="609191" y="83423"/>
                      <a:pt x="613285" y="79329"/>
                      <a:pt x="618335" y="79329"/>
                    </a:cubicBezTo>
                    <a:cubicBezTo>
                      <a:pt x="623385" y="79329"/>
                      <a:pt x="627479" y="83423"/>
                      <a:pt x="627479" y="88473"/>
                    </a:cubicBezTo>
                    <a:lnTo>
                      <a:pt x="627479" y="161625"/>
                    </a:lnTo>
                    <a:cubicBezTo>
                      <a:pt x="627479" y="166675"/>
                      <a:pt x="623385" y="170769"/>
                      <a:pt x="618335" y="170769"/>
                    </a:cubicBezTo>
                    <a:close/>
                    <a:moveTo>
                      <a:pt x="590341" y="170769"/>
                    </a:moveTo>
                    <a:cubicBezTo>
                      <a:pt x="585291" y="170769"/>
                      <a:pt x="581197" y="166675"/>
                      <a:pt x="581197" y="161625"/>
                    </a:cubicBezTo>
                    <a:lnTo>
                      <a:pt x="581197" y="88473"/>
                    </a:lnTo>
                    <a:cubicBezTo>
                      <a:pt x="581197" y="83423"/>
                      <a:pt x="585291" y="79329"/>
                      <a:pt x="590341" y="79329"/>
                    </a:cubicBezTo>
                    <a:cubicBezTo>
                      <a:pt x="595391" y="79329"/>
                      <a:pt x="599485" y="83423"/>
                      <a:pt x="599485" y="88473"/>
                    </a:cubicBezTo>
                    <a:lnTo>
                      <a:pt x="599485" y="161625"/>
                    </a:lnTo>
                    <a:cubicBezTo>
                      <a:pt x="599485" y="166675"/>
                      <a:pt x="595391" y="170769"/>
                      <a:pt x="590341" y="170769"/>
                    </a:cubicBezTo>
                    <a:close/>
                    <a:moveTo>
                      <a:pt x="562347" y="170769"/>
                    </a:moveTo>
                    <a:cubicBezTo>
                      <a:pt x="557297" y="170769"/>
                      <a:pt x="553203" y="166675"/>
                      <a:pt x="553203" y="161625"/>
                    </a:cubicBezTo>
                    <a:lnTo>
                      <a:pt x="553203" y="88473"/>
                    </a:lnTo>
                    <a:cubicBezTo>
                      <a:pt x="553203" y="83423"/>
                      <a:pt x="557297" y="79329"/>
                      <a:pt x="562347" y="79329"/>
                    </a:cubicBezTo>
                    <a:cubicBezTo>
                      <a:pt x="567397" y="79329"/>
                      <a:pt x="571491" y="83423"/>
                      <a:pt x="571491" y="88473"/>
                    </a:cubicBezTo>
                    <a:lnTo>
                      <a:pt x="571491" y="161625"/>
                    </a:lnTo>
                    <a:cubicBezTo>
                      <a:pt x="571491" y="166675"/>
                      <a:pt x="567397" y="170769"/>
                      <a:pt x="562347" y="170769"/>
                    </a:cubicBezTo>
                    <a:close/>
                    <a:moveTo>
                      <a:pt x="534353" y="170769"/>
                    </a:moveTo>
                    <a:cubicBezTo>
                      <a:pt x="529303" y="170769"/>
                      <a:pt x="525209" y="166675"/>
                      <a:pt x="525209" y="161625"/>
                    </a:cubicBezTo>
                    <a:lnTo>
                      <a:pt x="525209" y="88473"/>
                    </a:lnTo>
                    <a:cubicBezTo>
                      <a:pt x="525209" y="83423"/>
                      <a:pt x="529303" y="79329"/>
                      <a:pt x="534353" y="79329"/>
                    </a:cubicBezTo>
                    <a:cubicBezTo>
                      <a:pt x="539403" y="79329"/>
                      <a:pt x="543497" y="83423"/>
                      <a:pt x="543497" y="88473"/>
                    </a:cubicBezTo>
                    <a:lnTo>
                      <a:pt x="543497" y="161625"/>
                    </a:lnTo>
                    <a:cubicBezTo>
                      <a:pt x="543497" y="166675"/>
                      <a:pt x="539403" y="170769"/>
                      <a:pt x="534353" y="170769"/>
                    </a:cubicBezTo>
                    <a:close/>
                    <a:moveTo>
                      <a:pt x="506359" y="170769"/>
                    </a:moveTo>
                    <a:cubicBezTo>
                      <a:pt x="501309" y="170769"/>
                      <a:pt x="497215" y="166675"/>
                      <a:pt x="497215" y="161625"/>
                    </a:cubicBezTo>
                    <a:lnTo>
                      <a:pt x="497215" y="88473"/>
                    </a:lnTo>
                    <a:cubicBezTo>
                      <a:pt x="497215" y="83423"/>
                      <a:pt x="501309" y="79329"/>
                      <a:pt x="506359" y="79329"/>
                    </a:cubicBezTo>
                    <a:cubicBezTo>
                      <a:pt x="511409" y="79329"/>
                      <a:pt x="515503" y="83423"/>
                      <a:pt x="515503" y="88473"/>
                    </a:cubicBezTo>
                    <a:lnTo>
                      <a:pt x="515503" y="161625"/>
                    </a:lnTo>
                    <a:cubicBezTo>
                      <a:pt x="515503" y="166675"/>
                      <a:pt x="511409" y="170769"/>
                      <a:pt x="506359" y="170769"/>
                    </a:cubicBezTo>
                    <a:close/>
                    <a:moveTo>
                      <a:pt x="478365" y="170769"/>
                    </a:moveTo>
                    <a:cubicBezTo>
                      <a:pt x="473315" y="170769"/>
                      <a:pt x="469221" y="166675"/>
                      <a:pt x="469221" y="161625"/>
                    </a:cubicBezTo>
                    <a:lnTo>
                      <a:pt x="469221" y="88473"/>
                    </a:lnTo>
                    <a:cubicBezTo>
                      <a:pt x="469221" y="83423"/>
                      <a:pt x="473315" y="79329"/>
                      <a:pt x="478365" y="79329"/>
                    </a:cubicBezTo>
                    <a:cubicBezTo>
                      <a:pt x="483415" y="79329"/>
                      <a:pt x="487509" y="83423"/>
                      <a:pt x="487509" y="88473"/>
                    </a:cubicBezTo>
                    <a:lnTo>
                      <a:pt x="487509" y="161625"/>
                    </a:lnTo>
                    <a:cubicBezTo>
                      <a:pt x="487509" y="166675"/>
                      <a:pt x="483415" y="170769"/>
                      <a:pt x="478365" y="170769"/>
                    </a:cubicBezTo>
                    <a:close/>
                    <a:moveTo>
                      <a:pt x="450371" y="170769"/>
                    </a:moveTo>
                    <a:cubicBezTo>
                      <a:pt x="445321" y="170769"/>
                      <a:pt x="441227" y="166675"/>
                      <a:pt x="441227" y="161625"/>
                    </a:cubicBezTo>
                    <a:lnTo>
                      <a:pt x="441227" y="88473"/>
                    </a:lnTo>
                    <a:cubicBezTo>
                      <a:pt x="441227" y="83423"/>
                      <a:pt x="445321" y="79329"/>
                      <a:pt x="450371" y="79329"/>
                    </a:cubicBezTo>
                    <a:cubicBezTo>
                      <a:pt x="455421" y="79329"/>
                      <a:pt x="459515" y="83423"/>
                      <a:pt x="459515" y="88473"/>
                    </a:cubicBezTo>
                    <a:lnTo>
                      <a:pt x="459515" y="161625"/>
                    </a:lnTo>
                    <a:cubicBezTo>
                      <a:pt x="459515" y="166675"/>
                      <a:pt x="455421" y="170769"/>
                      <a:pt x="450371" y="170769"/>
                    </a:cubicBezTo>
                    <a:close/>
                    <a:moveTo>
                      <a:pt x="422377" y="170769"/>
                    </a:moveTo>
                    <a:cubicBezTo>
                      <a:pt x="417327" y="170769"/>
                      <a:pt x="413233" y="166675"/>
                      <a:pt x="413233" y="161625"/>
                    </a:cubicBezTo>
                    <a:lnTo>
                      <a:pt x="413233" y="88473"/>
                    </a:lnTo>
                    <a:cubicBezTo>
                      <a:pt x="413233" y="83423"/>
                      <a:pt x="417327" y="79329"/>
                      <a:pt x="422377" y="79329"/>
                    </a:cubicBezTo>
                    <a:cubicBezTo>
                      <a:pt x="427427" y="79329"/>
                      <a:pt x="431521" y="83423"/>
                      <a:pt x="431521" y="88473"/>
                    </a:cubicBezTo>
                    <a:lnTo>
                      <a:pt x="431521" y="161625"/>
                    </a:lnTo>
                    <a:cubicBezTo>
                      <a:pt x="431521" y="166675"/>
                      <a:pt x="427427" y="170769"/>
                      <a:pt x="422377" y="170769"/>
                    </a:cubicBezTo>
                    <a:close/>
                    <a:moveTo>
                      <a:pt x="394383" y="170769"/>
                    </a:moveTo>
                    <a:cubicBezTo>
                      <a:pt x="389333" y="170769"/>
                      <a:pt x="385239" y="166675"/>
                      <a:pt x="385239" y="161625"/>
                    </a:cubicBezTo>
                    <a:lnTo>
                      <a:pt x="385239" y="88473"/>
                    </a:lnTo>
                    <a:cubicBezTo>
                      <a:pt x="385239" y="83423"/>
                      <a:pt x="389333" y="79329"/>
                      <a:pt x="394383" y="79329"/>
                    </a:cubicBezTo>
                    <a:cubicBezTo>
                      <a:pt x="399433" y="79329"/>
                      <a:pt x="403527" y="83423"/>
                      <a:pt x="403527" y="88473"/>
                    </a:cubicBezTo>
                    <a:lnTo>
                      <a:pt x="403527" y="161625"/>
                    </a:lnTo>
                    <a:cubicBezTo>
                      <a:pt x="403527" y="166675"/>
                      <a:pt x="399433" y="170769"/>
                      <a:pt x="394383" y="170769"/>
                    </a:cubicBezTo>
                    <a:close/>
                    <a:moveTo>
                      <a:pt x="366389" y="170769"/>
                    </a:moveTo>
                    <a:cubicBezTo>
                      <a:pt x="361339" y="170769"/>
                      <a:pt x="357245" y="166675"/>
                      <a:pt x="357245" y="161625"/>
                    </a:cubicBezTo>
                    <a:lnTo>
                      <a:pt x="357245" y="88473"/>
                    </a:lnTo>
                    <a:cubicBezTo>
                      <a:pt x="357245" y="83423"/>
                      <a:pt x="361339" y="79329"/>
                      <a:pt x="366389" y="79329"/>
                    </a:cubicBezTo>
                    <a:cubicBezTo>
                      <a:pt x="371439" y="79329"/>
                      <a:pt x="375533" y="83423"/>
                      <a:pt x="375533" y="88473"/>
                    </a:cubicBezTo>
                    <a:lnTo>
                      <a:pt x="375533" y="161625"/>
                    </a:lnTo>
                    <a:cubicBezTo>
                      <a:pt x="375533" y="166675"/>
                      <a:pt x="371439" y="170769"/>
                      <a:pt x="366389" y="170769"/>
                    </a:cubicBezTo>
                    <a:close/>
                    <a:moveTo>
                      <a:pt x="338395" y="170769"/>
                    </a:moveTo>
                    <a:cubicBezTo>
                      <a:pt x="333345" y="170769"/>
                      <a:pt x="329251" y="166675"/>
                      <a:pt x="329251" y="161625"/>
                    </a:cubicBezTo>
                    <a:lnTo>
                      <a:pt x="329251" y="88473"/>
                    </a:lnTo>
                    <a:cubicBezTo>
                      <a:pt x="329251" y="83423"/>
                      <a:pt x="333345" y="79329"/>
                      <a:pt x="338395" y="79329"/>
                    </a:cubicBezTo>
                    <a:cubicBezTo>
                      <a:pt x="343445" y="79329"/>
                      <a:pt x="347539" y="83423"/>
                      <a:pt x="347539" y="88473"/>
                    </a:cubicBezTo>
                    <a:lnTo>
                      <a:pt x="347539" y="161625"/>
                    </a:lnTo>
                    <a:cubicBezTo>
                      <a:pt x="347539" y="166675"/>
                      <a:pt x="343445" y="170769"/>
                      <a:pt x="338395" y="170769"/>
                    </a:cubicBezTo>
                    <a:close/>
                    <a:moveTo>
                      <a:pt x="310401" y="170769"/>
                    </a:moveTo>
                    <a:cubicBezTo>
                      <a:pt x="305351" y="170769"/>
                      <a:pt x="301257" y="166675"/>
                      <a:pt x="301257" y="161625"/>
                    </a:cubicBezTo>
                    <a:lnTo>
                      <a:pt x="301257" y="88473"/>
                    </a:lnTo>
                    <a:cubicBezTo>
                      <a:pt x="301257" y="83423"/>
                      <a:pt x="305351" y="79329"/>
                      <a:pt x="310401" y="79329"/>
                    </a:cubicBezTo>
                    <a:cubicBezTo>
                      <a:pt x="315451" y="79329"/>
                      <a:pt x="319545" y="83423"/>
                      <a:pt x="319545" y="88473"/>
                    </a:cubicBezTo>
                    <a:lnTo>
                      <a:pt x="319545" y="161625"/>
                    </a:lnTo>
                    <a:cubicBezTo>
                      <a:pt x="319545" y="166675"/>
                      <a:pt x="315451" y="170769"/>
                      <a:pt x="310401" y="170769"/>
                    </a:cubicBezTo>
                    <a:close/>
                    <a:moveTo>
                      <a:pt x="282407" y="170769"/>
                    </a:moveTo>
                    <a:cubicBezTo>
                      <a:pt x="277357" y="170769"/>
                      <a:pt x="273263" y="166675"/>
                      <a:pt x="273263" y="161625"/>
                    </a:cubicBezTo>
                    <a:lnTo>
                      <a:pt x="273263" y="88473"/>
                    </a:lnTo>
                    <a:cubicBezTo>
                      <a:pt x="273263" y="83423"/>
                      <a:pt x="277357" y="79329"/>
                      <a:pt x="282407" y="79329"/>
                    </a:cubicBezTo>
                    <a:cubicBezTo>
                      <a:pt x="287457" y="79329"/>
                      <a:pt x="291551" y="83423"/>
                      <a:pt x="291551" y="88473"/>
                    </a:cubicBezTo>
                    <a:lnTo>
                      <a:pt x="291551" y="161625"/>
                    </a:lnTo>
                    <a:cubicBezTo>
                      <a:pt x="291551" y="166675"/>
                      <a:pt x="287457" y="170769"/>
                      <a:pt x="282407" y="170769"/>
                    </a:cubicBezTo>
                    <a:close/>
                    <a:moveTo>
                      <a:pt x="0" y="187436"/>
                    </a:moveTo>
                    <a:lnTo>
                      <a:pt x="1402492" y="187436"/>
                    </a:lnTo>
                    <a:lnTo>
                      <a:pt x="1402492" y="56158"/>
                    </a:lnTo>
                    <a:lnTo>
                      <a:pt x="0" y="56158"/>
                    </a:lnTo>
                    <a:close/>
                    <a:moveTo>
                      <a:pt x="448311" y="646221"/>
                    </a:moveTo>
                    <a:cubicBezTo>
                      <a:pt x="435378" y="646221"/>
                      <a:pt x="424893" y="635736"/>
                      <a:pt x="424893" y="622803"/>
                    </a:cubicBezTo>
                    <a:lnTo>
                      <a:pt x="424893" y="400558"/>
                    </a:lnTo>
                    <a:cubicBezTo>
                      <a:pt x="424893" y="387625"/>
                      <a:pt x="435378" y="377140"/>
                      <a:pt x="448311" y="377140"/>
                    </a:cubicBezTo>
                    <a:lnTo>
                      <a:pt x="1211100" y="377140"/>
                    </a:lnTo>
                    <a:cubicBezTo>
                      <a:pt x="1224033" y="377140"/>
                      <a:pt x="1234518" y="387625"/>
                      <a:pt x="1234518" y="400558"/>
                    </a:cubicBezTo>
                    <a:lnTo>
                      <a:pt x="1234518" y="622803"/>
                    </a:lnTo>
                    <a:cubicBezTo>
                      <a:pt x="1234518" y="635736"/>
                      <a:pt x="1224033" y="646221"/>
                      <a:pt x="1211100" y="646221"/>
                    </a:cubicBezTo>
                    <a:close/>
                    <a:moveTo>
                      <a:pt x="1157297" y="896251"/>
                    </a:moveTo>
                    <a:cubicBezTo>
                      <a:pt x="1142981" y="896251"/>
                      <a:pt x="1131375" y="884645"/>
                      <a:pt x="1131375" y="870329"/>
                    </a:cubicBezTo>
                    <a:lnTo>
                      <a:pt x="1131375" y="765012"/>
                    </a:lnTo>
                    <a:cubicBezTo>
                      <a:pt x="1131375" y="750696"/>
                      <a:pt x="1142981" y="739090"/>
                      <a:pt x="1157297" y="739090"/>
                    </a:cubicBezTo>
                    <a:lnTo>
                      <a:pt x="1260983" y="739090"/>
                    </a:lnTo>
                    <a:cubicBezTo>
                      <a:pt x="1275299" y="739090"/>
                      <a:pt x="1286905" y="750696"/>
                      <a:pt x="1286905" y="765012"/>
                    </a:cubicBezTo>
                    <a:lnTo>
                      <a:pt x="1286905" y="870329"/>
                    </a:lnTo>
                    <a:cubicBezTo>
                      <a:pt x="1286905" y="884645"/>
                      <a:pt x="1275299" y="896251"/>
                      <a:pt x="1260983" y="896251"/>
                    </a:cubicBezTo>
                    <a:close/>
                    <a:moveTo>
                      <a:pt x="193380" y="1417901"/>
                    </a:moveTo>
                    <a:lnTo>
                      <a:pt x="236685" y="1417901"/>
                    </a:lnTo>
                    <a:lnTo>
                      <a:pt x="276969" y="1362511"/>
                    </a:lnTo>
                    <a:lnTo>
                      <a:pt x="276969" y="1190793"/>
                    </a:lnTo>
                    <a:lnTo>
                      <a:pt x="319776" y="1190793"/>
                    </a:lnTo>
                    <a:lnTo>
                      <a:pt x="319049" y="1364525"/>
                    </a:lnTo>
                    <a:lnTo>
                      <a:pt x="355305" y="1417901"/>
                    </a:lnTo>
                    <a:lnTo>
                      <a:pt x="398610" y="1417901"/>
                    </a:lnTo>
                    <a:lnTo>
                      <a:pt x="438894" y="1362511"/>
                    </a:lnTo>
                    <a:lnTo>
                      <a:pt x="438894" y="1190793"/>
                    </a:lnTo>
                    <a:lnTo>
                      <a:pt x="486464" y="1190793"/>
                    </a:lnTo>
                    <a:lnTo>
                      <a:pt x="485737" y="1364525"/>
                    </a:lnTo>
                    <a:lnTo>
                      <a:pt x="521993" y="1417901"/>
                    </a:lnTo>
                    <a:lnTo>
                      <a:pt x="565298" y="1417901"/>
                    </a:lnTo>
                    <a:lnTo>
                      <a:pt x="605582" y="1362511"/>
                    </a:lnTo>
                    <a:lnTo>
                      <a:pt x="605582" y="1190793"/>
                    </a:lnTo>
                    <a:lnTo>
                      <a:pt x="658202" y="1190793"/>
                    </a:lnTo>
                    <a:lnTo>
                      <a:pt x="657475" y="1364525"/>
                    </a:lnTo>
                    <a:lnTo>
                      <a:pt x="693731" y="1417901"/>
                    </a:lnTo>
                    <a:lnTo>
                      <a:pt x="737036" y="1417901"/>
                    </a:lnTo>
                    <a:lnTo>
                      <a:pt x="777320" y="1362511"/>
                    </a:lnTo>
                    <a:lnTo>
                      <a:pt x="777320" y="1190793"/>
                    </a:lnTo>
                    <a:lnTo>
                      <a:pt x="811843" y="1190793"/>
                    </a:lnTo>
                    <a:lnTo>
                      <a:pt x="811843" y="1092914"/>
                    </a:lnTo>
                    <a:lnTo>
                      <a:pt x="126043" y="1092914"/>
                    </a:lnTo>
                    <a:lnTo>
                      <a:pt x="126043" y="1190793"/>
                    </a:lnTo>
                    <a:lnTo>
                      <a:pt x="157851" y="1190793"/>
                    </a:lnTo>
                    <a:lnTo>
                      <a:pt x="157124" y="1364525"/>
                    </a:lnTo>
                    <a:close/>
                    <a:moveTo>
                      <a:pt x="715384" y="1461206"/>
                    </a:moveTo>
                    <a:lnTo>
                      <a:pt x="733542" y="1459289"/>
                    </a:lnTo>
                    <a:lnTo>
                      <a:pt x="739046" y="1457208"/>
                    </a:lnTo>
                    <a:lnTo>
                      <a:pt x="741065" y="1454659"/>
                    </a:lnTo>
                    <a:lnTo>
                      <a:pt x="741065" y="1428476"/>
                    </a:lnTo>
                    <a:lnTo>
                      <a:pt x="739046" y="1425927"/>
                    </a:lnTo>
                    <a:lnTo>
                      <a:pt x="733542" y="1423846"/>
                    </a:lnTo>
                    <a:cubicBezTo>
                      <a:pt x="728894" y="1422661"/>
                      <a:pt x="722474" y="1421929"/>
                      <a:pt x="715384" y="1421929"/>
                    </a:cubicBezTo>
                    <a:cubicBezTo>
                      <a:pt x="704748" y="1421929"/>
                      <a:pt x="695620" y="1423577"/>
                      <a:pt x="691721" y="1425927"/>
                    </a:cubicBezTo>
                    <a:cubicBezTo>
                      <a:pt x="690421" y="1426711"/>
                      <a:pt x="689703" y="1427572"/>
                      <a:pt x="689703" y="1428476"/>
                    </a:cubicBezTo>
                    <a:lnTo>
                      <a:pt x="689703" y="1454659"/>
                    </a:lnTo>
                    <a:cubicBezTo>
                      <a:pt x="689703" y="1456467"/>
                      <a:pt x="692578" y="1458104"/>
                      <a:pt x="697225" y="1459289"/>
                    </a:cubicBezTo>
                    <a:cubicBezTo>
                      <a:pt x="701873" y="1460473"/>
                      <a:pt x="708293" y="1461206"/>
                      <a:pt x="715384" y="1461206"/>
                    </a:cubicBezTo>
                    <a:close/>
                    <a:moveTo>
                      <a:pt x="543646" y="1461206"/>
                    </a:moveTo>
                    <a:lnTo>
                      <a:pt x="561804" y="1459289"/>
                    </a:lnTo>
                    <a:lnTo>
                      <a:pt x="567308" y="1457208"/>
                    </a:lnTo>
                    <a:lnTo>
                      <a:pt x="569327" y="1454659"/>
                    </a:lnTo>
                    <a:lnTo>
                      <a:pt x="569327" y="1428476"/>
                    </a:lnTo>
                    <a:lnTo>
                      <a:pt x="567308" y="1425927"/>
                    </a:lnTo>
                    <a:lnTo>
                      <a:pt x="561804" y="1423846"/>
                    </a:lnTo>
                    <a:cubicBezTo>
                      <a:pt x="557156" y="1422661"/>
                      <a:pt x="550736" y="1421929"/>
                      <a:pt x="543646" y="1421929"/>
                    </a:cubicBezTo>
                    <a:cubicBezTo>
                      <a:pt x="533010" y="1421929"/>
                      <a:pt x="523882" y="1423577"/>
                      <a:pt x="519983" y="1425927"/>
                    </a:cubicBezTo>
                    <a:cubicBezTo>
                      <a:pt x="518683" y="1426711"/>
                      <a:pt x="517965" y="1427572"/>
                      <a:pt x="517965" y="1428476"/>
                    </a:cubicBezTo>
                    <a:lnTo>
                      <a:pt x="517965" y="1454659"/>
                    </a:lnTo>
                    <a:cubicBezTo>
                      <a:pt x="517965" y="1456467"/>
                      <a:pt x="520840" y="1458104"/>
                      <a:pt x="525487" y="1459289"/>
                    </a:cubicBezTo>
                    <a:cubicBezTo>
                      <a:pt x="530135" y="1460473"/>
                      <a:pt x="536555" y="1461206"/>
                      <a:pt x="543646" y="1461206"/>
                    </a:cubicBezTo>
                    <a:close/>
                    <a:moveTo>
                      <a:pt x="376958" y="1461206"/>
                    </a:moveTo>
                    <a:lnTo>
                      <a:pt x="395116" y="1459289"/>
                    </a:lnTo>
                    <a:lnTo>
                      <a:pt x="400620" y="1457208"/>
                    </a:lnTo>
                    <a:lnTo>
                      <a:pt x="402639" y="1454659"/>
                    </a:lnTo>
                    <a:lnTo>
                      <a:pt x="402639" y="1428476"/>
                    </a:lnTo>
                    <a:lnTo>
                      <a:pt x="400620" y="1425927"/>
                    </a:lnTo>
                    <a:lnTo>
                      <a:pt x="395116" y="1423846"/>
                    </a:lnTo>
                    <a:cubicBezTo>
                      <a:pt x="390468" y="1422661"/>
                      <a:pt x="384048" y="1421929"/>
                      <a:pt x="376958" y="1421929"/>
                    </a:cubicBezTo>
                    <a:cubicBezTo>
                      <a:pt x="366322" y="1421929"/>
                      <a:pt x="357194" y="1423577"/>
                      <a:pt x="353295" y="1425927"/>
                    </a:cubicBezTo>
                    <a:cubicBezTo>
                      <a:pt x="351995" y="1426711"/>
                      <a:pt x="351277" y="1427572"/>
                      <a:pt x="351277" y="1428476"/>
                    </a:cubicBezTo>
                    <a:lnTo>
                      <a:pt x="351277" y="1454659"/>
                    </a:lnTo>
                    <a:cubicBezTo>
                      <a:pt x="351277" y="1456467"/>
                      <a:pt x="354152" y="1458104"/>
                      <a:pt x="358799" y="1459289"/>
                    </a:cubicBezTo>
                    <a:cubicBezTo>
                      <a:pt x="363447" y="1460473"/>
                      <a:pt x="369867" y="1461206"/>
                      <a:pt x="376958" y="1461206"/>
                    </a:cubicBezTo>
                    <a:close/>
                    <a:moveTo>
                      <a:pt x="215033" y="1461206"/>
                    </a:moveTo>
                    <a:lnTo>
                      <a:pt x="233191" y="1459289"/>
                    </a:lnTo>
                    <a:lnTo>
                      <a:pt x="238695" y="1457208"/>
                    </a:lnTo>
                    <a:lnTo>
                      <a:pt x="240714" y="1454659"/>
                    </a:lnTo>
                    <a:lnTo>
                      <a:pt x="240714" y="1428476"/>
                    </a:lnTo>
                    <a:lnTo>
                      <a:pt x="238695" y="1425927"/>
                    </a:lnTo>
                    <a:lnTo>
                      <a:pt x="233191" y="1423846"/>
                    </a:lnTo>
                    <a:cubicBezTo>
                      <a:pt x="228543" y="1422661"/>
                      <a:pt x="222123" y="1421929"/>
                      <a:pt x="215033" y="1421929"/>
                    </a:cubicBezTo>
                    <a:cubicBezTo>
                      <a:pt x="204397" y="1421929"/>
                      <a:pt x="195269" y="1423577"/>
                      <a:pt x="191370" y="1425927"/>
                    </a:cubicBezTo>
                    <a:cubicBezTo>
                      <a:pt x="190070" y="1426711"/>
                      <a:pt x="189352" y="1427572"/>
                      <a:pt x="189352" y="1428476"/>
                    </a:cubicBezTo>
                    <a:lnTo>
                      <a:pt x="189352" y="1454659"/>
                    </a:lnTo>
                    <a:cubicBezTo>
                      <a:pt x="189352" y="1456467"/>
                      <a:pt x="192227" y="1458104"/>
                      <a:pt x="196874" y="1459289"/>
                    </a:cubicBezTo>
                    <a:cubicBezTo>
                      <a:pt x="201522" y="1460473"/>
                      <a:pt x="207942" y="1461206"/>
                      <a:pt x="215033" y="1461206"/>
                    </a:cubicBezTo>
                    <a:close/>
                    <a:moveTo>
                      <a:pt x="486552" y="1531448"/>
                    </a:moveTo>
                    <a:cubicBezTo>
                      <a:pt x="486158" y="1531123"/>
                      <a:pt x="486146" y="1530770"/>
                      <a:pt x="486146" y="1530415"/>
                    </a:cubicBezTo>
                    <a:lnTo>
                      <a:pt x="486560" y="1529359"/>
                    </a:lnTo>
                    <a:close/>
                    <a:moveTo>
                      <a:pt x="319858" y="1532686"/>
                    </a:moveTo>
                    <a:cubicBezTo>
                      <a:pt x="319027" y="1532018"/>
                      <a:pt x="318967" y="1531224"/>
                      <a:pt x="318967" y="1530415"/>
                    </a:cubicBezTo>
                    <a:lnTo>
                      <a:pt x="319878" y="1528094"/>
                    </a:lnTo>
                    <a:close/>
                    <a:moveTo>
                      <a:pt x="157929" y="1533624"/>
                    </a:moveTo>
                    <a:cubicBezTo>
                      <a:pt x="156796" y="1532725"/>
                      <a:pt x="156670" y="1531585"/>
                      <a:pt x="156670" y="1530415"/>
                    </a:cubicBezTo>
                    <a:lnTo>
                      <a:pt x="157957" y="1527136"/>
                    </a:lnTo>
                    <a:close/>
                    <a:moveTo>
                      <a:pt x="658276" y="1534776"/>
                    </a:moveTo>
                    <a:cubicBezTo>
                      <a:pt x="656808" y="1533616"/>
                      <a:pt x="656564" y="1532045"/>
                      <a:pt x="656564" y="1530415"/>
                    </a:cubicBezTo>
                    <a:lnTo>
                      <a:pt x="658313" y="1525960"/>
                    </a:lnTo>
                    <a:close/>
                    <a:moveTo>
                      <a:pt x="1191766" y="1623750"/>
                    </a:moveTo>
                    <a:lnTo>
                      <a:pt x="1199790" y="1623750"/>
                    </a:lnTo>
                    <a:lnTo>
                      <a:pt x="1199790" y="1566817"/>
                    </a:lnTo>
                    <a:lnTo>
                      <a:pt x="1191766" y="1566817"/>
                    </a:lnTo>
                    <a:close/>
                    <a:moveTo>
                      <a:pt x="1197062" y="1639589"/>
                    </a:moveTo>
                    <a:cubicBezTo>
                      <a:pt x="1172200" y="1639589"/>
                      <a:pt x="1152046" y="1619435"/>
                      <a:pt x="1152046" y="1594573"/>
                    </a:cubicBezTo>
                    <a:cubicBezTo>
                      <a:pt x="1152046" y="1569711"/>
                      <a:pt x="1172200" y="1549557"/>
                      <a:pt x="1197062" y="1549557"/>
                    </a:cubicBezTo>
                    <a:cubicBezTo>
                      <a:pt x="1221924" y="1549557"/>
                      <a:pt x="1242079" y="1569711"/>
                      <a:pt x="1242079" y="1594573"/>
                    </a:cubicBezTo>
                    <a:cubicBezTo>
                      <a:pt x="1242079" y="1619435"/>
                      <a:pt x="1221924" y="1639589"/>
                      <a:pt x="1197062" y="1639589"/>
                    </a:cubicBezTo>
                    <a:close/>
                    <a:moveTo>
                      <a:pt x="193380" y="1779536"/>
                    </a:moveTo>
                    <a:lnTo>
                      <a:pt x="236685" y="1779536"/>
                    </a:lnTo>
                    <a:lnTo>
                      <a:pt x="276969" y="1724146"/>
                    </a:lnTo>
                    <a:lnTo>
                      <a:pt x="276969" y="1571626"/>
                    </a:lnTo>
                    <a:lnTo>
                      <a:pt x="319696" y="1571626"/>
                    </a:lnTo>
                    <a:lnTo>
                      <a:pt x="319049" y="1726160"/>
                    </a:lnTo>
                    <a:lnTo>
                      <a:pt x="355305" y="1779536"/>
                    </a:lnTo>
                    <a:lnTo>
                      <a:pt x="398610" y="1779536"/>
                    </a:lnTo>
                    <a:lnTo>
                      <a:pt x="438894" y="1724146"/>
                    </a:lnTo>
                    <a:lnTo>
                      <a:pt x="438894" y="1571626"/>
                    </a:lnTo>
                    <a:lnTo>
                      <a:pt x="486384" y="1571626"/>
                    </a:lnTo>
                    <a:lnTo>
                      <a:pt x="485737" y="1726160"/>
                    </a:lnTo>
                    <a:lnTo>
                      <a:pt x="521993" y="1779536"/>
                    </a:lnTo>
                    <a:lnTo>
                      <a:pt x="565298" y="1779536"/>
                    </a:lnTo>
                    <a:lnTo>
                      <a:pt x="605582" y="1724146"/>
                    </a:lnTo>
                    <a:lnTo>
                      <a:pt x="605582" y="1571626"/>
                    </a:lnTo>
                    <a:lnTo>
                      <a:pt x="658122" y="1571626"/>
                    </a:lnTo>
                    <a:lnTo>
                      <a:pt x="657475" y="1726160"/>
                    </a:lnTo>
                    <a:lnTo>
                      <a:pt x="693731" y="1779536"/>
                    </a:lnTo>
                    <a:lnTo>
                      <a:pt x="737036" y="1779536"/>
                    </a:lnTo>
                    <a:lnTo>
                      <a:pt x="777320" y="1724146"/>
                    </a:lnTo>
                    <a:lnTo>
                      <a:pt x="777320" y="1571626"/>
                    </a:lnTo>
                    <a:lnTo>
                      <a:pt x="807081" y="1571626"/>
                    </a:lnTo>
                    <a:lnTo>
                      <a:pt x="807081" y="1473747"/>
                    </a:lnTo>
                    <a:lnTo>
                      <a:pt x="121281" y="1473747"/>
                    </a:lnTo>
                    <a:lnTo>
                      <a:pt x="121281" y="1571626"/>
                    </a:lnTo>
                    <a:lnTo>
                      <a:pt x="157771" y="1571626"/>
                    </a:lnTo>
                    <a:lnTo>
                      <a:pt x="157124" y="1726160"/>
                    </a:lnTo>
                    <a:close/>
                    <a:moveTo>
                      <a:pt x="715384" y="1822841"/>
                    </a:moveTo>
                    <a:lnTo>
                      <a:pt x="733542" y="1820924"/>
                    </a:lnTo>
                    <a:lnTo>
                      <a:pt x="739046" y="1818843"/>
                    </a:lnTo>
                    <a:lnTo>
                      <a:pt x="741065" y="1816294"/>
                    </a:lnTo>
                    <a:lnTo>
                      <a:pt x="741065" y="1790112"/>
                    </a:lnTo>
                    <a:lnTo>
                      <a:pt x="739046" y="1787563"/>
                    </a:lnTo>
                    <a:lnTo>
                      <a:pt x="733542" y="1785481"/>
                    </a:lnTo>
                    <a:cubicBezTo>
                      <a:pt x="728894" y="1784297"/>
                      <a:pt x="722474" y="1783564"/>
                      <a:pt x="715384" y="1783564"/>
                    </a:cubicBezTo>
                    <a:cubicBezTo>
                      <a:pt x="704748" y="1783564"/>
                      <a:pt x="695620" y="1785212"/>
                      <a:pt x="691721" y="1787563"/>
                    </a:cubicBezTo>
                    <a:cubicBezTo>
                      <a:pt x="690421" y="1788346"/>
                      <a:pt x="689703" y="1789207"/>
                      <a:pt x="689703" y="1790112"/>
                    </a:cubicBezTo>
                    <a:lnTo>
                      <a:pt x="689703" y="1816294"/>
                    </a:lnTo>
                    <a:cubicBezTo>
                      <a:pt x="689703" y="1818102"/>
                      <a:pt x="692578" y="1819739"/>
                      <a:pt x="697225" y="1820924"/>
                    </a:cubicBezTo>
                    <a:cubicBezTo>
                      <a:pt x="701873" y="1822109"/>
                      <a:pt x="708293" y="1822841"/>
                      <a:pt x="715384" y="1822841"/>
                    </a:cubicBezTo>
                    <a:close/>
                    <a:moveTo>
                      <a:pt x="543646" y="1822841"/>
                    </a:moveTo>
                    <a:lnTo>
                      <a:pt x="561804" y="1820924"/>
                    </a:lnTo>
                    <a:lnTo>
                      <a:pt x="567308" y="1818843"/>
                    </a:lnTo>
                    <a:lnTo>
                      <a:pt x="569327" y="1816294"/>
                    </a:lnTo>
                    <a:lnTo>
                      <a:pt x="569327" y="1790112"/>
                    </a:lnTo>
                    <a:lnTo>
                      <a:pt x="567308" y="1787563"/>
                    </a:lnTo>
                    <a:lnTo>
                      <a:pt x="561804" y="1785481"/>
                    </a:lnTo>
                    <a:cubicBezTo>
                      <a:pt x="557156" y="1784297"/>
                      <a:pt x="550736" y="1783564"/>
                      <a:pt x="543646" y="1783564"/>
                    </a:cubicBezTo>
                    <a:cubicBezTo>
                      <a:pt x="533010" y="1783564"/>
                      <a:pt x="523882" y="1785212"/>
                      <a:pt x="519983" y="1787563"/>
                    </a:cubicBezTo>
                    <a:cubicBezTo>
                      <a:pt x="518683" y="1788346"/>
                      <a:pt x="517965" y="1789207"/>
                      <a:pt x="517965" y="1790112"/>
                    </a:cubicBezTo>
                    <a:lnTo>
                      <a:pt x="517965" y="1816294"/>
                    </a:lnTo>
                    <a:cubicBezTo>
                      <a:pt x="517965" y="1818102"/>
                      <a:pt x="520840" y="1819739"/>
                      <a:pt x="525487" y="1820924"/>
                    </a:cubicBezTo>
                    <a:cubicBezTo>
                      <a:pt x="530135" y="1822109"/>
                      <a:pt x="536555" y="1822841"/>
                      <a:pt x="543646" y="1822841"/>
                    </a:cubicBezTo>
                    <a:close/>
                    <a:moveTo>
                      <a:pt x="376958" y="1822841"/>
                    </a:moveTo>
                    <a:lnTo>
                      <a:pt x="395116" y="1820924"/>
                    </a:lnTo>
                    <a:lnTo>
                      <a:pt x="400620" y="1818843"/>
                    </a:lnTo>
                    <a:lnTo>
                      <a:pt x="402639" y="1816294"/>
                    </a:lnTo>
                    <a:lnTo>
                      <a:pt x="402639" y="1790112"/>
                    </a:lnTo>
                    <a:lnTo>
                      <a:pt x="400620" y="1787563"/>
                    </a:lnTo>
                    <a:lnTo>
                      <a:pt x="395116" y="1785481"/>
                    </a:lnTo>
                    <a:cubicBezTo>
                      <a:pt x="390468" y="1784297"/>
                      <a:pt x="384048" y="1783564"/>
                      <a:pt x="376958" y="1783564"/>
                    </a:cubicBezTo>
                    <a:cubicBezTo>
                      <a:pt x="366322" y="1783564"/>
                      <a:pt x="357194" y="1785212"/>
                      <a:pt x="353295" y="1787563"/>
                    </a:cubicBezTo>
                    <a:cubicBezTo>
                      <a:pt x="351995" y="1788346"/>
                      <a:pt x="351277" y="1789207"/>
                      <a:pt x="351277" y="1790112"/>
                    </a:cubicBezTo>
                    <a:lnTo>
                      <a:pt x="351277" y="1816294"/>
                    </a:lnTo>
                    <a:cubicBezTo>
                      <a:pt x="351277" y="1818102"/>
                      <a:pt x="354152" y="1819739"/>
                      <a:pt x="358799" y="1820924"/>
                    </a:cubicBezTo>
                    <a:cubicBezTo>
                      <a:pt x="363447" y="1822109"/>
                      <a:pt x="369867" y="1822841"/>
                      <a:pt x="376958" y="1822841"/>
                    </a:cubicBezTo>
                    <a:close/>
                    <a:moveTo>
                      <a:pt x="215033" y="1822841"/>
                    </a:moveTo>
                    <a:lnTo>
                      <a:pt x="233191" y="1820924"/>
                    </a:lnTo>
                    <a:lnTo>
                      <a:pt x="238695" y="1818843"/>
                    </a:lnTo>
                    <a:lnTo>
                      <a:pt x="240714" y="1816294"/>
                    </a:lnTo>
                    <a:lnTo>
                      <a:pt x="240714" y="1790112"/>
                    </a:lnTo>
                    <a:lnTo>
                      <a:pt x="238695" y="1787563"/>
                    </a:lnTo>
                    <a:lnTo>
                      <a:pt x="233191" y="1785481"/>
                    </a:lnTo>
                    <a:cubicBezTo>
                      <a:pt x="228543" y="1784297"/>
                      <a:pt x="222123" y="1783564"/>
                      <a:pt x="215033" y="1783564"/>
                    </a:cubicBezTo>
                    <a:cubicBezTo>
                      <a:pt x="204397" y="1783564"/>
                      <a:pt x="195269" y="1785212"/>
                      <a:pt x="191370" y="1787563"/>
                    </a:cubicBezTo>
                    <a:cubicBezTo>
                      <a:pt x="190070" y="1788346"/>
                      <a:pt x="189352" y="1789207"/>
                      <a:pt x="189352" y="1790112"/>
                    </a:cubicBezTo>
                    <a:lnTo>
                      <a:pt x="189352" y="1816294"/>
                    </a:lnTo>
                    <a:cubicBezTo>
                      <a:pt x="189352" y="1818102"/>
                      <a:pt x="192227" y="1819739"/>
                      <a:pt x="196874" y="1820924"/>
                    </a:cubicBezTo>
                    <a:cubicBezTo>
                      <a:pt x="201522" y="1822109"/>
                      <a:pt x="207942" y="1822841"/>
                      <a:pt x="215033" y="1822841"/>
                    </a:cubicBezTo>
                    <a:close/>
                    <a:moveTo>
                      <a:pt x="986109" y="1830956"/>
                    </a:moveTo>
                    <a:lnTo>
                      <a:pt x="986109" y="1782631"/>
                    </a:lnTo>
                    <a:lnTo>
                      <a:pt x="1102789" y="1782631"/>
                    </a:lnTo>
                    <a:lnTo>
                      <a:pt x="1102789" y="1830956"/>
                    </a:lnTo>
                    <a:close/>
                    <a:moveTo>
                      <a:pt x="486503" y="1896847"/>
                    </a:moveTo>
                    <a:cubicBezTo>
                      <a:pt x="486155" y="1896558"/>
                      <a:pt x="486146" y="1896249"/>
                      <a:pt x="486146" y="1895937"/>
                    </a:cubicBezTo>
                    <a:lnTo>
                      <a:pt x="486511" y="1895007"/>
                    </a:lnTo>
                    <a:close/>
                    <a:moveTo>
                      <a:pt x="319810" y="1898084"/>
                    </a:moveTo>
                    <a:cubicBezTo>
                      <a:pt x="319020" y="1897449"/>
                      <a:pt x="318967" y="1896699"/>
                      <a:pt x="318967" y="1895937"/>
                    </a:cubicBezTo>
                    <a:lnTo>
                      <a:pt x="319828" y="1893743"/>
                    </a:lnTo>
                    <a:close/>
                    <a:moveTo>
                      <a:pt x="157881" y="1899022"/>
                    </a:moveTo>
                    <a:cubicBezTo>
                      <a:pt x="156786" y="1898152"/>
                      <a:pt x="156670" y="1897059"/>
                      <a:pt x="156670" y="1895937"/>
                    </a:cubicBezTo>
                    <a:lnTo>
                      <a:pt x="157907" y="1892784"/>
                    </a:lnTo>
                    <a:close/>
                    <a:moveTo>
                      <a:pt x="658227" y="1900174"/>
                    </a:moveTo>
                    <a:cubicBezTo>
                      <a:pt x="656794" y="1899041"/>
                      <a:pt x="656564" y="1897517"/>
                      <a:pt x="656564" y="1895937"/>
                    </a:cubicBezTo>
                    <a:lnTo>
                      <a:pt x="658263" y="1891608"/>
                    </a:lnTo>
                    <a:close/>
                    <a:moveTo>
                      <a:pt x="967231" y="1907087"/>
                    </a:moveTo>
                    <a:lnTo>
                      <a:pt x="1121668" y="1907087"/>
                    </a:lnTo>
                    <a:cubicBezTo>
                      <a:pt x="1127283" y="1907087"/>
                      <a:pt x="1131834" y="1902535"/>
                      <a:pt x="1131834" y="1896920"/>
                    </a:cubicBezTo>
                    <a:lnTo>
                      <a:pt x="1131834" y="1764992"/>
                    </a:lnTo>
                    <a:cubicBezTo>
                      <a:pt x="1131834" y="1759378"/>
                      <a:pt x="1127283" y="1754826"/>
                      <a:pt x="1121668" y="1754826"/>
                    </a:cubicBezTo>
                    <a:lnTo>
                      <a:pt x="967231" y="1754826"/>
                    </a:lnTo>
                    <a:cubicBezTo>
                      <a:pt x="961616" y="1754826"/>
                      <a:pt x="957065" y="1759378"/>
                      <a:pt x="957065" y="1764992"/>
                    </a:cubicBezTo>
                    <a:lnTo>
                      <a:pt x="957065" y="1896920"/>
                    </a:lnTo>
                    <a:cubicBezTo>
                      <a:pt x="957065" y="1902535"/>
                      <a:pt x="961616" y="1907087"/>
                      <a:pt x="967231" y="1907087"/>
                    </a:cubicBezTo>
                    <a:close/>
                    <a:moveTo>
                      <a:pt x="970657" y="1920328"/>
                    </a:moveTo>
                    <a:cubicBezTo>
                      <a:pt x="954570" y="1920328"/>
                      <a:pt x="941528" y="1907287"/>
                      <a:pt x="941528" y="1891200"/>
                    </a:cubicBezTo>
                    <a:lnTo>
                      <a:pt x="941528" y="1774688"/>
                    </a:lnTo>
                    <a:cubicBezTo>
                      <a:pt x="941528" y="1758600"/>
                      <a:pt x="954570" y="1745559"/>
                      <a:pt x="970657" y="1745559"/>
                    </a:cubicBezTo>
                    <a:lnTo>
                      <a:pt x="1114973" y="1745559"/>
                    </a:lnTo>
                    <a:cubicBezTo>
                      <a:pt x="1131061" y="1745559"/>
                      <a:pt x="1144102" y="1758600"/>
                      <a:pt x="1144102" y="1774688"/>
                    </a:cubicBezTo>
                    <a:lnTo>
                      <a:pt x="1144102" y="1891200"/>
                    </a:lnTo>
                    <a:cubicBezTo>
                      <a:pt x="1144102" y="1907287"/>
                      <a:pt x="1131061" y="1920328"/>
                      <a:pt x="1114973" y="1920328"/>
                    </a:cubicBezTo>
                    <a:close/>
                    <a:moveTo>
                      <a:pt x="1109480" y="1998069"/>
                    </a:moveTo>
                    <a:cubicBezTo>
                      <a:pt x="1115019" y="1998069"/>
                      <a:pt x="1119510" y="1993578"/>
                      <a:pt x="1119510" y="1988039"/>
                    </a:cubicBezTo>
                    <a:cubicBezTo>
                      <a:pt x="1119510" y="1982500"/>
                      <a:pt x="1115019" y="1978010"/>
                      <a:pt x="1109480" y="1978010"/>
                    </a:cubicBezTo>
                    <a:cubicBezTo>
                      <a:pt x="1103941" y="1978010"/>
                      <a:pt x="1099451" y="1982500"/>
                      <a:pt x="1099451" y="1988039"/>
                    </a:cubicBezTo>
                    <a:cubicBezTo>
                      <a:pt x="1099451" y="1993578"/>
                      <a:pt x="1103941" y="1998069"/>
                      <a:pt x="1109480" y="1998069"/>
                    </a:cubicBezTo>
                    <a:close/>
                    <a:moveTo>
                      <a:pt x="1064099" y="1998069"/>
                    </a:moveTo>
                    <a:cubicBezTo>
                      <a:pt x="1069638" y="1998069"/>
                      <a:pt x="1074128" y="1993578"/>
                      <a:pt x="1074128" y="1988039"/>
                    </a:cubicBezTo>
                    <a:cubicBezTo>
                      <a:pt x="1074128" y="1982500"/>
                      <a:pt x="1069638" y="1978010"/>
                      <a:pt x="1064099" y="1978010"/>
                    </a:cubicBezTo>
                    <a:cubicBezTo>
                      <a:pt x="1058560" y="1978010"/>
                      <a:pt x="1054069" y="1982500"/>
                      <a:pt x="1054069" y="1988039"/>
                    </a:cubicBezTo>
                    <a:cubicBezTo>
                      <a:pt x="1054069" y="1993578"/>
                      <a:pt x="1058560" y="1998069"/>
                      <a:pt x="1064099" y="1998069"/>
                    </a:cubicBezTo>
                    <a:close/>
                    <a:moveTo>
                      <a:pt x="1015110" y="1998069"/>
                    </a:moveTo>
                    <a:cubicBezTo>
                      <a:pt x="1020649" y="1998069"/>
                      <a:pt x="1025139" y="1993578"/>
                      <a:pt x="1025139" y="1988039"/>
                    </a:cubicBezTo>
                    <a:cubicBezTo>
                      <a:pt x="1025139" y="1982500"/>
                      <a:pt x="1020649" y="1978010"/>
                      <a:pt x="1015110" y="1978010"/>
                    </a:cubicBezTo>
                    <a:cubicBezTo>
                      <a:pt x="1009571" y="1978010"/>
                      <a:pt x="1005081" y="1982500"/>
                      <a:pt x="1005081" y="1988039"/>
                    </a:cubicBezTo>
                    <a:cubicBezTo>
                      <a:pt x="1005081" y="1993578"/>
                      <a:pt x="1009571" y="1998069"/>
                      <a:pt x="1015110" y="1998069"/>
                    </a:cubicBezTo>
                    <a:close/>
                    <a:moveTo>
                      <a:pt x="972742" y="1998069"/>
                    </a:moveTo>
                    <a:cubicBezTo>
                      <a:pt x="978281" y="1998069"/>
                      <a:pt x="982771" y="1993578"/>
                      <a:pt x="982771" y="1988039"/>
                    </a:cubicBezTo>
                    <a:cubicBezTo>
                      <a:pt x="982771" y="1982500"/>
                      <a:pt x="978281" y="1978010"/>
                      <a:pt x="972742" y="1978010"/>
                    </a:cubicBezTo>
                    <a:cubicBezTo>
                      <a:pt x="967203" y="1978010"/>
                      <a:pt x="962712" y="1982500"/>
                      <a:pt x="962712" y="1988039"/>
                    </a:cubicBezTo>
                    <a:cubicBezTo>
                      <a:pt x="962712" y="1993578"/>
                      <a:pt x="967203" y="1998069"/>
                      <a:pt x="972742" y="1998069"/>
                    </a:cubicBezTo>
                    <a:close/>
                    <a:moveTo>
                      <a:pt x="954327" y="2039489"/>
                    </a:moveTo>
                    <a:cubicBezTo>
                      <a:pt x="947259" y="2039489"/>
                      <a:pt x="941528" y="2033759"/>
                      <a:pt x="941528" y="2026690"/>
                    </a:cubicBezTo>
                    <a:lnTo>
                      <a:pt x="941528" y="1975495"/>
                    </a:lnTo>
                    <a:cubicBezTo>
                      <a:pt x="941528" y="1968426"/>
                      <a:pt x="947259" y="1962696"/>
                      <a:pt x="954327" y="1962696"/>
                    </a:cubicBezTo>
                    <a:lnTo>
                      <a:pt x="1131303" y="1962696"/>
                    </a:lnTo>
                    <a:cubicBezTo>
                      <a:pt x="1138372" y="1962696"/>
                      <a:pt x="1144102" y="1968426"/>
                      <a:pt x="1144102" y="1975495"/>
                    </a:cubicBezTo>
                    <a:lnTo>
                      <a:pt x="1144102" y="2026690"/>
                    </a:lnTo>
                    <a:cubicBezTo>
                      <a:pt x="1144102" y="2033759"/>
                      <a:pt x="1138372" y="2039489"/>
                      <a:pt x="1131303" y="2039489"/>
                    </a:cubicBezTo>
                    <a:close/>
                    <a:moveTo>
                      <a:pt x="921012" y="2072589"/>
                    </a:moveTo>
                    <a:lnTo>
                      <a:pt x="1276369" y="2072589"/>
                    </a:lnTo>
                    <a:cubicBezTo>
                      <a:pt x="1285949" y="2072589"/>
                      <a:pt x="1293715" y="2064823"/>
                      <a:pt x="1293715" y="2055243"/>
                    </a:cubicBezTo>
                    <a:lnTo>
                      <a:pt x="1293715" y="1533850"/>
                    </a:lnTo>
                    <a:cubicBezTo>
                      <a:pt x="1293715" y="1524271"/>
                      <a:pt x="1285949" y="1516505"/>
                      <a:pt x="1276369" y="1516505"/>
                    </a:cubicBezTo>
                    <a:lnTo>
                      <a:pt x="921012" y="1516505"/>
                    </a:lnTo>
                    <a:cubicBezTo>
                      <a:pt x="911432" y="1516505"/>
                      <a:pt x="903666" y="1524271"/>
                      <a:pt x="903666" y="1533850"/>
                    </a:cubicBezTo>
                    <a:lnTo>
                      <a:pt x="903666" y="2055243"/>
                    </a:lnTo>
                    <a:cubicBezTo>
                      <a:pt x="903666" y="2064823"/>
                      <a:pt x="911432" y="2072589"/>
                      <a:pt x="921012" y="2072589"/>
                    </a:cubicBezTo>
                    <a:close/>
                    <a:moveTo>
                      <a:pt x="902336" y="2084495"/>
                    </a:moveTo>
                    <a:cubicBezTo>
                      <a:pt x="893786" y="2084495"/>
                      <a:pt x="886855" y="2077564"/>
                      <a:pt x="886855" y="2069014"/>
                    </a:cubicBezTo>
                    <a:lnTo>
                      <a:pt x="886855" y="1516570"/>
                    </a:lnTo>
                    <a:cubicBezTo>
                      <a:pt x="886855" y="1508020"/>
                      <a:pt x="893786" y="1501089"/>
                      <a:pt x="902336" y="1501089"/>
                    </a:cubicBezTo>
                    <a:lnTo>
                      <a:pt x="1292855" y="1501089"/>
                    </a:lnTo>
                    <a:cubicBezTo>
                      <a:pt x="1301405" y="1501089"/>
                      <a:pt x="1308336" y="1508020"/>
                      <a:pt x="1308336" y="1516570"/>
                    </a:cubicBezTo>
                    <a:lnTo>
                      <a:pt x="1308336" y="2069014"/>
                    </a:lnTo>
                    <a:cubicBezTo>
                      <a:pt x="1308336" y="2077564"/>
                      <a:pt x="1301405" y="2084495"/>
                      <a:pt x="1292855" y="2084495"/>
                    </a:cubicBezTo>
                    <a:close/>
                    <a:moveTo>
                      <a:pt x="193380" y="2133342"/>
                    </a:moveTo>
                    <a:lnTo>
                      <a:pt x="236685" y="2133342"/>
                    </a:lnTo>
                    <a:lnTo>
                      <a:pt x="276969" y="2077952"/>
                    </a:lnTo>
                    <a:lnTo>
                      <a:pt x="276969" y="1937148"/>
                    </a:lnTo>
                    <a:lnTo>
                      <a:pt x="319647" y="1937148"/>
                    </a:lnTo>
                    <a:lnTo>
                      <a:pt x="319049" y="2079966"/>
                    </a:lnTo>
                    <a:lnTo>
                      <a:pt x="355305" y="2133342"/>
                    </a:lnTo>
                    <a:lnTo>
                      <a:pt x="398610" y="2133342"/>
                    </a:lnTo>
                    <a:lnTo>
                      <a:pt x="438894" y="2077952"/>
                    </a:lnTo>
                    <a:lnTo>
                      <a:pt x="438894" y="1937148"/>
                    </a:lnTo>
                    <a:lnTo>
                      <a:pt x="486335" y="1937148"/>
                    </a:lnTo>
                    <a:lnTo>
                      <a:pt x="485737" y="2079966"/>
                    </a:lnTo>
                    <a:lnTo>
                      <a:pt x="521993" y="2133342"/>
                    </a:lnTo>
                    <a:lnTo>
                      <a:pt x="565298" y="2133342"/>
                    </a:lnTo>
                    <a:lnTo>
                      <a:pt x="605582" y="2077952"/>
                    </a:lnTo>
                    <a:lnTo>
                      <a:pt x="605582" y="1937148"/>
                    </a:lnTo>
                    <a:lnTo>
                      <a:pt x="658072" y="1937148"/>
                    </a:lnTo>
                    <a:lnTo>
                      <a:pt x="657475" y="2079966"/>
                    </a:lnTo>
                    <a:lnTo>
                      <a:pt x="693731" y="2133342"/>
                    </a:lnTo>
                    <a:lnTo>
                      <a:pt x="737036" y="2133342"/>
                    </a:lnTo>
                    <a:lnTo>
                      <a:pt x="777320" y="2077952"/>
                    </a:lnTo>
                    <a:lnTo>
                      <a:pt x="777320" y="1937148"/>
                    </a:lnTo>
                    <a:lnTo>
                      <a:pt x="807081" y="1937148"/>
                    </a:lnTo>
                    <a:lnTo>
                      <a:pt x="807081" y="1839269"/>
                    </a:lnTo>
                    <a:lnTo>
                      <a:pt x="777320" y="1839269"/>
                    </a:lnTo>
                    <a:lnTo>
                      <a:pt x="658482" y="1839269"/>
                    </a:lnTo>
                    <a:lnTo>
                      <a:pt x="605582" y="1839269"/>
                    </a:lnTo>
                    <a:lnTo>
                      <a:pt x="486744" y="1839269"/>
                    </a:lnTo>
                    <a:lnTo>
                      <a:pt x="438894" y="1839269"/>
                    </a:lnTo>
                    <a:lnTo>
                      <a:pt x="320056" y="1839269"/>
                    </a:lnTo>
                    <a:lnTo>
                      <a:pt x="276969" y="1839269"/>
                    </a:lnTo>
                    <a:lnTo>
                      <a:pt x="158131" y="1839269"/>
                    </a:lnTo>
                    <a:lnTo>
                      <a:pt x="121281" y="1839269"/>
                    </a:lnTo>
                    <a:lnTo>
                      <a:pt x="121281" y="1937148"/>
                    </a:lnTo>
                    <a:lnTo>
                      <a:pt x="157721" y="1937148"/>
                    </a:lnTo>
                    <a:lnTo>
                      <a:pt x="157124" y="2079966"/>
                    </a:lnTo>
                    <a:close/>
                    <a:moveTo>
                      <a:pt x="715384" y="2176647"/>
                    </a:moveTo>
                    <a:lnTo>
                      <a:pt x="733542" y="2174730"/>
                    </a:lnTo>
                    <a:lnTo>
                      <a:pt x="739046" y="2172649"/>
                    </a:lnTo>
                    <a:lnTo>
                      <a:pt x="741065" y="2170100"/>
                    </a:lnTo>
                    <a:lnTo>
                      <a:pt x="741065" y="2143918"/>
                    </a:lnTo>
                    <a:lnTo>
                      <a:pt x="739046" y="2141369"/>
                    </a:lnTo>
                    <a:lnTo>
                      <a:pt x="733542" y="2139287"/>
                    </a:lnTo>
                    <a:cubicBezTo>
                      <a:pt x="728894" y="2138103"/>
                      <a:pt x="722474" y="2137370"/>
                      <a:pt x="715384" y="2137370"/>
                    </a:cubicBezTo>
                    <a:cubicBezTo>
                      <a:pt x="704748" y="2137370"/>
                      <a:pt x="695620" y="2139018"/>
                      <a:pt x="691721" y="2141369"/>
                    </a:cubicBezTo>
                    <a:cubicBezTo>
                      <a:pt x="690421" y="2142152"/>
                      <a:pt x="689703" y="2143013"/>
                      <a:pt x="689703" y="2143918"/>
                    </a:cubicBezTo>
                    <a:lnTo>
                      <a:pt x="689703" y="2170100"/>
                    </a:lnTo>
                    <a:cubicBezTo>
                      <a:pt x="689703" y="2171908"/>
                      <a:pt x="692578" y="2173545"/>
                      <a:pt x="697225" y="2174730"/>
                    </a:cubicBezTo>
                    <a:cubicBezTo>
                      <a:pt x="701873" y="2175915"/>
                      <a:pt x="708293" y="2176647"/>
                      <a:pt x="715384" y="2176647"/>
                    </a:cubicBezTo>
                    <a:close/>
                    <a:moveTo>
                      <a:pt x="543646" y="2176647"/>
                    </a:moveTo>
                    <a:lnTo>
                      <a:pt x="561804" y="2174730"/>
                    </a:lnTo>
                    <a:lnTo>
                      <a:pt x="567308" y="2172649"/>
                    </a:lnTo>
                    <a:lnTo>
                      <a:pt x="569327" y="2170100"/>
                    </a:lnTo>
                    <a:lnTo>
                      <a:pt x="569327" y="2143918"/>
                    </a:lnTo>
                    <a:lnTo>
                      <a:pt x="567308" y="2141369"/>
                    </a:lnTo>
                    <a:lnTo>
                      <a:pt x="561804" y="2139287"/>
                    </a:lnTo>
                    <a:cubicBezTo>
                      <a:pt x="557156" y="2138103"/>
                      <a:pt x="550736" y="2137370"/>
                      <a:pt x="543646" y="2137370"/>
                    </a:cubicBezTo>
                    <a:cubicBezTo>
                      <a:pt x="533010" y="2137370"/>
                      <a:pt x="523882" y="2139018"/>
                      <a:pt x="519983" y="2141369"/>
                    </a:cubicBezTo>
                    <a:cubicBezTo>
                      <a:pt x="518683" y="2142152"/>
                      <a:pt x="517965" y="2143013"/>
                      <a:pt x="517965" y="2143918"/>
                    </a:cubicBezTo>
                    <a:lnTo>
                      <a:pt x="517965" y="2170100"/>
                    </a:lnTo>
                    <a:cubicBezTo>
                      <a:pt x="517965" y="2171908"/>
                      <a:pt x="520840" y="2173545"/>
                      <a:pt x="525487" y="2174730"/>
                    </a:cubicBezTo>
                    <a:cubicBezTo>
                      <a:pt x="530135" y="2175915"/>
                      <a:pt x="536555" y="2176647"/>
                      <a:pt x="543646" y="2176647"/>
                    </a:cubicBezTo>
                    <a:close/>
                    <a:moveTo>
                      <a:pt x="376958" y="2176647"/>
                    </a:moveTo>
                    <a:lnTo>
                      <a:pt x="395116" y="2174730"/>
                    </a:lnTo>
                    <a:lnTo>
                      <a:pt x="400620" y="2172649"/>
                    </a:lnTo>
                    <a:lnTo>
                      <a:pt x="402639" y="2170100"/>
                    </a:lnTo>
                    <a:lnTo>
                      <a:pt x="402639" y="2143918"/>
                    </a:lnTo>
                    <a:lnTo>
                      <a:pt x="400620" y="2141369"/>
                    </a:lnTo>
                    <a:lnTo>
                      <a:pt x="395116" y="2139287"/>
                    </a:lnTo>
                    <a:cubicBezTo>
                      <a:pt x="390468" y="2138103"/>
                      <a:pt x="384048" y="2137370"/>
                      <a:pt x="376958" y="2137370"/>
                    </a:cubicBezTo>
                    <a:cubicBezTo>
                      <a:pt x="366322" y="2137370"/>
                      <a:pt x="357194" y="2139018"/>
                      <a:pt x="353295" y="2141369"/>
                    </a:cubicBezTo>
                    <a:cubicBezTo>
                      <a:pt x="351995" y="2142152"/>
                      <a:pt x="351277" y="2143013"/>
                      <a:pt x="351277" y="2143918"/>
                    </a:cubicBezTo>
                    <a:lnTo>
                      <a:pt x="351277" y="2170100"/>
                    </a:lnTo>
                    <a:cubicBezTo>
                      <a:pt x="351277" y="2171908"/>
                      <a:pt x="354152" y="2173545"/>
                      <a:pt x="358799" y="2174730"/>
                    </a:cubicBezTo>
                    <a:cubicBezTo>
                      <a:pt x="363447" y="2175915"/>
                      <a:pt x="369867" y="2176647"/>
                      <a:pt x="376958" y="2176647"/>
                    </a:cubicBezTo>
                    <a:close/>
                    <a:moveTo>
                      <a:pt x="215033" y="2176647"/>
                    </a:moveTo>
                    <a:lnTo>
                      <a:pt x="233191" y="2174730"/>
                    </a:lnTo>
                    <a:lnTo>
                      <a:pt x="238695" y="2172649"/>
                    </a:lnTo>
                    <a:lnTo>
                      <a:pt x="240714" y="2170100"/>
                    </a:lnTo>
                    <a:lnTo>
                      <a:pt x="240714" y="2143918"/>
                    </a:lnTo>
                    <a:lnTo>
                      <a:pt x="238695" y="2141369"/>
                    </a:lnTo>
                    <a:lnTo>
                      <a:pt x="233191" y="2139287"/>
                    </a:lnTo>
                    <a:cubicBezTo>
                      <a:pt x="228543" y="2138103"/>
                      <a:pt x="222123" y="2137370"/>
                      <a:pt x="215033" y="2137370"/>
                    </a:cubicBezTo>
                    <a:cubicBezTo>
                      <a:pt x="204397" y="2137370"/>
                      <a:pt x="195269" y="2139018"/>
                      <a:pt x="191370" y="2141369"/>
                    </a:cubicBezTo>
                    <a:cubicBezTo>
                      <a:pt x="190070" y="2142152"/>
                      <a:pt x="189352" y="2143013"/>
                      <a:pt x="189352" y="2143918"/>
                    </a:cubicBezTo>
                    <a:lnTo>
                      <a:pt x="189352" y="2170100"/>
                    </a:lnTo>
                    <a:cubicBezTo>
                      <a:pt x="189352" y="2171908"/>
                      <a:pt x="192227" y="2173545"/>
                      <a:pt x="196874" y="2174730"/>
                    </a:cubicBezTo>
                    <a:cubicBezTo>
                      <a:pt x="201522" y="2175915"/>
                      <a:pt x="207942" y="2176647"/>
                      <a:pt x="215033" y="2176647"/>
                    </a:cubicBezTo>
                    <a:close/>
                    <a:moveTo>
                      <a:pt x="193380" y="2523867"/>
                    </a:moveTo>
                    <a:lnTo>
                      <a:pt x="236685" y="2523867"/>
                    </a:lnTo>
                    <a:lnTo>
                      <a:pt x="276969" y="2468477"/>
                    </a:lnTo>
                    <a:lnTo>
                      <a:pt x="276969" y="2311314"/>
                    </a:lnTo>
                    <a:lnTo>
                      <a:pt x="319938" y="2311314"/>
                    </a:lnTo>
                    <a:lnTo>
                      <a:pt x="319272" y="2470491"/>
                    </a:lnTo>
                    <a:lnTo>
                      <a:pt x="355528" y="2523867"/>
                    </a:lnTo>
                    <a:lnTo>
                      <a:pt x="398833" y="2523867"/>
                    </a:lnTo>
                    <a:lnTo>
                      <a:pt x="439117" y="2468477"/>
                    </a:lnTo>
                    <a:lnTo>
                      <a:pt x="439117" y="2311314"/>
                    </a:lnTo>
                    <a:lnTo>
                      <a:pt x="482085" y="2311314"/>
                    </a:lnTo>
                    <a:lnTo>
                      <a:pt x="481419" y="2470491"/>
                    </a:lnTo>
                    <a:lnTo>
                      <a:pt x="517675" y="2523867"/>
                    </a:lnTo>
                    <a:lnTo>
                      <a:pt x="560980" y="2523867"/>
                    </a:lnTo>
                    <a:lnTo>
                      <a:pt x="601264" y="2468477"/>
                    </a:lnTo>
                    <a:lnTo>
                      <a:pt x="601264" y="2311314"/>
                    </a:lnTo>
                    <a:lnTo>
                      <a:pt x="644232" y="2311314"/>
                    </a:lnTo>
                    <a:lnTo>
                      <a:pt x="643566" y="2470491"/>
                    </a:lnTo>
                    <a:lnTo>
                      <a:pt x="679822" y="2523867"/>
                    </a:lnTo>
                    <a:lnTo>
                      <a:pt x="723127" y="2523867"/>
                    </a:lnTo>
                    <a:lnTo>
                      <a:pt x="763411" y="2468477"/>
                    </a:lnTo>
                    <a:lnTo>
                      <a:pt x="763411" y="2311314"/>
                    </a:lnTo>
                    <a:lnTo>
                      <a:pt x="806379" y="2311314"/>
                    </a:lnTo>
                    <a:lnTo>
                      <a:pt x="805713" y="2470491"/>
                    </a:lnTo>
                    <a:lnTo>
                      <a:pt x="841969" y="2523867"/>
                    </a:lnTo>
                    <a:lnTo>
                      <a:pt x="885274" y="2523867"/>
                    </a:lnTo>
                    <a:lnTo>
                      <a:pt x="925558" y="2468477"/>
                    </a:lnTo>
                    <a:lnTo>
                      <a:pt x="925558" y="2311314"/>
                    </a:lnTo>
                    <a:lnTo>
                      <a:pt x="968527" y="2311314"/>
                    </a:lnTo>
                    <a:lnTo>
                      <a:pt x="967861" y="2470491"/>
                    </a:lnTo>
                    <a:lnTo>
                      <a:pt x="1004117" y="2523867"/>
                    </a:lnTo>
                    <a:lnTo>
                      <a:pt x="1047422" y="2523867"/>
                    </a:lnTo>
                    <a:lnTo>
                      <a:pt x="1087706" y="2468477"/>
                    </a:lnTo>
                    <a:lnTo>
                      <a:pt x="1087706" y="2311314"/>
                    </a:lnTo>
                    <a:lnTo>
                      <a:pt x="1130675" y="2311314"/>
                    </a:lnTo>
                    <a:lnTo>
                      <a:pt x="1130009" y="2470491"/>
                    </a:lnTo>
                    <a:lnTo>
                      <a:pt x="1166265" y="2523867"/>
                    </a:lnTo>
                    <a:lnTo>
                      <a:pt x="1209570" y="2523867"/>
                    </a:lnTo>
                    <a:lnTo>
                      <a:pt x="1249854" y="2468477"/>
                    </a:lnTo>
                    <a:lnTo>
                      <a:pt x="1249854" y="2311314"/>
                    </a:lnTo>
                    <a:lnTo>
                      <a:pt x="1273424" y="2311314"/>
                    </a:lnTo>
                    <a:lnTo>
                      <a:pt x="1273424" y="2229586"/>
                    </a:lnTo>
                    <a:lnTo>
                      <a:pt x="121280" y="2229586"/>
                    </a:lnTo>
                    <a:lnTo>
                      <a:pt x="121280" y="2311314"/>
                    </a:lnTo>
                    <a:lnTo>
                      <a:pt x="157790" y="2311314"/>
                    </a:lnTo>
                    <a:lnTo>
                      <a:pt x="157124" y="2470491"/>
                    </a:lnTo>
                    <a:close/>
                    <a:moveTo>
                      <a:pt x="1187918" y="2567172"/>
                    </a:moveTo>
                    <a:lnTo>
                      <a:pt x="1206076" y="2565255"/>
                    </a:lnTo>
                    <a:lnTo>
                      <a:pt x="1211580" y="2563174"/>
                    </a:lnTo>
                    <a:lnTo>
                      <a:pt x="1213599" y="2560625"/>
                    </a:lnTo>
                    <a:lnTo>
                      <a:pt x="1213599" y="2534442"/>
                    </a:lnTo>
                    <a:lnTo>
                      <a:pt x="1211580" y="2531893"/>
                    </a:lnTo>
                    <a:lnTo>
                      <a:pt x="1206076" y="2529812"/>
                    </a:lnTo>
                    <a:cubicBezTo>
                      <a:pt x="1201428" y="2528628"/>
                      <a:pt x="1195008" y="2527895"/>
                      <a:pt x="1187918" y="2527895"/>
                    </a:cubicBezTo>
                    <a:cubicBezTo>
                      <a:pt x="1177282" y="2527895"/>
                      <a:pt x="1168154" y="2529543"/>
                      <a:pt x="1164255" y="2531893"/>
                    </a:cubicBezTo>
                    <a:cubicBezTo>
                      <a:pt x="1162955" y="2532677"/>
                      <a:pt x="1162237" y="2533538"/>
                      <a:pt x="1162237" y="2534442"/>
                    </a:cubicBezTo>
                    <a:lnTo>
                      <a:pt x="1162237" y="2560625"/>
                    </a:lnTo>
                    <a:cubicBezTo>
                      <a:pt x="1162237" y="2562433"/>
                      <a:pt x="1165112" y="2564070"/>
                      <a:pt x="1169759" y="2565255"/>
                    </a:cubicBezTo>
                    <a:cubicBezTo>
                      <a:pt x="1174407" y="2566440"/>
                      <a:pt x="1180827" y="2567172"/>
                      <a:pt x="1187918" y="2567172"/>
                    </a:cubicBezTo>
                    <a:close/>
                    <a:moveTo>
                      <a:pt x="1025770" y="2567172"/>
                    </a:moveTo>
                    <a:lnTo>
                      <a:pt x="1043928" y="2565255"/>
                    </a:lnTo>
                    <a:lnTo>
                      <a:pt x="1049432" y="2563174"/>
                    </a:lnTo>
                    <a:lnTo>
                      <a:pt x="1051451" y="2560625"/>
                    </a:lnTo>
                    <a:lnTo>
                      <a:pt x="1051451" y="2534442"/>
                    </a:lnTo>
                    <a:lnTo>
                      <a:pt x="1049432" y="2531893"/>
                    </a:lnTo>
                    <a:lnTo>
                      <a:pt x="1043928" y="2529812"/>
                    </a:lnTo>
                    <a:cubicBezTo>
                      <a:pt x="1039280" y="2528628"/>
                      <a:pt x="1032860" y="2527895"/>
                      <a:pt x="1025770" y="2527895"/>
                    </a:cubicBezTo>
                    <a:cubicBezTo>
                      <a:pt x="1015134" y="2527895"/>
                      <a:pt x="1006006" y="2529543"/>
                      <a:pt x="1002107" y="2531893"/>
                    </a:cubicBezTo>
                    <a:cubicBezTo>
                      <a:pt x="1000807" y="2532677"/>
                      <a:pt x="1000089" y="2533538"/>
                      <a:pt x="1000089" y="2534442"/>
                    </a:cubicBezTo>
                    <a:lnTo>
                      <a:pt x="1000089" y="2560625"/>
                    </a:lnTo>
                    <a:cubicBezTo>
                      <a:pt x="1000089" y="2562433"/>
                      <a:pt x="1002964" y="2564070"/>
                      <a:pt x="1007611" y="2565255"/>
                    </a:cubicBezTo>
                    <a:cubicBezTo>
                      <a:pt x="1012259" y="2566440"/>
                      <a:pt x="1018679" y="2567172"/>
                      <a:pt x="1025770" y="2567172"/>
                    </a:cubicBezTo>
                    <a:close/>
                    <a:moveTo>
                      <a:pt x="863622" y="2567172"/>
                    </a:moveTo>
                    <a:lnTo>
                      <a:pt x="881780" y="2565255"/>
                    </a:lnTo>
                    <a:lnTo>
                      <a:pt x="887284" y="2563174"/>
                    </a:lnTo>
                    <a:lnTo>
                      <a:pt x="889303" y="2560625"/>
                    </a:lnTo>
                    <a:lnTo>
                      <a:pt x="889303" y="2534442"/>
                    </a:lnTo>
                    <a:lnTo>
                      <a:pt x="887284" y="2531893"/>
                    </a:lnTo>
                    <a:lnTo>
                      <a:pt x="881780" y="2529812"/>
                    </a:lnTo>
                    <a:cubicBezTo>
                      <a:pt x="877132" y="2528628"/>
                      <a:pt x="870712" y="2527895"/>
                      <a:pt x="863622" y="2527895"/>
                    </a:cubicBezTo>
                    <a:cubicBezTo>
                      <a:pt x="852986" y="2527895"/>
                      <a:pt x="843858" y="2529543"/>
                      <a:pt x="839959" y="2531893"/>
                    </a:cubicBezTo>
                    <a:cubicBezTo>
                      <a:pt x="838659" y="2532677"/>
                      <a:pt x="837941" y="2533538"/>
                      <a:pt x="837941" y="2534442"/>
                    </a:cubicBezTo>
                    <a:lnTo>
                      <a:pt x="837941" y="2560625"/>
                    </a:lnTo>
                    <a:cubicBezTo>
                      <a:pt x="837941" y="2562433"/>
                      <a:pt x="840816" y="2564070"/>
                      <a:pt x="845463" y="2565255"/>
                    </a:cubicBezTo>
                    <a:cubicBezTo>
                      <a:pt x="850111" y="2566440"/>
                      <a:pt x="856531" y="2567172"/>
                      <a:pt x="863622" y="2567172"/>
                    </a:cubicBezTo>
                    <a:close/>
                    <a:moveTo>
                      <a:pt x="701475" y="2567172"/>
                    </a:moveTo>
                    <a:lnTo>
                      <a:pt x="719633" y="2565255"/>
                    </a:lnTo>
                    <a:lnTo>
                      <a:pt x="725137" y="2563174"/>
                    </a:lnTo>
                    <a:lnTo>
                      <a:pt x="727156" y="2560625"/>
                    </a:lnTo>
                    <a:lnTo>
                      <a:pt x="727156" y="2534442"/>
                    </a:lnTo>
                    <a:lnTo>
                      <a:pt x="725137" y="2531893"/>
                    </a:lnTo>
                    <a:lnTo>
                      <a:pt x="719633" y="2529812"/>
                    </a:lnTo>
                    <a:cubicBezTo>
                      <a:pt x="714985" y="2528628"/>
                      <a:pt x="708565" y="2527895"/>
                      <a:pt x="701475" y="2527895"/>
                    </a:cubicBezTo>
                    <a:cubicBezTo>
                      <a:pt x="690839" y="2527895"/>
                      <a:pt x="681711" y="2529543"/>
                      <a:pt x="677812" y="2531893"/>
                    </a:cubicBezTo>
                    <a:cubicBezTo>
                      <a:pt x="676512" y="2532677"/>
                      <a:pt x="675794" y="2533538"/>
                      <a:pt x="675794" y="2534442"/>
                    </a:cubicBezTo>
                    <a:lnTo>
                      <a:pt x="675794" y="2560625"/>
                    </a:lnTo>
                    <a:cubicBezTo>
                      <a:pt x="675794" y="2562433"/>
                      <a:pt x="678669" y="2564070"/>
                      <a:pt x="683316" y="2565255"/>
                    </a:cubicBezTo>
                    <a:cubicBezTo>
                      <a:pt x="687964" y="2566440"/>
                      <a:pt x="694384" y="2567172"/>
                      <a:pt x="701475" y="2567172"/>
                    </a:cubicBezTo>
                    <a:close/>
                    <a:moveTo>
                      <a:pt x="539328" y="2567172"/>
                    </a:moveTo>
                    <a:lnTo>
                      <a:pt x="557486" y="2565255"/>
                    </a:lnTo>
                    <a:lnTo>
                      <a:pt x="562990" y="2563174"/>
                    </a:lnTo>
                    <a:lnTo>
                      <a:pt x="565009" y="2560625"/>
                    </a:lnTo>
                    <a:lnTo>
                      <a:pt x="565009" y="2534442"/>
                    </a:lnTo>
                    <a:lnTo>
                      <a:pt x="562990" y="2531893"/>
                    </a:lnTo>
                    <a:lnTo>
                      <a:pt x="557486" y="2529812"/>
                    </a:lnTo>
                    <a:cubicBezTo>
                      <a:pt x="552838" y="2528628"/>
                      <a:pt x="546418" y="2527895"/>
                      <a:pt x="539328" y="2527895"/>
                    </a:cubicBezTo>
                    <a:cubicBezTo>
                      <a:pt x="528692" y="2527895"/>
                      <a:pt x="519564" y="2529543"/>
                      <a:pt x="515665" y="2531893"/>
                    </a:cubicBezTo>
                    <a:cubicBezTo>
                      <a:pt x="514365" y="2532677"/>
                      <a:pt x="513647" y="2533538"/>
                      <a:pt x="513647" y="2534442"/>
                    </a:cubicBezTo>
                    <a:lnTo>
                      <a:pt x="513647" y="2560625"/>
                    </a:lnTo>
                    <a:cubicBezTo>
                      <a:pt x="513647" y="2562433"/>
                      <a:pt x="516522" y="2564070"/>
                      <a:pt x="521169" y="2565255"/>
                    </a:cubicBezTo>
                    <a:cubicBezTo>
                      <a:pt x="525817" y="2566440"/>
                      <a:pt x="532237" y="2567172"/>
                      <a:pt x="539328" y="2567172"/>
                    </a:cubicBezTo>
                    <a:close/>
                    <a:moveTo>
                      <a:pt x="377181" y="2567172"/>
                    </a:moveTo>
                    <a:lnTo>
                      <a:pt x="395339" y="2565255"/>
                    </a:lnTo>
                    <a:lnTo>
                      <a:pt x="400843" y="2563174"/>
                    </a:lnTo>
                    <a:lnTo>
                      <a:pt x="402862" y="2560625"/>
                    </a:lnTo>
                    <a:lnTo>
                      <a:pt x="402862" y="2534442"/>
                    </a:lnTo>
                    <a:lnTo>
                      <a:pt x="400843" y="2531893"/>
                    </a:lnTo>
                    <a:lnTo>
                      <a:pt x="395339" y="2529812"/>
                    </a:lnTo>
                    <a:cubicBezTo>
                      <a:pt x="390691" y="2528628"/>
                      <a:pt x="384271" y="2527895"/>
                      <a:pt x="377181" y="2527895"/>
                    </a:cubicBezTo>
                    <a:cubicBezTo>
                      <a:pt x="366545" y="2527895"/>
                      <a:pt x="357417" y="2529543"/>
                      <a:pt x="353518" y="2531893"/>
                    </a:cubicBezTo>
                    <a:cubicBezTo>
                      <a:pt x="352218" y="2532677"/>
                      <a:pt x="351500" y="2533538"/>
                      <a:pt x="351500" y="2534442"/>
                    </a:cubicBezTo>
                    <a:lnTo>
                      <a:pt x="351500" y="2560625"/>
                    </a:lnTo>
                    <a:cubicBezTo>
                      <a:pt x="351500" y="2562433"/>
                      <a:pt x="354375" y="2564070"/>
                      <a:pt x="359022" y="2565255"/>
                    </a:cubicBezTo>
                    <a:cubicBezTo>
                      <a:pt x="363670" y="2566440"/>
                      <a:pt x="370090" y="2567172"/>
                      <a:pt x="377181" y="2567172"/>
                    </a:cubicBezTo>
                    <a:close/>
                    <a:moveTo>
                      <a:pt x="215033" y="2567172"/>
                    </a:moveTo>
                    <a:lnTo>
                      <a:pt x="233191" y="2565255"/>
                    </a:lnTo>
                    <a:lnTo>
                      <a:pt x="238695" y="2563174"/>
                    </a:lnTo>
                    <a:lnTo>
                      <a:pt x="240714" y="2560625"/>
                    </a:lnTo>
                    <a:lnTo>
                      <a:pt x="240714" y="2534442"/>
                    </a:lnTo>
                    <a:lnTo>
                      <a:pt x="238695" y="2531893"/>
                    </a:lnTo>
                    <a:lnTo>
                      <a:pt x="233191" y="2529812"/>
                    </a:lnTo>
                    <a:cubicBezTo>
                      <a:pt x="228543" y="2528628"/>
                      <a:pt x="222123" y="2527895"/>
                      <a:pt x="215033" y="2527895"/>
                    </a:cubicBezTo>
                    <a:cubicBezTo>
                      <a:pt x="204397" y="2527895"/>
                      <a:pt x="195269" y="2529543"/>
                      <a:pt x="191370" y="2531893"/>
                    </a:cubicBezTo>
                    <a:cubicBezTo>
                      <a:pt x="190070" y="2532677"/>
                      <a:pt x="189352" y="2533538"/>
                      <a:pt x="189352" y="2534442"/>
                    </a:cubicBezTo>
                    <a:lnTo>
                      <a:pt x="189352" y="2560625"/>
                    </a:lnTo>
                    <a:cubicBezTo>
                      <a:pt x="189352" y="2562433"/>
                      <a:pt x="192227" y="2564070"/>
                      <a:pt x="196874" y="2565255"/>
                    </a:cubicBezTo>
                    <a:cubicBezTo>
                      <a:pt x="201522" y="2566440"/>
                      <a:pt x="207942" y="2567172"/>
                      <a:pt x="215033" y="2567172"/>
                    </a:cubicBezTo>
                    <a:close/>
                    <a:moveTo>
                      <a:pt x="146290" y="2789345"/>
                    </a:moveTo>
                    <a:cubicBezTo>
                      <a:pt x="123931" y="2789345"/>
                      <a:pt x="105805" y="2771219"/>
                      <a:pt x="105805" y="2748860"/>
                    </a:cubicBezTo>
                    <a:lnTo>
                      <a:pt x="105805" y="2201180"/>
                    </a:lnTo>
                    <a:lnTo>
                      <a:pt x="107588" y="2196877"/>
                    </a:lnTo>
                    <a:lnTo>
                      <a:pt x="105805" y="2188048"/>
                    </a:lnTo>
                    <a:lnTo>
                      <a:pt x="105805" y="1092736"/>
                    </a:lnTo>
                    <a:cubicBezTo>
                      <a:pt x="105805" y="1067074"/>
                      <a:pt x="126609" y="1046270"/>
                      <a:pt x="152271" y="1046270"/>
                    </a:cubicBezTo>
                    <a:lnTo>
                      <a:pt x="780858" y="1046270"/>
                    </a:lnTo>
                    <a:cubicBezTo>
                      <a:pt x="806520" y="1046270"/>
                      <a:pt x="827324" y="1067074"/>
                      <a:pt x="827324" y="1092736"/>
                    </a:cubicBezTo>
                    <a:lnTo>
                      <a:pt x="827324" y="2160695"/>
                    </a:lnTo>
                    <a:lnTo>
                      <a:pt x="1255945" y="2160695"/>
                    </a:lnTo>
                    <a:cubicBezTo>
                      <a:pt x="1278304" y="2160695"/>
                      <a:pt x="1296430" y="2178821"/>
                      <a:pt x="1296430" y="2201180"/>
                    </a:cubicBezTo>
                    <a:lnTo>
                      <a:pt x="1296430" y="2748860"/>
                    </a:lnTo>
                    <a:cubicBezTo>
                      <a:pt x="1296430" y="2771219"/>
                      <a:pt x="1278304" y="2789345"/>
                      <a:pt x="1255945" y="2789345"/>
                    </a:cubicBezTo>
                    <a:close/>
                    <a:moveTo>
                      <a:pt x="0" y="2959444"/>
                    </a:moveTo>
                    <a:lnTo>
                      <a:pt x="1402492" y="2959444"/>
                    </a:lnTo>
                    <a:lnTo>
                      <a:pt x="1402492" y="205724"/>
                    </a:lnTo>
                    <a:lnTo>
                      <a:pt x="0" y="205724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449520" y="2884268"/>
                <a:ext cx="1074174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Vending machines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61113" y="2103232"/>
              <a:ext cx="968599" cy="612811"/>
              <a:chOff x="10958500" y="2961475"/>
              <a:chExt cx="968599" cy="612811"/>
            </a:xfrm>
          </p:grpSpPr>
          <p:sp>
            <p:nvSpPr>
              <p:cNvPr id="27" name="Freeform 352"/>
              <p:cNvSpPr>
                <a:spLocks noChangeAspect="1" noEditPoints="1"/>
              </p:cNvSpPr>
              <p:nvPr/>
            </p:nvSpPr>
            <p:spPr bwMode="auto">
              <a:xfrm>
                <a:off x="11248716" y="2961475"/>
                <a:ext cx="447798" cy="396000"/>
              </a:xfrm>
              <a:custGeom>
                <a:avLst/>
                <a:gdLst>
                  <a:gd name="T0" fmla="*/ 1263 w 1874"/>
                  <a:gd name="T1" fmla="*/ 1435 h 1657"/>
                  <a:gd name="T2" fmla="*/ 1264 w 1874"/>
                  <a:gd name="T3" fmla="*/ 1426 h 1657"/>
                  <a:gd name="T4" fmla="*/ 1271 w 1874"/>
                  <a:gd name="T5" fmla="*/ 1409 h 1657"/>
                  <a:gd name="T6" fmla="*/ 1284 w 1874"/>
                  <a:gd name="T7" fmla="*/ 1396 h 1657"/>
                  <a:gd name="T8" fmla="*/ 1301 w 1874"/>
                  <a:gd name="T9" fmla="*/ 1389 h 1657"/>
                  <a:gd name="T10" fmla="*/ 1492 w 1874"/>
                  <a:gd name="T11" fmla="*/ 1388 h 1657"/>
                  <a:gd name="T12" fmla="*/ 1501 w 1874"/>
                  <a:gd name="T13" fmla="*/ 1389 h 1657"/>
                  <a:gd name="T14" fmla="*/ 1518 w 1874"/>
                  <a:gd name="T15" fmla="*/ 1396 h 1657"/>
                  <a:gd name="T16" fmla="*/ 1531 w 1874"/>
                  <a:gd name="T17" fmla="*/ 1409 h 1657"/>
                  <a:gd name="T18" fmla="*/ 1538 w 1874"/>
                  <a:gd name="T19" fmla="*/ 1426 h 1657"/>
                  <a:gd name="T20" fmla="*/ 1539 w 1874"/>
                  <a:gd name="T21" fmla="*/ 1657 h 1657"/>
                  <a:gd name="T22" fmla="*/ 1873 w 1874"/>
                  <a:gd name="T23" fmla="*/ 885 h 1657"/>
                  <a:gd name="T24" fmla="*/ 930 w 1874"/>
                  <a:gd name="T25" fmla="*/ 0 h 1657"/>
                  <a:gd name="T26" fmla="*/ 0 w 1874"/>
                  <a:gd name="T27" fmla="*/ 552 h 1657"/>
                  <a:gd name="T28" fmla="*/ 1263 w 1874"/>
                  <a:gd name="T29" fmla="*/ 1657 h 1657"/>
                  <a:gd name="T30" fmla="*/ 1707 w 1874"/>
                  <a:gd name="T31" fmla="*/ 220 h 1657"/>
                  <a:gd name="T32" fmla="*/ 1472 w 1874"/>
                  <a:gd name="T33" fmla="*/ 372 h 1657"/>
                  <a:gd name="T34" fmla="*/ 1472 w 1874"/>
                  <a:gd name="T35" fmla="*/ 490 h 1657"/>
                  <a:gd name="T36" fmla="*/ 1707 w 1874"/>
                  <a:gd name="T37" fmla="*/ 643 h 1657"/>
                  <a:gd name="T38" fmla="*/ 1472 w 1874"/>
                  <a:gd name="T39" fmla="*/ 490 h 1657"/>
                  <a:gd name="T40" fmla="*/ 1707 w 1874"/>
                  <a:gd name="T41" fmla="*/ 760 h 1657"/>
                  <a:gd name="T42" fmla="*/ 1472 w 1874"/>
                  <a:gd name="T43" fmla="*/ 914 h 1657"/>
                  <a:gd name="T44" fmla="*/ 1472 w 1874"/>
                  <a:gd name="T45" fmla="*/ 1031 h 1657"/>
                  <a:gd name="T46" fmla="*/ 1707 w 1874"/>
                  <a:gd name="T47" fmla="*/ 1185 h 1657"/>
                  <a:gd name="T48" fmla="*/ 1472 w 1874"/>
                  <a:gd name="T49" fmla="*/ 1031 h 1657"/>
                  <a:gd name="T50" fmla="*/ 1331 w 1874"/>
                  <a:gd name="T51" fmla="*/ 220 h 1657"/>
                  <a:gd name="T52" fmla="*/ 1096 w 1874"/>
                  <a:gd name="T53" fmla="*/ 372 h 1657"/>
                  <a:gd name="T54" fmla="*/ 1096 w 1874"/>
                  <a:gd name="T55" fmla="*/ 490 h 1657"/>
                  <a:gd name="T56" fmla="*/ 1331 w 1874"/>
                  <a:gd name="T57" fmla="*/ 643 h 1657"/>
                  <a:gd name="T58" fmla="*/ 1096 w 1874"/>
                  <a:gd name="T59" fmla="*/ 490 h 1657"/>
                  <a:gd name="T60" fmla="*/ 1331 w 1874"/>
                  <a:gd name="T61" fmla="*/ 760 h 1657"/>
                  <a:gd name="T62" fmla="*/ 1096 w 1874"/>
                  <a:gd name="T63" fmla="*/ 914 h 1657"/>
                  <a:gd name="T64" fmla="*/ 1096 w 1874"/>
                  <a:gd name="T65" fmla="*/ 1031 h 1657"/>
                  <a:gd name="T66" fmla="*/ 1331 w 1874"/>
                  <a:gd name="T67" fmla="*/ 1185 h 1657"/>
                  <a:gd name="T68" fmla="*/ 1096 w 1874"/>
                  <a:gd name="T69" fmla="*/ 1031 h 1657"/>
                  <a:gd name="T70" fmla="*/ 866 w 1874"/>
                  <a:gd name="T71" fmla="*/ 767 h 1657"/>
                  <a:gd name="T72" fmla="*/ 690 w 1874"/>
                  <a:gd name="T73" fmla="*/ 932 h 1657"/>
                  <a:gd name="T74" fmla="*/ 690 w 1874"/>
                  <a:gd name="T75" fmla="*/ 1058 h 1657"/>
                  <a:gd name="T76" fmla="*/ 866 w 1874"/>
                  <a:gd name="T77" fmla="*/ 1222 h 1657"/>
                  <a:gd name="T78" fmla="*/ 690 w 1874"/>
                  <a:gd name="T79" fmla="*/ 1058 h 1657"/>
                  <a:gd name="T80" fmla="*/ 866 w 1874"/>
                  <a:gd name="T81" fmla="*/ 1348 h 1657"/>
                  <a:gd name="T82" fmla="*/ 690 w 1874"/>
                  <a:gd name="T83" fmla="*/ 1512 h 1657"/>
                  <a:gd name="T84" fmla="*/ 405 w 1874"/>
                  <a:gd name="T85" fmla="*/ 767 h 1657"/>
                  <a:gd name="T86" fmla="*/ 581 w 1874"/>
                  <a:gd name="T87" fmla="*/ 932 h 1657"/>
                  <a:gd name="T88" fmla="*/ 405 w 1874"/>
                  <a:gd name="T89" fmla="*/ 767 h 1657"/>
                  <a:gd name="T90" fmla="*/ 581 w 1874"/>
                  <a:gd name="T91" fmla="*/ 1058 h 1657"/>
                  <a:gd name="T92" fmla="*/ 405 w 1874"/>
                  <a:gd name="T93" fmla="*/ 1222 h 1657"/>
                  <a:gd name="T94" fmla="*/ 405 w 1874"/>
                  <a:gd name="T95" fmla="*/ 1348 h 1657"/>
                  <a:gd name="T96" fmla="*/ 581 w 1874"/>
                  <a:gd name="T97" fmla="*/ 1512 h 1657"/>
                  <a:gd name="T98" fmla="*/ 405 w 1874"/>
                  <a:gd name="T99" fmla="*/ 1348 h 1657"/>
                  <a:gd name="T100" fmla="*/ 295 w 1874"/>
                  <a:gd name="T101" fmla="*/ 767 h 1657"/>
                  <a:gd name="T102" fmla="*/ 119 w 1874"/>
                  <a:gd name="T103" fmla="*/ 932 h 1657"/>
                  <a:gd name="T104" fmla="*/ 119 w 1874"/>
                  <a:gd name="T105" fmla="*/ 1058 h 1657"/>
                  <a:gd name="T106" fmla="*/ 295 w 1874"/>
                  <a:gd name="T107" fmla="*/ 1222 h 1657"/>
                  <a:gd name="T108" fmla="*/ 119 w 1874"/>
                  <a:gd name="T109" fmla="*/ 1058 h 1657"/>
                  <a:gd name="T110" fmla="*/ 295 w 1874"/>
                  <a:gd name="T111" fmla="*/ 1512 h 1657"/>
                  <a:gd name="T112" fmla="*/ 119 w 1874"/>
                  <a:gd name="T113" fmla="*/ 1348 h 1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74" h="1657">
                    <a:moveTo>
                      <a:pt x="1263" y="1657"/>
                    </a:moveTo>
                    <a:lnTo>
                      <a:pt x="1263" y="1435"/>
                    </a:lnTo>
                    <a:lnTo>
                      <a:pt x="1263" y="1435"/>
                    </a:lnTo>
                    <a:lnTo>
                      <a:pt x="1264" y="1426"/>
                    </a:lnTo>
                    <a:lnTo>
                      <a:pt x="1267" y="1417"/>
                    </a:lnTo>
                    <a:lnTo>
                      <a:pt x="1271" y="1409"/>
                    </a:lnTo>
                    <a:lnTo>
                      <a:pt x="1277" y="1402"/>
                    </a:lnTo>
                    <a:lnTo>
                      <a:pt x="1284" y="1396"/>
                    </a:lnTo>
                    <a:lnTo>
                      <a:pt x="1293" y="1392"/>
                    </a:lnTo>
                    <a:lnTo>
                      <a:pt x="1301" y="1389"/>
                    </a:lnTo>
                    <a:lnTo>
                      <a:pt x="1310" y="1388"/>
                    </a:lnTo>
                    <a:lnTo>
                      <a:pt x="1492" y="1388"/>
                    </a:lnTo>
                    <a:lnTo>
                      <a:pt x="1492" y="1388"/>
                    </a:lnTo>
                    <a:lnTo>
                      <a:pt x="1501" y="1389"/>
                    </a:lnTo>
                    <a:lnTo>
                      <a:pt x="1510" y="1392"/>
                    </a:lnTo>
                    <a:lnTo>
                      <a:pt x="1518" y="1396"/>
                    </a:lnTo>
                    <a:lnTo>
                      <a:pt x="1525" y="1402"/>
                    </a:lnTo>
                    <a:lnTo>
                      <a:pt x="1531" y="1409"/>
                    </a:lnTo>
                    <a:lnTo>
                      <a:pt x="1535" y="1417"/>
                    </a:lnTo>
                    <a:lnTo>
                      <a:pt x="1538" y="1426"/>
                    </a:lnTo>
                    <a:lnTo>
                      <a:pt x="1539" y="1435"/>
                    </a:lnTo>
                    <a:lnTo>
                      <a:pt x="1539" y="1657"/>
                    </a:lnTo>
                    <a:lnTo>
                      <a:pt x="1873" y="1657"/>
                    </a:lnTo>
                    <a:lnTo>
                      <a:pt x="1873" y="885"/>
                    </a:lnTo>
                    <a:lnTo>
                      <a:pt x="1874" y="0"/>
                    </a:lnTo>
                    <a:lnTo>
                      <a:pt x="930" y="0"/>
                    </a:lnTo>
                    <a:lnTo>
                      <a:pt x="928" y="552"/>
                    </a:lnTo>
                    <a:lnTo>
                      <a:pt x="0" y="552"/>
                    </a:lnTo>
                    <a:lnTo>
                      <a:pt x="3" y="1657"/>
                    </a:lnTo>
                    <a:lnTo>
                      <a:pt x="1263" y="1657"/>
                    </a:lnTo>
                    <a:close/>
                    <a:moveTo>
                      <a:pt x="1472" y="220"/>
                    </a:moveTo>
                    <a:lnTo>
                      <a:pt x="1707" y="220"/>
                    </a:lnTo>
                    <a:lnTo>
                      <a:pt x="1707" y="372"/>
                    </a:lnTo>
                    <a:lnTo>
                      <a:pt x="1472" y="372"/>
                    </a:lnTo>
                    <a:lnTo>
                      <a:pt x="1472" y="220"/>
                    </a:lnTo>
                    <a:close/>
                    <a:moveTo>
                      <a:pt x="1472" y="490"/>
                    </a:moveTo>
                    <a:lnTo>
                      <a:pt x="1707" y="490"/>
                    </a:lnTo>
                    <a:lnTo>
                      <a:pt x="1707" y="643"/>
                    </a:lnTo>
                    <a:lnTo>
                      <a:pt x="1472" y="643"/>
                    </a:lnTo>
                    <a:lnTo>
                      <a:pt x="1472" y="490"/>
                    </a:lnTo>
                    <a:close/>
                    <a:moveTo>
                      <a:pt x="1472" y="760"/>
                    </a:moveTo>
                    <a:lnTo>
                      <a:pt x="1707" y="760"/>
                    </a:lnTo>
                    <a:lnTo>
                      <a:pt x="1707" y="914"/>
                    </a:lnTo>
                    <a:lnTo>
                      <a:pt x="1472" y="914"/>
                    </a:lnTo>
                    <a:lnTo>
                      <a:pt x="1472" y="760"/>
                    </a:lnTo>
                    <a:close/>
                    <a:moveTo>
                      <a:pt x="1472" y="1031"/>
                    </a:moveTo>
                    <a:lnTo>
                      <a:pt x="1707" y="1031"/>
                    </a:lnTo>
                    <a:lnTo>
                      <a:pt x="1707" y="1185"/>
                    </a:lnTo>
                    <a:lnTo>
                      <a:pt x="1472" y="1185"/>
                    </a:lnTo>
                    <a:lnTo>
                      <a:pt x="1472" y="1031"/>
                    </a:lnTo>
                    <a:close/>
                    <a:moveTo>
                      <a:pt x="1096" y="220"/>
                    </a:moveTo>
                    <a:lnTo>
                      <a:pt x="1331" y="220"/>
                    </a:lnTo>
                    <a:lnTo>
                      <a:pt x="1331" y="372"/>
                    </a:lnTo>
                    <a:lnTo>
                      <a:pt x="1096" y="372"/>
                    </a:lnTo>
                    <a:lnTo>
                      <a:pt x="1096" y="220"/>
                    </a:lnTo>
                    <a:close/>
                    <a:moveTo>
                      <a:pt x="1096" y="490"/>
                    </a:moveTo>
                    <a:lnTo>
                      <a:pt x="1331" y="490"/>
                    </a:lnTo>
                    <a:lnTo>
                      <a:pt x="1331" y="643"/>
                    </a:lnTo>
                    <a:lnTo>
                      <a:pt x="1096" y="643"/>
                    </a:lnTo>
                    <a:lnTo>
                      <a:pt x="1096" y="490"/>
                    </a:lnTo>
                    <a:close/>
                    <a:moveTo>
                      <a:pt x="1096" y="760"/>
                    </a:moveTo>
                    <a:lnTo>
                      <a:pt x="1331" y="760"/>
                    </a:lnTo>
                    <a:lnTo>
                      <a:pt x="1331" y="914"/>
                    </a:lnTo>
                    <a:lnTo>
                      <a:pt x="1096" y="914"/>
                    </a:lnTo>
                    <a:lnTo>
                      <a:pt x="1096" y="760"/>
                    </a:lnTo>
                    <a:close/>
                    <a:moveTo>
                      <a:pt x="1096" y="1031"/>
                    </a:moveTo>
                    <a:lnTo>
                      <a:pt x="1331" y="1031"/>
                    </a:lnTo>
                    <a:lnTo>
                      <a:pt x="1331" y="1185"/>
                    </a:lnTo>
                    <a:lnTo>
                      <a:pt x="1096" y="1185"/>
                    </a:lnTo>
                    <a:lnTo>
                      <a:pt x="1096" y="1031"/>
                    </a:lnTo>
                    <a:close/>
                    <a:moveTo>
                      <a:pt x="690" y="767"/>
                    </a:moveTo>
                    <a:lnTo>
                      <a:pt x="866" y="767"/>
                    </a:lnTo>
                    <a:lnTo>
                      <a:pt x="866" y="932"/>
                    </a:lnTo>
                    <a:lnTo>
                      <a:pt x="690" y="932"/>
                    </a:lnTo>
                    <a:lnTo>
                      <a:pt x="690" y="767"/>
                    </a:lnTo>
                    <a:close/>
                    <a:moveTo>
                      <a:pt x="690" y="1058"/>
                    </a:moveTo>
                    <a:lnTo>
                      <a:pt x="866" y="1058"/>
                    </a:lnTo>
                    <a:lnTo>
                      <a:pt x="866" y="1222"/>
                    </a:lnTo>
                    <a:lnTo>
                      <a:pt x="690" y="1222"/>
                    </a:lnTo>
                    <a:lnTo>
                      <a:pt x="690" y="1058"/>
                    </a:lnTo>
                    <a:close/>
                    <a:moveTo>
                      <a:pt x="690" y="1348"/>
                    </a:moveTo>
                    <a:lnTo>
                      <a:pt x="866" y="1348"/>
                    </a:lnTo>
                    <a:lnTo>
                      <a:pt x="866" y="1512"/>
                    </a:lnTo>
                    <a:lnTo>
                      <a:pt x="690" y="1512"/>
                    </a:lnTo>
                    <a:lnTo>
                      <a:pt x="690" y="1348"/>
                    </a:lnTo>
                    <a:close/>
                    <a:moveTo>
                      <a:pt x="405" y="767"/>
                    </a:moveTo>
                    <a:lnTo>
                      <a:pt x="581" y="767"/>
                    </a:lnTo>
                    <a:lnTo>
                      <a:pt x="581" y="932"/>
                    </a:lnTo>
                    <a:lnTo>
                      <a:pt x="405" y="932"/>
                    </a:lnTo>
                    <a:lnTo>
                      <a:pt x="405" y="767"/>
                    </a:lnTo>
                    <a:close/>
                    <a:moveTo>
                      <a:pt x="405" y="1058"/>
                    </a:moveTo>
                    <a:lnTo>
                      <a:pt x="581" y="1058"/>
                    </a:lnTo>
                    <a:lnTo>
                      <a:pt x="581" y="1222"/>
                    </a:lnTo>
                    <a:lnTo>
                      <a:pt x="405" y="1222"/>
                    </a:lnTo>
                    <a:lnTo>
                      <a:pt x="405" y="1058"/>
                    </a:lnTo>
                    <a:close/>
                    <a:moveTo>
                      <a:pt x="405" y="1348"/>
                    </a:moveTo>
                    <a:lnTo>
                      <a:pt x="581" y="1348"/>
                    </a:lnTo>
                    <a:lnTo>
                      <a:pt x="581" y="1512"/>
                    </a:lnTo>
                    <a:lnTo>
                      <a:pt x="405" y="1512"/>
                    </a:lnTo>
                    <a:lnTo>
                      <a:pt x="405" y="1348"/>
                    </a:lnTo>
                    <a:close/>
                    <a:moveTo>
                      <a:pt x="119" y="767"/>
                    </a:moveTo>
                    <a:lnTo>
                      <a:pt x="295" y="767"/>
                    </a:lnTo>
                    <a:lnTo>
                      <a:pt x="295" y="932"/>
                    </a:lnTo>
                    <a:lnTo>
                      <a:pt x="119" y="932"/>
                    </a:lnTo>
                    <a:lnTo>
                      <a:pt x="119" y="767"/>
                    </a:lnTo>
                    <a:close/>
                    <a:moveTo>
                      <a:pt x="119" y="1058"/>
                    </a:moveTo>
                    <a:lnTo>
                      <a:pt x="295" y="1058"/>
                    </a:lnTo>
                    <a:lnTo>
                      <a:pt x="295" y="1222"/>
                    </a:lnTo>
                    <a:lnTo>
                      <a:pt x="119" y="1222"/>
                    </a:lnTo>
                    <a:lnTo>
                      <a:pt x="119" y="1058"/>
                    </a:lnTo>
                    <a:close/>
                    <a:moveTo>
                      <a:pt x="295" y="1348"/>
                    </a:moveTo>
                    <a:lnTo>
                      <a:pt x="295" y="1512"/>
                    </a:lnTo>
                    <a:lnTo>
                      <a:pt x="119" y="1512"/>
                    </a:lnTo>
                    <a:lnTo>
                      <a:pt x="119" y="1348"/>
                    </a:lnTo>
                    <a:lnTo>
                      <a:pt x="295" y="1348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958500" y="3408087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Buildings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32150" y="1116716"/>
              <a:ext cx="1074174" cy="563888"/>
              <a:chOff x="9771422" y="5899622"/>
              <a:chExt cx="1074174" cy="563888"/>
            </a:xfrm>
          </p:grpSpPr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>
                <a:off x="10093814" y="5899622"/>
                <a:ext cx="365167" cy="368280"/>
                <a:chOff x="4706938" y="2719388"/>
                <a:chExt cx="558800" cy="563563"/>
              </a:xfrm>
              <a:solidFill>
                <a:schemeClr val="tx1"/>
              </a:solidFill>
            </p:grpSpPr>
            <p:sp>
              <p:nvSpPr>
                <p:cNvPr id="24" name="Freeform 87"/>
                <p:cNvSpPr>
                  <a:spLocks/>
                </p:cNvSpPr>
                <p:nvPr/>
              </p:nvSpPr>
              <p:spPr bwMode="auto">
                <a:xfrm>
                  <a:off x="4849813" y="2719388"/>
                  <a:ext cx="273050" cy="87313"/>
                </a:xfrm>
                <a:custGeom>
                  <a:avLst/>
                  <a:gdLst>
                    <a:gd name="T0" fmla="*/ 88 w 1028"/>
                    <a:gd name="T1" fmla="*/ 331 h 331"/>
                    <a:gd name="T2" fmla="*/ 111 w 1028"/>
                    <a:gd name="T3" fmla="*/ 325 h 331"/>
                    <a:gd name="T4" fmla="*/ 131 w 1028"/>
                    <a:gd name="T5" fmla="*/ 313 h 331"/>
                    <a:gd name="T6" fmla="*/ 146 w 1028"/>
                    <a:gd name="T7" fmla="*/ 295 h 331"/>
                    <a:gd name="T8" fmla="*/ 157 w 1028"/>
                    <a:gd name="T9" fmla="*/ 274 h 331"/>
                    <a:gd name="T10" fmla="*/ 160 w 1028"/>
                    <a:gd name="T11" fmla="*/ 251 h 331"/>
                    <a:gd name="T12" fmla="*/ 161 w 1028"/>
                    <a:gd name="T13" fmla="*/ 232 h 331"/>
                    <a:gd name="T14" fmla="*/ 171 w 1028"/>
                    <a:gd name="T15" fmla="*/ 208 h 331"/>
                    <a:gd name="T16" fmla="*/ 186 w 1028"/>
                    <a:gd name="T17" fmla="*/ 188 h 331"/>
                    <a:gd name="T18" fmla="*/ 207 w 1028"/>
                    <a:gd name="T19" fmla="*/ 172 h 331"/>
                    <a:gd name="T20" fmla="*/ 232 w 1028"/>
                    <a:gd name="T21" fmla="*/ 163 h 331"/>
                    <a:gd name="T22" fmla="*/ 777 w 1028"/>
                    <a:gd name="T23" fmla="*/ 162 h 331"/>
                    <a:gd name="T24" fmla="*/ 796 w 1028"/>
                    <a:gd name="T25" fmla="*/ 163 h 331"/>
                    <a:gd name="T26" fmla="*/ 821 w 1028"/>
                    <a:gd name="T27" fmla="*/ 172 h 331"/>
                    <a:gd name="T28" fmla="*/ 840 w 1028"/>
                    <a:gd name="T29" fmla="*/ 188 h 331"/>
                    <a:gd name="T30" fmla="*/ 857 w 1028"/>
                    <a:gd name="T31" fmla="*/ 208 h 331"/>
                    <a:gd name="T32" fmla="*/ 865 w 1028"/>
                    <a:gd name="T33" fmla="*/ 232 h 331"/>
                    <a:gd name="T34" fmla="*/ 867 w 1028"/>
                    <a:gd name="T35" fmla="*/ 251 h 331"/>
                    <a:gd name="T36" fmla="*/ 871 w 1028"/>
                    <a:gd name="T37" fmla="*/ 274 h 331"/>
                    <a:gd name="T38" fmla="*/ 880 w 1028"/>
                    <a:gd name="T39" fmla="*/ 295 h 331"/>
                    <a:gd name="T40" fmla="*/ 897 w 1028"/>
                    <a:gd name="T41" fmla="*/ 313 h 331"/>
                    <a:gd name="T42" fmla="*/ 917 w 1028"/>
                    <a:gd name="T43" fmla="*/ 325 h 331"/>
                    <a:gd name="T44" fmla="*/ 939 w 1028"/>
                    <a:gd name="T45" fmla="*/ 331 h 331"/>
                    <a:gd name="T46" fmla="*/ 955 w 1028"/>
                    <a:gd name="T47" fmla="*/ 331 h 331"/>
                    <a:gd name="T48" fmla="*/ 979 w 1028"/>
                    <a:gd name="T49" fmla="*/ 325 h 331"/>
                    <a:gd name="T50" fmla="*/ 998 w 1028"/>
                    <a:gd name="T51" fmla="*/ 313 h 331"/>
                    <a:gd name="T52" fmla="*/ 1014 w 1028"/>
                    <a:gd name="T53" fmla="*/ 295 h 331"/>
                    <a:gd name="T54" fmla="*/ 1024 w 1028"/>
                    <a:gd name="T55" fmla="*/ 274 h 331"/>
                    <a:gd name="T56" fmla="*/ 1028 w 1028"/>
                    <a:gd name="T57" fmla="*/ 251 h 331"/>
                    <a:gd name="T58" fmla="*/ 1023 w 1028"/>
                    <a:gd name="T59" fmla="*/ 201 h 331"/>
                    <a:gd name="T60" fmla="*/ 997 w 1028"/>
                    <a:gd name="T61" fmla="*/ 131 h 331"/>
                    <a:gd name="T62" fmla="*/ 954 w 1028"/>
                    <a:gd name="T63" fmla="*/ 74 h 331"/>
                    <a:gd name="T64" fmla="*/ 897 w 1028"/>
                    <a:gd name="T65" fmla="*/ 31 h 331"/>
                    <a:gd name="T66" fmla="*/ 828 w 1028"/>
                    <a:gd name="T67" fmla="*/ 6 h 331"/>
                    <a:gd name="T68" fmla="*/ 249 w 1028"/>
                    <a:gd name="T69" fmla="*/ 0 h 331"/>
                    <a:gd name="T70" fmla="*/ 199 w 1028"/>
                    <a:gd name="T71" fmla="*/ 6 h 331"/>
                    <a:gd name="T72" fmla="*/ 130 w 1028"/>
                    <a:gd name="T73" fmla="*/ 31 h 331"/>
                    <a:gd name="T74" fmla="*/ 72 w 1028"/>
                    <a:gd name="T75" fmla="*/ 74 h 331"/>
                    <a:gd name="T76" fmla="*/ 30 w 1028"/>
                    <a:gd name="T77" fmla="*/ 131 h 331"/>
                    <a:gd name="T78" fmla="*/ 4 w 1028"/>
                    <a:gd name="T79" fmla="*/ 201 h 331"/>
                    <a:gd name="T80" fmla="*/ 0 w 1028"/>
                    <a:gd name="T81" fmla="*/ 251 h 331"/>
                    <a:gd name="T82" fmla="*/ 3 w 1028"/>
                    <a:gd name="T83" fmla="*/ 274 h 331"/>
                    <a:gd name="T84" fmla="*/ 13 w 1028"/>
                    <a:gd name="T85" fmla="*/ 295 h 331"/>
                    <a:gd name="T86" fmla="*/ 29 w 1028"/>
                    <a:gd name="T87" fmla="*/ 313 h 331"/>
                    <a:gd name="T88" fmla="*/ 49 w 1028"/>
                    <a:gd name="T89" fmla="*/ 325 h 331"/>
                    <a:gd name="T90" fmla="*/ 71 w 1028"/>
                    <a:gd name="T91" fmla="*/ 331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28" h="331">
                      <a:moveTo>
                        <a:pt x="79" y="331"/>
                      </a:moveTo>
                      <a:lnTo>
                        <a:pt x="79" y="331"/>
                      </a:lnTo>
                      <a:lnTo>
                        <a:pt x="88" y="331"/>
                      </a:lnTo>
                      <a:lnTo>
                        <a:pt x="96" y="329"/>
                      </a:lnTo>
                      <a:lnTo>
                        <a:pt x="104" y="327"/>
                      </a:lnTo>
                      <a:lnTo>
                        <a:pt x="111" y="325"/>
                      </a:lnTo>
                      <a:lnTo>
                        <a:pt x="118" y="321"/>
                      </a:lnTo>
                      <a:lnTo>
                        <a:pt x="125" y="318"/>
                      </a:lnTo>
                      <a:lnTo>
                        <a:pt x="131" y="313"/>
                      </a:lnTo>
                      <a:lnTo>
                        <a:pt x="137" y="307"/>
                      </a:lnTo>
                      <a:lnTo>
                        <a:pt x="141" y="301"/>
                      </a:lnTo>
                      <a:lnTo>
                        <a:pt x="146" y="295"/>
                      </a:lnTo>
                      <a:lnTo>
                        <a:pt x="151" y="290"/>
                      </a:lnTo>
                      <a:lnTo>
                        <a:pt x="153" y="283"/>
                      </a:lnTo>
                      <a:lnTo>
                        <a:pt x="157" y="274"/>
                      </a:lnTo>
                      <a:lnTo>
                        <a:pt x="158" y="267"/>
                      </a:lnTo>
                      <a:lnTo>
                        <a:pt x="159" y="259"/>
                      </a:lnTo>
                      <a:lnTo>
                        <a:pt x="160" y="251"/>
                      </a:lnTo>
                      <a:lnTo>
                        <a:pt x="160" y="251"/>
                      </a:lnTo>
                      <a:lnTo>
                        <a:pt x="160" y="242"/>
                      </a:lnTo>
                      <a:lnTo>
                        <a:pt x="161" y="232"/>
                      </a:lnTo>
                      <a:lnTo>
                        <a:pt x="164" y="224"/>
                      </a:lnTo>
                      <a:lnTo>
                        <a:pt x="167" y="216"/>
                      </a:lnTo>
                      <a:lnTo>
                        <a:pt x="171" y="208"/>
                      </a:lnTo>
                      <a:lnTo>
                        <a:pt x="175" y="201"/>
                      </a:lnTo>
                      <a:lnTo>
                        <a:pt x="180" y="194"/>
                      </a:lnTo>
                      <a:lnTo>
                        <a:pt x="186" y="188"/>
                      </a:lnTo>
                      <a:lnTo>
                        <a:pt x="193" y="182"/>
                      </a:lnTo>
                      <a:lnTo>
                        <a:pt x="199" y="177"/>
                      </a:lnTo>
                      <a:lnTo>
                        <a:pt x="207" y="172"/>
                      </a:lnTo>
                      <a:lnTo>
                        <a:pt x="214" y="169"/>
                      </a:lnTo>
                      <a:lnTo>
                        <a:pt x="222" y="165"/>
                      </a:lnTo>
                      <a:lnTo>
                        <a:pt x="232" y="163"/>
                      </a:lnTo>
                      <a:lnTo>
                        <a:pt x="240" y="162"/>
                      </a:lnTo>
                      <a:lnTo>
                        <a:pt x="249" y="162"/>
                      </a:lnTo>
                      <a:lnTo>
                        <a:pt x="777" y="162"/>
                      </a:lnTo>
                      <a:lnTo>
                        <a:pt x="777" y="162"/>
                      </a:lnTo>
                      <a:lnTo>
                        <a:pt x="787" y="162"/>
                      </a:lnTo>
                      <a:lnTo>
                        <a:pt x="796" y="163"/>
                      </a:lnTo>
                      <a:lnTo>
                        <a:pt x="804" y="165"/>
                      </a:lnTo>
                      <a:lnTo>
                        <a:pt x="812" y="169"/>
                      </a:lnTo>
                      <a:lnTo>
                        <a:pt x="821" y="172"/>
                      </a:lnTo>
                      <a:lnTo>
                        <a:pt x="828" y="177"/>
                      </a:lnTo>
                      <a:lnTo>
                        <a:pt x="835" y="182"/>
                      </a:lnTo>
                      <a:lnTo>
                        <a:pt x="840" y="188"/>
                      </a:lnTo>
                      <a:lnTo>
                        <a:pt x="846" y="194"/>
                      </a:lnTo>
                      <a:lnTo>
                        <a:pt x="852" y="201"/>
                      </a:lnTo>
                      <a:lnTo>
                        <a:pt x="857" y="208"/>
                      </a:lnTo>
                      <a:lnTo>
                        <a:pt x="860" y="216"/>
                      </a:lnTo>
                      <a:lnTo>
                        <a:pt x="863" y="224"/>
                      </a:lnTo>
                      <a:lnTo>
                        <a:pt x="865" y="232"/>
                      </a:lnTo>
                      <a:lnTo>
                        <a:pt x="866" y="242"/>
                      </a:lnTo>
                      <a:lnTo>
                        <a:pt x="867" y="251"/>
                      </a:lnTo>
                      <a:lnTo>
                        <a:pt x="867" y="251"/>
                      </a:lnTo>
                      <a:lnTo>
                        <a:pt x="867" y="259"/>
                      </a:lnTo>
                      <a:lnTo>
                        <a:pt x="869" y="267"/>
                      </a:lnTo>
                      <a:lnTo>
                        <a:pt x="871" y="274"/>
                      </a:lnTo>
                      <a:lnTo>
                        <a:pt x="873" y="283"/>
                      </a:lnTo>
                      <a:lnTo>
                        <a:pt x="877" y="290"/>
                      </a:lnTo>
                      <a:lnTo>
                        <a:pt x="880" y="295"/>
                      </a:lnTo>
                      <a:lnTo>
                        <a:pt x="885" y="301"/>
                      </a:lnTo>
                      <a:lnTo>
                        <a:pt x="891" y="307"/>
                      </a:lnTo>
                      <a:lnTo>
                        <a:pt x="897" y="313"/>
                      </a:lnTo>
                      <a:lnTo>
                        <a:pt x="902" y="318"/>
                      </a:lnTo>
                      <a:lnTo>
                        <a:pt x="910" y="321"/>
                      </a:lnTo>
                      <a:lnTo>
                        <a:pt x="917" y="325"/>
                      </a:lnTo>
                      <a:lnTo>
                        <a:pt x="924" y="327"/>
                      </a:lnTo>
                      <a:lnTo>
                        <a:pt x="932" y="329"/>
                      </a:lnTo>
                      <a:lnTo>
                        <a:pt x="939" y="331"/>
                      </a:lnTo>
                      <a:lnTo>
                        <a:pt x="947" y="331"/>
                      </a:lnTo>
                      <a:lnTo>
                        <a:pt x="947" y="331"/>
                      </a:lnTo>
                      <a:lnTo>
                        <a:pt x="955" y="331"/>
                      </a:lnTo>
                      <a:lnTo>
                        <a:pt x="963" y="329"/>
                      </a:lnTo>
                      <a:lnTo>
                        <a:pt x="972" y="327"/>
                      </a:lnTo>
                      <a:lnTo>
                        <a:pt x="979" y="325"/>
                      </a:lnTo>
                      <a:lnTo>
                        <a:pt x="986" y="321"/>
                      </a:lnTo>
                      <a:lnTo>
                        <a:pt x="993" y="318"/>
                      </a:lnTo>
                      <a:lnTo>
                        <a:pt x="998" y="313"/>
                      </a:lnTo>
                      <a:lnTo>
                        <a:pt x="1004" y="307"/>
                      </a:lnTo>
                      <a:lnTo>
                        <a:pt x="1009" y="301"/>
                      </a:lnTo>
                      <a:lnTo>
                        <a:pt x="1014" y="295"/>
                      </a:lnTo>
                      <a:lnTo>
                        <a:pt x="1018" y="290"/>
                      </a:lnTo>
                      <a:lnTo>
                        <a:pt x="1021" y="283"/>
                      </a:lnTo>
                      <a:lnTo>
                        <a:pt x="1024" y="274"/>
                      </a:lnTo>
                      <a:lnTo>
                        <a:pt x="1025" y="267"/>
                      </a:lnTo>
                      <a:lnTo>
                        <a:pt x="1028" y="259"/>
                      </a:lnTo>
                      <a:lnTo>
                        <a:pt x="1028" y="251"/>
                      </a:lnTo>
                      <a:lnTo>
                        <a:pt x="1028" y="251"/>
                      </a:lnTo>
                      <a:lnTo>
                        <a:pt x="1027" y="225"/>
                      </a:lnTo>
                      <a:lnTo>
                        <a:pt x="1023" y="201"/>
                      </a:lnTo>
                      <a:lnTo>
                        <a:pt x="1016" y="176"/>
                      </a:lnTo>
                      <a:lnTo>
                        <a:pt x="1008" y="154"/>
                      </a:lnTo>
                      <a:lnTo>
                        <a:pt x="997" y="131"/>
                      </a:lnTo>
                      <a:lnTo>
                        <a:pt x="984" y="110"/>
                      </a:lnTo>
                      <a:lnTo>
                        <a:pt x="970" y="92"/>
                      </a:lnTo>
                      <a:lnTo>
                        <a:pt x="954" y="74"/>
                      </a:lnTo>
                      <a:lnTo>
                        <a:pt x="936" y="58"/>
                      </a:lnTo>
                      <a:lnTo>
                        <a:pt x="918" y="44"/>
                      </a:lnTo>
                      <a:lnTo>
                        <a:pt x="897" y="31"/>
                      </a:lnTo>
                      <a:lnTo>
                        <a:pt x="874" y="20"/>
                      </a:lnTo>
                      <a:lnTo>
                        <a:pt x="852" y="12"/>
                      </a:lnTo>
                      <a:lnTo>
                        <a:pt x="828" y="6"/>
                      </a:lnTo>
                      <a:lnTo>
                        <a:pt x="803" y="2"/>
                      </a:lnTo>
                      <a:lnTo>
                        <a:pt x="777" y="0"/>
                      </a:lnTo>
                      <a:lnTo>
                        <a:pt x="249" y="0"/>
                      </a:lnTo>
                      <a:lnTo>
                        <a:pt x="249" y="0"/>
                      </a:lnTo>
                      <a:lnTo>
                        <a:pt x="223" y="2"/>
                      </a:lnTo>
                      <a:lnTo>
                        <a:pt x="199" y="6"/>
                      </a:lnTo>
                      <a:lnTo>
                        <a:pt x="175" y="12"/>
                      </a:lnTo>
                      <a:lnTo>
                        <a:pt x="152" y="20"/>
                      </a:lnTo>
                      <a:lnTo>
                        <a:pt x="130" y="31"/>
                      </a:lnTo>
                      <a:lnTo>
                        <a:pt x="110" y="44"/>
                      </a:lnTo>
                      <a:lnTo>
                        <a:pt x="90" y="58"/>
                      </a:lnTo>
                      <a:lnTo>
                        <a:pt x="72" y="74"/>
                      </a:lnTo>
                      <a:lnTo>
                        <a:pt x="57" y="92"/>
                      </a:lnTo>
                      <a:lnTo>
                        <a:pt x="42" y="110"/>
                      </a:lnTo>
                      <a:lnTo>
                        <a:pt x="30" y="131"/>
                      </a:lnTo>
                      <a:lnTo>
                        <a:pt x="20" y="154"/>
                      </a:lnTo>
                      <a:lnTo>
                        <a:pt x="10" y="176"/>
                      </a:lnTo>
                      <a:lnTo>
                        <a:pt x="4" y="201"/>
                      </a:lnTo>
                      <a:lnTo>
                        <a:pt x="1" y="225"/>
                      </a:lnTo>
                      <a:lnTo>
                        <a:pt x="0" y="251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1" y="267"/>
                      </a:lnTo>
                      <a:lnTo>
                        <a:pt x="3" y="274"/>
                      </a:lnTo>
                      <a:lnTo>
                        <a:pt x="6" y="283"/>
                      </a:lnTo>
                      <a:lnTo>
                        <a:pt x="9" y="290"/>
                      </a:lnTo>
                      <a:lnTo>
                        <a:pt x="13" y="295"/>
                      </a:lnTo>
                      <a:lnTo>
                        <a:pt x="17" y="301"/>
                      </a:lnTo>
                      <a:lnTo>
                        <a:pt x="23" y="307"/>
                      </a:lnTo>
                      <a:lnTo>
                        <a:pt x="29" y="313"/>
                      </a:lnTo>
                      <a:lnTo>
                        <a:pt x="35" y="318"/>
                      </a:lnTo>
                      <a:lnTo>
                        <a:pt x="42" y="321"/>
                      </a:lnTo>
                      <a:lnTo>
                        <a:pt x="49" y="325"/>
                      </a:lnTo>
                      <a:lnTo>
                        <a:pt x="56" y="327"/>
                      </a:lnTo>
                      <a:lnTo>
                        <a:pt x="63" y="329"/>
                      </a:lnTo>
                      <a:lnTo>
                        <a:pt x="71" y="331"/>
                      </a:lnTo>
                      <a:lnTo>
                        <a:pt x="79" y="331"/>
                      </a:lnTo>
                      <a:lnTo>
                        <a:pt x="79" y="331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Freeform 88"/>
                <p:cNvSpPr>
                  <a:spLocks noEditPoints="1"/>
                </p:cNvSpPr>
                <p:nvPr/>
              </p:nvSpPr>
              <p:spPr bwMode="auto">
                <a:xfrm>
                  <a:off x="4706938" y="2822576"/>
                  <a:ext cx="558800" cy="460375"/>
                </a:xfrm>
                <a:custGeom>
                  <a:avLst/>
                  <a:gdLst>
                    <a:gd name="T0" fmla="*/ 226 w 2115"/>
                    <a:gd name="T1" fmla="*/ 1 h 1744"/>
                    <a:gd name="T2" fmla="*/ 133 w 2115"/>
                    <a:gd name="T3" fmla="*/ 31 h 1744"/>
                    <a:gd name="T4" fmla="*/ 58 w 2115"/>
                    <a:gd name="T5" fmla="*/ 93 h 1744"/>
                    <a:gd name="T6" fmla="*/ 11 w 2115"/>
                    <a:gd name="T7" fmla="*/ 178 h 1744"/>
                    <a:gd name="T8" fmla="*/ 0 w 2115"/>
                    <a:gd name="T9" fmla="*/ 1492 h 1744"/>
                    <a:gd name="T10" fmla="*/ 11 w 2115"/>
                    <a:gd name="T11" fmla="*/ 1567 h 1744"/>
                    <a:gd name="T12" fmla="*/ 58 w 2115"/>
                    <a:gd name="T13" fmla="*/ 1652 h 1744"/>
                    <a:gd name="T14" fmla="*/ 133 w 2115"/>
                    <a:gd name="T15" fmla="*/ 1713 h 1744"/>
                    <a:gd name="T16" fmla="*/ 226 w 2115"/>
                    <a:gd name="T17" fmla="*/ 1742 h 1744"/>
                    <a:gd name="T18" fmla="*/ 1888 w 2115"/>
                    <a:gd name="T19" fmla="*/ 1742 h 1744"/>
                    <a:gd name="T20" fmla="*/ 1983 w 2115"/>
                    <a:gd name="T21" fmla="*/ 1713 h 1744"/>
                    <a:gd name="T22" fmla="*/ 2058 w 2115"/>
                    <a:gd name="T23" fmla="*/ 1652 h 1744"/>
                    <a:gd name="T24" fmla="*/ 2103 w 2115"/>
                    <a:gd name="T25" fmla="*/ 1567 h 1744"/>
                    <a:gd name="T26" fmla="*/ 2115 w 2115"/>
                    <a:gd name="T27" fmla="*/ 253 h 1744"/>
                    <a:gd name="T28" fmla="*/ 2103 w 2115"/>
                    <a:gd name="T29" fmla="*/ 178 h 1744"/>
                    <a:gd name="T30" fmla="*/ 2058 w 2115"/>
                    <a:gd name="T31" fmla="*/ 93 h 1744"/>
                    <a:gd name="T32" fmla="*/ 1983 w 2115"/>
                    <a:gd name="T33" fmla="*/ 31 h 1744"/>
                    <a:gd name="T34" fmla="*/ 1888 w 2115"/>
                    <a:gd name="T35" fmla="*/ 1 h 1744"/>
                    <a:gd name="T36" fmla="*/ 1057 w 2115"/>
                    <a:gd name="T37" fmla="*/ 1409 h 1744"/>
                    <a:gd name="T38" fmla="*/ 948 w 2115"/>
                    <a:gd name="T39" fmla="*/ 1398 h 1744"/>
                    <a:gd name="T40" fmla="*/ 847 w 2115"/>
                    <a:gd name="T41" fmla="*/ 1367 h 1744"/>
                    <a:gd name="T42" fmla="*/ 756 w 2115"/>
                    <a:gd name="T43" fmla="*/ 1317 h 1744"/>
                    <a:gd name="T44" fmla="*/ 677 w 2115"/>
                    <a:gd name="T45" fmla="*/ 1252 h 1744"/>
                    <a:gd name="T46" fmla="*/ 612 w 2115"/>
                    <a:gd name="T47" fmla="*/ 1172 h 1744"/>
                    <a:gd name="T48" fmla="*/ 561 w 2115"/>
                    <a:gd name="T49" fmla="*/ 1081 h 1744"/>
                    <a:gd name="T50" fmla="*/ 531 w 2115"/>
                    <a:gd name="T51" fmla="*/ 980 h 1744"/>
                    <a:gd name="T52" fmla="*/ 519 w 2115"/>
                    <a:gd name="T53" fmla="*/ 873 h 1744"/>
                    <a:gd name="T54" fmla="*/ 526 w 2115"/>
                    <a:gd name="T55" fmla="*/ 791 h 1744"/>
                    <a:gd name="T56" fmla="*/ 552 w 2115"/>
                    <a:gd name="T57" fmla="*/ 688 h 1744"/>
                    <a:gd name="T58" fmla="*/ 598 w 2115"/>
                    <a:gd name="T59" fmla="*/ 594 h 1744"/>
                    <a:gd name="T60" fmla="*/ 658 w 2115"/>
                    <a:gd name="T61" fmla="*/ 511 h 1744"/>
                    <a:gd name="T62" fmla="*/ 736 w 2115"/>
                    <a:gd name="T63" fmla="*/ 442 h 1744"/>
                    <a:gd name="T64" fmla="*/ 824 w 2115"/>
                    <a:gd name="T65" fmla="*/ 388 h 1744"/>
                    <a:gd name="T66" fmla="*/ 922 w 2115"/>
                    <a:gd name="T67" fmla="*/ 353 h 1744"/>
                    <a:gd name="T68" fmla="*/ 1028 w 2115"/>
                    <a:gd name="T69" fmla="*/ 336 h 1744"/>
                    <a:gd name="T70" fmla="*/ 1112 w 2115"/>
                    <a:gd name="T71" fmla="*/ 337 h 1744"/>
                    <a:gd name="T72" fmla="*/ 1216 w 2115"/>
                    <a:gd name="T73" fmla="*/ 360 h 1744"/>
                    <a:gd name="T74" fmla="*/ 1313 w 2115"/>
                    <a:gd name="T75" fmla="*/ 399 h 1744"/>
                    <a:gd name="T76" fmla="*/ 1398 w 2115"/>
                    <a:gd name="T77" fmla="*/ 458 h 1744"/>
                    <a:gd name="T78" fmla="*/ 1471 w 2115"/>
                    <a:gd name="T79" fmla="*/ 531 h 1744"/>
                    <a:gd name="T80" fmla="*/ 1528 w 2115"/>
                    <a:gd name="T81" fmla="*/ 616 h 1744"/>
                    <a:gd name="T82" fmla="*/ 1569 w 2115"/>
                    <a:gd name="T83" fmla="*/ 712 h 1744"/>
                    <a:gd name="T84" fmla="*/ 1590 w 2115"/>
                    <a:gd name="T85" fmla="*/ 817 h 1744"/>
                    <a:gd name="T86" fmla="*/ 1593 w 2115"/>
                    <a:gd name="T87" fmla="*/ 901 h 1744"/>
                    <a:gd name="T88" fmla="*/ 1576 w 2115"/>
                    <a:gd name="T89" fmla="*/ 1007 h 1744"/>
                    <a:gd name="T90" fmla="*/ 1540 w 2115"/>
                    <a:gd name="T91" fmla="*/ 1106 h 1744"/>
                    <a:gd name="T92" fmla="*/ 1486 w 2115"/>
                    <a:gd name="T93" fmla="*/ 1193 h 1744"/>
                    <a:gd name="T94" fmla="*/ 1417 w 2115"/>
                    <a:gd name="T95" fmla="*/ 1269 h 1744"/>
                    <a:gd name="T96" fmla="*/ 1335 w 2115"/>
                    <a:gd name="T97" fmla="*/ 1331 h 1744"/>
                    <a:gd name="T98" fmla="*/ 1242 w 2115"/>
                    <a:gd name="T99" fmla="*/ 1377 h 1744"/>
                    <a:gd name="T100" fmla="*/ 1139 w 2115"/>
                    <a:gd name="T101" fmla="*/ 1403 h 1744"/>
                    <a:gd name="T102" fmla="*/ 1057 w 2115"/>
                    <a:gd name="T103" fmla="*/ 1409 h 1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115" h="1744">
                      <a:moveTo>
                        <a:pt x="1862" y="0"/>
                      </a:moveTo>
                      <a:lnTo>
                        <a:pt x="252" y="0"/>
                      </a:lnTo>
                      <a:lnTo>
                        <a:pt x="252" y="0"/>
                      </a:lnTo>
                      <a:lnTo>
                        <a:pt x="226" y="1"/>
                      </a:lnTo>
                      <a:lnTo>
                        <a:pt x="202" y="6"/>
                      </a:lnTo>
                      <a:lnTo>
                        <a:pt x="177" y="12"/>
                      </a:lnTo>
                      <a:lnTo>
                        <a:pt x="154" y="20"/>
                      </a:lnTo>
                      <a:lnTo>
                        <a:pt x="133" y="31"/>
                      </a:lnTo>
                      <a:lnTo>
                        <a:pt x="112" y="44"/>
                      </a:lnTo>
                      <a:lnTo>
                        <a:pt x="92" y="58"/>
                      </a:lnTo>
                      <a:lnTo>
                        <a:pt x="74" y="74"/>
                      </a:lnTo>
                      <a:lnTo>
                        <a:pt x="58" y="93"/>
                      </a:lnTo>
                      <a:lnTo>
                        <a:pt x="44" y="111"/>
                      </a:lnTo>
                      <a:lnTo>
                        <a:pt x="31" y="133"/>
                      </a:lnTo>
                      <a:lnTo>
                        <a:pt x="20" y="155"/>
                      </a:lnTo>
                      <a:lnTo>
                        <a:pt x="11" y="178"/>
                      </a:lnTo>
                      <a:lnTo>
                        <a:pt x="5" y="202"/>
                      </a:lnTo>
                      <a:lnTo>
                        <a:pt x="2" y="227"/>
                      </a:lnTo>
                      <a:lnTo>
                        <a:pt x="0" y="253"/>
                      </a:lnTo>
                      <a:lnTo>
                        <a:pt x="0" y="1492"/>
                      </a:lnTo>
                      <a:lnTo>
                        <a:pt x="0" y="1492"/>
                      </a:lnTo>
                      <a:lnTo>
                        <a:pt x="2" y="1518"/>
                      </a:lnTo>
                      <a:lnTo>
                        <a:pt x="5" y="1542"/>
                      </a:lnTo>
                      <a:lnTo>
                        <a:pt x="11" y="1567"/>
                      </a:lnTo>
                      <a:lnTo>
                        <a:pt x="20" y="1590"/>
                      </a:lnTo>
                      <a:lnTo>
                        <a:pt x="31" y="1612"/>
                      </a:lnTo>
                      <a:lnTo>
                        <a:pt x="44" y="1632"/>
                      </a:lnTo>
                      <a:lnTo>
                        <a:pt x="58" y="1652"/>
                      </a:lnTo>
                      <a:lnTo>
                        <a:pt x="74" y="1670"/>
                      </a:lnTo>
                      <a:lnTo>
                        <a:pt x="92" y="1686"/>
                      </a:lnTo>
                      <a:lnTo>
                        <a:pt x="112" y="1701"/>
                      </a:lnTo>
                      <a:lnTo>
                        <a:pt x="133" y="1713"/>
                      </a:lnTo>
                      <a:lnTo>
                        <a:pt x="154" y="1724"/>
                      </a:lnTo>
                      <a:lnTo>
                        <a:pt x="177" y="1733"/>
                      </a:lnTo>
                      <a:lnTo>
                        <a:pt x="202" y="1739"/>
                      </a:lnTo>
                      <a:lnTo>
                        <a:pt x="226" y="1742"/>
                      </a:lnTo>
                      <a:lnTo>
                        <a:pt x="252" y="1744"/>
                      </a:lnTo>
                      <a:lnTo>
                        <a:pt x="1862" y="1744"/>
                      </a:lnTo>
                      <a:lnTo>
                        <a:pt x="1862" y="1744"/>
                      </a:lnTo>
                      <a:lnTo>
                        <a:pt x="1888" y="1742"/>
                      </a:lnTo>
                      <a:lnTo>
                        <a:pt x="1914" y="1739"/>
                      </a:lnTo>
                      <a:lnTo>
                        <a:pt x="1937" y="1733"/>
                      </a:lnTo>
                      <a:lnTo>
                        <a:pt x="1960" y="1724"/>
                      </a:lnTo>
                      <a:lnTo>
                        <a:pt x="1983" y="1713"/>
                      </a:lnTo>
                      <a:lnTo>
                        <a:pt x="2004" y="1701"/>
                      </a:lnTo>
                      <a:lnTo>
                        <a:pt x="2023" y="1686"/>
                      </a:lnTo>
                      <a:lnTo>
                        <a:pt x="2041" y="1670"/>
                      </a:lnTo>
                      <a:lnTo>
                        <a:pt x="2058" y="1652"/>
                      </a:lnTo>
                      <a:lnTo>
                        <a:pt x="2072" y="1632"/>
                      </a:lnTo>
                      <a:lnTo>
                        <a:pt x="2085" y="1612"/>
                      </a:lnTo>
                      <a:lnTo>
                        <a:pt x="2095" y="1590"/>
                      </a:lnTo>
                      <a:lnTo>
                        <a:pt x="2103" y="1567"/>
                      </a:lnTo>
                      <a:lnTo>
                        <a:pt x="2109" y="1542"/>
                      </a:lnTo>
                      <a:lnTo>
                        <a:pt x="2114" y="1518"/>
                      </a:lnTo>
                      <a:lnTo>
                        <a:pt x="2115" y="1492"/>
                      </a:lnTo>
                      <a:lnTo>
                        <a:pt x="2115" y="253"/>
                      </a:lnTo>
                      <a:lnTo>
                        <a:pt x="2115" y="253"/>
                      </a:lnTo>
                      <a:lnTo>
                        <a:pt x="2114" y="227"/>
                      </a:lnTo>
                      <a:lnTo>
                        <a:pt x="2109" y="202"/>
                      </a:lnTo>
                      <a:lnTo>
                        <a:pt x="2103" y="178"/>
                      </a:lnTo>
                      <a:lnTo>
                        <a:pt x="2095" y="155"/>
                      </a:lnTo>
                      <a:lnTo>
                        <a:pt x="2085" y="133"/>
                      </a:lnTo>
                      <a:lnTo>
                        <a:pt x="2072" y="111"/>
                      </a:lnTo>
                      <a:lnTo>
                        <a:pt x="2058" y="93"/>
                      </a:lnTo>
                      <a:lnTo>
                        <a:pt x="2041" y="74"/>
                      </a:lnTo>
                      <a:lnTo>
                        <a:pt x="2023" y="58"/>
                      </a:lnTo>
                      <a:lnTo>
                        <a:pt x="2004" y="44"/>
                      </a:lnTo>
                      <a:lnTo>
                        <a:pt x="1983" y="31"/>
                      </a:lnTo>
                      <a:lnTo>
                        <a:pt x="1960" y="20"/>
                      </a:lnTo>
                      <a:lnTo>
                        <a:pt x="1937" y="12"/>
                      </a:lnTo>
                      <a:lnTo>
                        <a:pt x="1914" y="6"/>
                      </a:lnTo>
                      <a:lnTo>
                        <a:pt x="1888" y="1"/>
                      </a:lnTo>
                      <a:lnTo>
                        <a:pt x="1862" y="0"/>
                      </a:lnTo>
                      <a:lnTo>
                        <a:pt x="1862" y="0"/>
                      </a:lnTo>
                      <a:close/>
                      <a:moveTo>
                        <a:pt x="1057" y="1409"/>
                      </a:moveTo>
                      <a:lnTo>
                        <a:pt x="1057" y="1409"/>
                      </a:lnTo>
                      <a:lnTo>
                        <a:pt x="1028" y="1409"/>
                      </a:lnTo>
                      <a:lnTo>
                        <a:pt x="1002" y="1406"/>
                      </a:lnTo>
                      <a:lnTo>
                        <a:pt x="975" y="1403"/>
                      </a:lnTo>
                      <a:lnTo>
                        <a:pt x="948" y="1398"/>
                      </a:lnTo>
                      <a:lnTo>
                        <a:pt x="922" y="1392"/>
                      </a:lnTo>
                      <a:lnTo>
                        <a:pt x="897" y="1385"/>
                      </a:lnTo>
                      <a:lnTo>
                        <a:pt x="872" y="1377"/>
                      </a:lnTo>
                      <a:lnTo>
                        <a:pt x="847" y="1367"/>
                      </a:lnTo>
                      <a:lnTo>
                        <a:pt x="824" y="1356"/>
                      </a:lnTo>
                      <a:lnTo>
                        <a:pt x="800" y="1344"/>
                      </a:lnTo>
                      <a:lnTo>
                        <a:pt x="778" y="1331"/>
                      </a:lnTo>
                      <a:lnTo>
                        <a:pt x="756" y="1317"/>
                      </a:lnTo>
                      <a:lnTo>
                        <a:pt x="736" y="1302"/>
                      </a:lnTo>
                      <a:lnTo>
                        <a:pt x="715" y="1287"/>
                      </a:lnTo>
                      <a:lnTo>
                        <a:pt x="696" y="1269"/>
                      </a:lnTo>
                      <a:lnTo>
                        <a:pt x="677" y="1252"/>
                      </a:lnTo>
                      <a:lnTo>
                        <a:pt x="658" y="1233"/>
                      </a:lnTo>
                      <a:lnTo>
                        <a:pt x="642" y="1214"/>
                      </a:lnTo>
                      <a:lnTo>
                        <a:pt x="626" y="1193"/>
                      </a:lnTo>
                      <a:lnTo>
                        <a:pt x="612" y="1172"/>
                      </a:lnTo>
                      <a:lnTo>
                        <a:pt x="598" y="1151"/>
                      </a:lnTo>
                      <a:lnTo>
                        <a:pt x="585" y="1128"/>
                      </a:lnTo>
                      <a:lnTo>
                        <a:pt x="572" y="1106"/>
                      </a:lnTo>
                      <a:lnTo>
                        <a:pt x="561" y="1081"/>
                      </a:lnTo>
                      <a:lnTo>
                        <a:pt x="552" y="1058"/>
                      </a:lnTo>
                      <a:lnTo>
                        <a:pt x="544" y="1032"/>
                      </a:lnTo>
                      <a:lnTo>
                        <a:pt x="537" y="1007"/>
                      </a:lnTo>
                      <a:lnTo>
                        <a:pt x="531" y="980"/>
                      </a:lnTo>
                      <a:lnTo>
                        <a:pt x="526" y="954"/>
                      </a:lnTo>
                      <a:lnTo>
                        <a:pt x="523" y="928"/>
                      </a:lnTo>
                      <a:lnTo>
                        <a:pt x="520" y="901"/>
                      </a:lnTo>
                      <a:lnTo>
                        <a:pt x="519" y="873"/>
                      </a:lnTo>
                      <a:lnTo>
                        <a:pt x="519" y="873"/>
                      </a:lnTo>
                      <a:lnTo>
                        <a:pt x="520" y="844"/>
                      </a:lnTo>
                      <a:lnTo>
                        <a:pt x="523" y="817"/>
                      </a:lnTo>
                      <a:lnTo>
                        <a:pt x="526" y="791"/>
                      </a:lnTo>
                      <a:lnTo>
                        <a:pt x="531" y="764"/>
                      </a:lnTo>
                      <a:lnTo>
                        <a:pt x="537" y="738"/>
                      </a:lnTo>
                      <a:lnTo>
                        <a:pt x="544" y="712"/>
                      </a:lnTo>
                      <a:lnTo>
                        <a:pt x="552" y="688"/>
                      </a:lnTo>
                      <a:lnTo>
                        <a:pt x="561" y="663"/>
                      </a:lnTo>
                      <a:lnTo>
                        <a:pt x="572" y="640"/>
                      </a:lnTo>
                      <a:lnTo>
                        <a:pt x="585" y="616"/>
                      </a:lnTo>
                      <a:lnTo>
                        <a:pt x="598" y="594"/>
                      </a:lnTo>
                      <a:lnTo>
                        <a:pt x="612" y="572"/>
                      </a:lnTo>
                      <a:lnTo>
                        <a:pt x="626" y="551"/>
                      </a:lnTo>
                      <a:lnTo>
                        <a:pt x="642" y="531"/>
                      </a:lnTo>
                      <a:lnTo>
                        <a:pt x="658" y="511"/>
                      </a:lnTo>
                      <a:lnTo>
                        <a:pt x="677" y="492"/>
                      </a:lnTo>
                      <a:lnTo>
                        <a:pt x="696" y="474"/>
                      </a:lnTo>
                      <a:lnTo>
                        <a:pt x="715" y="458"/>
                      </a:lnTo>
                      <a:lnTo>
                        <a:pt x="736" y="442"/>
                      </a:lnTo>
                      <a:lnTo>
                        <a:pt x="756" y="426"/>
                      </a:lnTo>
                      <a:lnTo>
                        <a:pt x="778" y="414"/>
                      </a:lnTo>
                      <a:lnTo>
                        <a:pt x="800" y="399"/>
                      </a:lnTo>
                      <a:lnTo>
                        <a:pt x="824" y="388"/>
                      </a:lnTo>
                      <a:lnTo>
                        <a:pt x="847" y="377"/>
                      </a:lnTo>
                      <a:lnTo>
                        <a:pt x="872" y="368"/>
                      </a:lnTo>
                      <a:lnTo>
                        <a:pt x="897" y="360"/>
                      </a:lnTo>
                      <a:lnTo>
                        <a:pt x="922" y="353"/>
                      </a:lnTo>
                      <a:lnTo>
                        <a:pt x="948" y="346"/>
                      </a:lnTo>
                      <a:lnTo>
                        <a:pt x="975" y="341"/>
                      </a:lnTo>
                      <a:lnTo>
                        <a:pt x="1002" y="337"/>
                      </a:lnTo>
                      <a:lnTo>
                        <a:pt x="1028" y="336"/>
                      </a:lnTo>
                      <a:lnTo>
                        <a:pt x="1057" y="335"/>
                      </a:lnTo>
                      <a:lnTo>
                        <a:pt x="1057" y="335"/>
                      </a:lnTo>
                      <a:lnTo>
                        <a:pt x="1085" y="336"/>
                      </a:lnTo>
                      <a:lnTo>
                        <a:pt x="1112" y="337"/>
                      </a:lnTo>
                      <a:lnTo>
                        <a:pt x="1139" y="341"/>
                      </a:lnTo>
                      <a:lnTo>
                        <a:pt x="1164" y="346"/>
                      </a:lnTo>
                      <a:lnTo>
                        <a:pt x="1191" y="353"/>
                      </a:lnTo>
                      <a:lnTo>
                        <a:pt x="1216" y="360"/>
                      </a:lnTo>
                      <a:lnTo>
                        <a:pt x="1242" y="368"/>
                      </a:lnTo>
                      <a:lnTo>
                        <a:pt x="1265" y="377"/>
                      </a:lnTo>
                      <a:lnTo>
                        <a:pt x="1290" y="388"/>
                      </a:lnTo>
                      <a:lnTo>
                        <a:pt x="1313" y="399"/>
                      </a:lnTo>
                      <a:lnTo>
                        <a:pt x="1335" y="414"/>
                      </a:lnTo>
                      <a:lnTo>
                        <a:pt x="1356" y="426"/>
                      </a:lnTo>
                      <a:lnTo>
                        <a:pt x="1377" y="442"/>
                      </a:lnTo>
                      <a:lnTo>
                        <a:pt x="1398" y="458"/>
                      </a:lnTo>
                      <a:lnTo>
                        <a:pt x="1417" y="474"/>
                      </a:lnTo>
                      <a:lnTo>
                        <a:pt x="1436" y="492"/>
                      </a:lnTo>
                      <a:lnTo>
                        <a:pt x="1454" y="511"/>
                      </a:lnTo>
                      <a:lnTo>
                        <a:pt x="1471" y="531"/>
                      </a:lnTo>
                      <a:lnTo>
                        <a:pt x="1486" y="551"/>
                      </a:lnTo>
                      <a:lnTo>
                        <a:pt x="1502" y="572"/>
                      </a:lnTo>
                      <a:lnTo>
                        <a:pt x="1516" y="594"/>
                      </a:lnTo>
                      <a:lnTo>
                        <a:pt x="1528" y="616"/>
                      </a:lnTo>
                      <a:lnTo>
                        <a:pt x="1540" y="640"/>
                      </a:lnTo>
                      <a:lnTo>
                        <a:pt x="1552" y="663"/>
                      </a:lnTo>
                      <a:lnTo>
                        <a:pt x="1561" y="688"/>
                      </a:lnTo>
                      <a:lnTo>
                        <a:pt x="1569" y="712"/>
                      </a:lnTo>
                      <a:lnTo>
                        <a:pt x="1576" y="738"/>
                      </a:lnTo>
                      <a:lnTo>
                        <a:pt x="1582" y="764"/>
                      </a:lnTo>
                      <a:lnTo>
                        <a:pt x="1587" y="791"/>
                      </a:lnTo>
                      <a:lnTo>
                        <a:pt x="1590" y="817"/>
                      </a:lnTo>
                      <a:lnTo>
                        <a:pt x="1593" y="844"/>
                      </a:lnTo>
                      <a:lnTo>
                        <a:pt x="1594" y="873"/>
                      </a:lnTo>
                      <a:lnTo>
                        <a:pt x="1594" y="873"/>
                      </a:lnTo>
                      <a:lnTo>
                        <a:pt x="1593" y="901"/>
                      </a:lnTo>
                      <a:lnTo>
                        <a:pt x="1590" y="928"/>
                      </a:lnTo>
                      <a:lnTo>
                        <a:pt x="1587" y="954"/>
                      </a:lnTo>
                      <a:lnTo>
                        <a:pt x="1582" y="980"/>
                      </a:lnTo>
                      <a:lnTo>
                        <a:pt x="1576" y="1007"/>
                      </a:lnTo>
                      <a:lnTo>
                        <a:pt x="1569" y="1032"/>
                      </a:lnTo>
                      <a:lnTo>
                        <a:pt x="1561" y="1058"/>
                      </a:lnTo>
                      <a:lnTo>
                        <a:pt x="1552" y="1081"/>
                      </a:lnTo>
                      <a:lnTo>
                        <a:pt x="1540" y="1106"/>
                      </a:lnTo>
                      <a:lnTo>
                        <a:pt x="1528" y="1128"/>
                      </a:lnTo>
                      <a:lnTo>
                        <a:pt x="1516" y="1151"/>
                      </a:lnTo>
                      <a:lnTo>
                        <a:pt x="1502" y="1172"/>
                      </a:lnTo>
                      <a:lnTo>
                        <a:pt x="1486" y="1193"/>
                      </a:lnTo>
                      <a:lnTo>
                        <a:pt x="1471" y="1214"/>
                      </a:lnTo>
                      <a:lnTo>
                        <a:pt x="1454" y="1233"/>
                      </a:lnTo>
                      <a:lnTo>
                        <a:pt x="1436" y="1252"/>
                      </a:lnTo>
                      <a:lnTo>
                        <a:pt x="1417" y="1269"/>
                      </a:lnTo>
                      <a:lnTo>
                        <a:pt x="1398" y="1287"/>
                      </a:lnTo>
                      <a:lnTo>
                        <a:pt x="1377" y="1302"/>
                      </a:lnTo>
                      <a:lnTo>
                        <a:pt x="1356" y="1317"/>
                      </a:lnTo>
                      <a:lnTo>
                        <a:pt x="1335" y="1331"/>
                      </a:lnTo>
                      <a:lnTo>
                        <a:pt x="1313" y="1344"/>
                      </a:lnTo>
                      <a:lnTo>
                        <a:pt x="1290" y="1356"/>
                      </a:lnTo>
                      <a:lnTo>
                        <a:pt x="1265" y="1367"/>
                      </a:lnTo>
                      <a:lnTo>
                        <a:pt x="1242" y="1377"/>
                      </a:lnTo>
                      <a:lnTo>
                        <a:pt x="1216" y="1385"/>
                      </a:lnTo>
                      <a:lnTo>
                        <a:pt x="1191" y="1392"/>
                      </a:lnTo>
                      <a:lnTo>
                        <a:pt x="1164" y="1398"/>
                      </a:lnTo>
                      <a:lnTo>
                        <a:pt x="1139" y="1403"/>
                      </a:lnTo>
                      <a:lnTo>
                        <a:pt x="1112" y="1406"/>
                      </a:lnTo>
                      <a:lnTo>
                        <a:pt x="1085" y="1409"/>
                      </a:lnTo>
                      <a:lnTo>
                        <a:pt x="1057" y="1409"/>
                      </a:lnTo>
                      <a:lnTo>
                        <a:pt x="1057" y="1409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6" name="Freeform 89"/>
                <p:cNvSpPr>
                  <a:spLocks/>
                </p:cNvSpPr>
                <p:nvPr/>
              </p:nvSpPr>
              <p:spPr bwMode="auto">
                <a:xfrm>
                  <a:off x="4892675" y="2959101"/>
                  <a:ext cx="187325" cy="187325"/>
                </a:xfrm>
                <a:custGeom>
                  <a:avLst/>
                  <a:gdLst>
                    <a:gd name="T0" fmla="*/ 472 w 709"/>
                    <a:gd name="T1" fmla="*/ 0 h 709"/>
                    <a:gd name="T2" fmla="*/ 240 w 709"/>
                    <a:gd name="T3" fmla="*/ 0 h 709"/>
                    <a:gd name="T4" fmla="*/ 240 w 709"/>
                    <a:gd name="T5" fmla="*/ 240 h 709"/>
                    <a:gd name="T6" fmla="*/ 0 w 709"/>
                    <a:gd name="T7" fmla="*/ 240 h 709"/>
                    <a:gd name="T8" fmla="*/ 0 w 709"/>
                    <a:gd name="T9" fmla="*/ 472 h 709"/>
                    <a:gd name="T10" fmla="*/ 240 w 709"/>
                    <a:gd name="T11" fmla="*/ 472 h 709"/>
                    <a:gd name="T12" fmla="*/ 240 w 709"/>
                    <a:gd name="T13" fmla="*/ 709 h 709"/>
                    <a:gd name="T14" fmla="*/ 472 w 709"/>
                    <a:gd name="T15" fmla="*/ 709 h 709"/>
                    <a:gd name="T16" fmla="*/ 472 w 709"/>
                    <a:gd name="T17" fmla="*/ 472 h 709"/>
                    <a:gd name="T18" fmla="*/ 709 w 709"/>
                    <a:gd name="T19" fmla="*/ 472 h 709"/>
                    <a:gd name="T20" fmla="*/ 709 w 709"/>
                    <a:gd name="T21" fmla="*/ 240 h 709"/>
                    <a:gd name="T22" fmla="*/ 472 w 709"/>
                    <a:gd name="T23" fmla="*/ 240 h 709"/>
                    <a:gd name="T24" fmla="*/ 472 w 709"/>
                    <a:gd name="T25" fmla="*/ 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9" h="709">
                      <a:moveTo>
                        <a:pt x="472" y="0"/>
                      </a:moveTo>
                      <a:lnTo>
                        <a:pt x="240" y="0"/>
                      </a:lnTo>
                      <a:lnTo>
                        <a:pt x="240" y="240"/>
                      </a:lnTo>
                      <a:lnTo>
                        <a:pt x="0" y="240"/>
                      </a:lnTo>
                      <a:lnTo>
                        <a:pt x="0" y="472"/>
                      </a:lnTo>
                      <a:lnTo>
                        <a:pt x="240" y="472"/>
                      </a:lnTo>
                      <a:lnTo>
                        <a:pt x="240" y="709"/>
                      </a:lnTo>
                      <a:lnTo>
                        <a:pt x="472" y="709"/>
                      </a:lnTo>
                      <a:lnTo>
                        <a:pt x="472" y="472"/>
                      </a:lnTo>
                      <a:lnTo>
                        <a:pt x="709" y="472"/>
                      </a:lnTo>
                      <a:lnTo>
                        <a:pt x="709" y="240"/>
                      </a:lnTo>
                      <a:lnTo>
                        <a:pt x="472" y="240"/>
                      </a:lnTo>
                      <a:lnTo>
                        <a:pt x="472" y="0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9771422" y="6297311"/>
                <a:ext cx="107417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Medical devices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055680" y="982637"/>
              <a:ext cx="1194559" cy="1037608"/>
              <a:chOff x="3751243" y="3917408"/>
              <a:chExt cx="1194559" cy="1037608"/>
            </a:xfrm>
          </p:grpSpPr>
          <p:sp>
            <p:nvSpPr>
              <p:cNvPr id="20" name="Freeform: Shape 798"/>
              <p:cNvSpPr/>
              <p:nvPr/>
            </p:nvSpPr>
            <p:spPr bwMode="auto">
              <a:xfrm rot="5400000">
                <a:off x="3948836" y="3793534"/>
                <a:ext cx="799373" cy="1047121"/>
              </a:xfrm>
              <a:custGeom>
                <a:avLst/>
                <a:gdLst>
                  <a:gd name="connsiteX0" fmla="*/ 77 w 799373"/>
                  <a:gd name="connsiteY0" fmla="*/ 893997 h 1047121"/>
                  <a:gd name="connsiteX1" fmla="*/ 7476 w 799373"/>
                  <a:gd name="connsiteY1" fmla="*/ 888009 h 1047121"/>
                  <a:gd name="connsiteX2" fmla="*/ 7476 w 799373"/>
                  <a:gd name="connsiteY2" fmla="*/ 850855 h 1047121"/>
                  <a:gd name="connsiteX3" fmla="*/ 2532 w 799373"/>
                  <a:gd name="connsiteY3" fmla="*/ 831065 h 1047121"/>
                  <a:gd name="connsiteX4" fmla="*/ 7476 w 799373"/>
                  <a:gd name="connsiteY4" fmla="*/ 813700 h 1047121"/>
                  <a:gd name="connsiteX5" fmla="*/ 7476 w 799373"/>
                  <a:gd name="connsiteY5" fmla="*/ 776546 h 1047121"/>
                  <a:gd name="connsiteX6" fmla="*/ 1304 w 799373"/>
                  <a:gd name="connsiteY6" fmla="*/ 757137 h 1047121"/>
                  <a:gd name="connsiteX7" fmla="*/ 7476 w 799373"/>
                  <a:gd name="connsiteY7" fmla="*/ 739392 h 1047121"/>
                  <a:gd name="connsiteX8" fmla="*/ 7476 w 799373"/>
                  <a:gd name="connsiteY8" fmla="*/ 702238 h 1047121"/>
                  <a:gd name="connsiteX9" fmla="*/ 77 w 799373"/>
                  <a:gd name="connsiteY9" fmla="*/ 694825 h 1047121"/>
                  <a:gd name="connsiteX10" fmla="*/ 18011 w 799373"/>
                  <a:gd name="connsiteY10" fmla="*/ 676891 h 1047121"/>
                  <a:gd name="connsiteX11" fmla="*/ 32672 w 799373"/>
                  <a:gd name="connsiteY11" fmla="*/ 694825 h 1047121"/>
                  <a:gd name="connsiteX12" fmla="*/ 35605 w 799373"/>
                  <a:gd name="connsiteY12" fmla="*/ 739487 h 1047121"/>
                  <a:gd name="connsiteX13" fmla="*/ 36184 w 799373"/>
                  <a:gd name="connsiteY13" fmla="*/ 770643 h 1047121"/>
                  <a:gd name="connsiteX14" fmla="*/ 128020 w 799373"/>
                  <a:gd name="connsiteY14" fmla="*/ 770643 h 1047121"/>
                  <a:gd name="connsiteX15" fmla="*/ 128020 w 799373"/>
                  <a:gd name="connsiteY15" fmla="*/ 698637 h 1047121"/>
                  <a:gd name="connsiteX16" fmla="*/ 137939 w 799373"/>
                  <a:gd name="connsiteY16" fmla="*/ 688718 h 1047121"/>
                  <a:gd name="connsiteX17" fmla="*/ 147237 w 799373"/>
                  <a:gd name="connsiteY17" fmla="*/ 688718 h 1047121"/>
                  <a:gd name="connsiteX18" fmla="*/ 147237 w 799373"/>
                  <a:gd name="connsiteY18" fmla="*/ 683041 h 1047121"/>
                  <a:gd name="connsiteX19" fmla="*/ 154708 w 799373"/>
                  <a:gd name="connsiteY19" fmla="*/ 675570 h 1047121"/>
                  <a:gd name="connsiteX20" fmla="*/ 157351 w 799373"/>
                  <a:gd name="connsiteY20" fmla="*/ 675570 h 1047121"/>
                  <a:gd name="connsiteX21" fmla="*/ 157351 w 799373"/>
                  <a:gd name="connsiteY21" fmla="*/ 569373 h 1047121"/>
                  <a:gd name="connsiteX22" fmla="*/ 185022 w 799373"/>
                  <a:gd name="connsiteY22" fmla="*/ 541702 h 1047121"/>
                  <a:gd name="connsiteX23" fmla="*/ 228799 w 799373"/>
                  <a:gd name="connsiteY23" fmla="*/ 541702 h 1047121"/>
                  <a:gd name="connsiteX24" fmla="*/ 229304 w 799373"/>
                  <a:gd name="connsiteY24" fmla="*/ 541911 h 1047121"/>
                  <a:gd name="connsiteX25" fmla="*/ 307316 w 799373"/>
                  <a:gd name="connsiteY25" fmla="*/ 541911 h 1047121"/>
                  <a:gd name="connsiteX26" fmla="*/ 307316 w 799373"/>
                  <a:gd name="connsiteY26" fmla="*/ 535951 h 1047121"/>
                  <a:gd name="connsiteX27" fmla="*/ 323925 w 799373"/>
                  <a:gd name="connsiteY27" fmla="*/ 519342 h 1047121"/>
                  <a:gd name="connsiteX28" fmla="*/ 390360 w 799373"/>
                  <a:gd name="connsiteY28" fmla="*/ 519342 h 1047121"/>
                  <a:gd name="connsiteX29" fmla="*/ 406969 w 799373"/>
                  <a:gd name="connsiteY29" fmla="*/ 535951 h 1047121"/>
                  <a:gd name="connsiteX30" fmla="*/ 406969 w 799373"/>
                  <a:gd name="connsiteY30" fmla="*/ 541338 h 1047121"/>
                  <a:gd name="connsiteX31" fmla="*/ 423886 w 799373"/>
                  <a:gd name="connsiteY31" fmla="*/ 541338 h 1047121"/>
                  <a:gd name="connsiteX32" fmla="*/ 430874 w 799373"/>
                  <a:gd name="connsiteY32" fmla="*/ 534351 h 1047121"/>
                  <a:gd name="connsiteX33" fmla="*/ 430874 w 799373"/>
                  <a:gd name="connsiteY33" fmla="*/ 519646 h 1047121"/>
                  <a:gd name="connsiteX34" fmla="*/ 424706 w 799373"/>
                  <a:gd name="connsiteY34" fmla="*/ 519646 h 1047121"/>
                  <a:gd name="connsiteX35" fmla="*/ 408097 w 799373"/>
                  <a:gd name="connsiteY35" fmla="*/ 503037 h 1047121"/>
                  <a:gd name="connsiteX36" fmla="*/ 408097 w 799373"/>
                  <a:gd name="connsiteY36" fmla="*/ 436602 h 1047121"/>
                  <a:gd name="connsiteX37" fmla="*/ 424706 w 799373"/>
                  <a:gd name="connsiteY37" fmla="*/ 419993 h 1047121"/>
                  <a:gd name="connsiteX38" fmla="*/ 430874 w 799373"/>
                  <a:gd name="connsiteY38" fmla="*/ 419993 h 1047121"/>
                  <a:gd name="connsiteX39" fmla="*/ 430874 w 799373"/>
                  <a:gd name="connsiteY39" fmla="*/ 238395 h 1047121"/>
                  <a:gd name="connsiteX40" fmla="*/ 424706 w 799373"/>
                  <a:gd name="connsiteY40" fmla="*/ 238395 h 1047121"/>
                  <a:gd name="connsiteX41" fmla="*/ 408097 w 799373"/>
                  <a:gd name="connsiteY41" fmla="*/ 221786 h 1047121"/>
                  <a:gd name="connsiteX42" fmla="*/ 408097 w 799373"/>
                  <a:gd name="connsiteY42" fmla="*/ 155351 h 1047121"/>
                  <a:gd name="connsiteX43" fmla="*/ 424706 w 799373"/>
                  <a:gd name="connsiteY43" fmla="*/ 138742 h 1047121"/>
                  <a:gd name="connsiteX44" fmla="*/ 430874 w 799373"/>
                  <a:gd name="connsiteY44" fmla="*/ 138742 h 1047121"/>
                  <a:gd name="connsiteX45" fmla="*/ 430874 w 799373"/>
                  <a:gd name="connsiteY45" fmla="*/ 125036 h 1047121"/>
                  <a:gd name="connsiteX46" fmla="*/ 537514 w 799373"/>
                  <a:gd name="connsiteY46" fmla="*/ 18396 h 1047121"/>
                  <a:gd name="connsiteX47" fmla="*/ 568964 w 799373"/>
                  <a:gd name="connsiteY47" fmla="*/ 18396 h 1047121"/>
                  <a:gd name="connsiteX48" fmla="*/ 568964 w 799373"/>
                  <a:gd name="connsiteY48" fmla="*/ 16609 h 1047121"/>
                  <a:gd name="connsiteX49" fmla="*/ 585573 w 799373"/>
                  <a:gd name="connsiteY49" fmla="*/ 0 h 1047121"/>
                  <a:gd name="connsiteX50" fmla="*/ 652008 w 799373"/>
                  <a:gd name="connsiteY50" fmla="*/ 0 h 1047121"/>
                  <a:gd name="connsiteX51" fmla="*/ 668617 w 799373"/>
                  <a:gd name="connsiteY51" fmla="*/ 16609 h 1047121"/>
                  <a:gd name="connsiteX52" fmla="*/ 668617 w 799373"/>
                  <a:gd name="connsiteY52" fmla="*/ 18396 h 1047121"/>
                  <a:gd name="connsiteX53" fmla="*/ 782764 w 799373"/>
                  <a:gd name="connsiteY53" fmla="*/ 18396 h 1047121"/>
                  <a:gd name="connsiteX54" fmla="*/ 799373 w 799373"/>
                  <a:gd name="connsiteY54" fmla="*/ 35005 h 1047121"/>
                  <a:gd name="connsiteX55" fmla="*/ 799373 w 799373"/>
                  <a:gd name="connsiteY55" fmla="*/ 101440 h 1047121"/>
                  <a:gd name="connsiteX56" fmla="*/ 782764 w 799373"/>
                  <a:gd name="connsiteY56" fmla="*/ 118049 h 1047121"/>
                  <a:gd name="connsiteX57" fmla="*/ 668617 w 799373"/>
                  <a:gd name="connsiteY57" fmla="*/ 118049 h 1047121"/>
                  <a:gd name="connsiteX58" fmla="*/ 668617 w 799373"/>
                  <a:gd name="connsiteY58" fmla="*/ 128096 h 1047121"/>
                  <a:gd name="connsiteX59" fmla="*/ 652008 w 799373"/>
                  <a:gd name="connsiteY59" fmla="*/ 144705 h 1047121"/>
                  <a:gd name="connsiteX60" fmla="*/ 585573 w 799373"/>
                  <a:gd name="connsiteY60" fmla="*/ 144705 h 1047121"/>
                  <a:gd name="connsiteX61" fmla="*/ 568964 w 799373"/>
                  <a:gd name="connsiteY61" fmla="*/ 128096 h 1047121"/>
                  <a:gd name="connsiteX62" fmla="*/ 568964 w 799373"/>
                  <a:gd name="connsiteY62" fmla="*/ 118049 h 1047121"/>
                  <a:gd name="connsiteX63" fmla="*/ 537514 w 799373"/>
                  <a:gd name="connsiteY63" fmla="*/ 118049 h 1047121"/>
                  <a:gd name="connsiteX64" fmla="*/ 530526 w 799373"/>
                  <a:gd name="connsiteY64" fmla="*/ 125037 h 1047121"/>
                  <a:gd name="connsiteX65" fmla="*/ 530526 w 799373"/>
                  <a:gd name="connsiteY65" fmla="*/ 138742 h 1047121"/>
                  <a:gd name="connsiteX66" fmla="*/ 536193 w 799373"/>
                  <a:gd name="connsiteY66" fmla="*/ 138742 h 1047121"/>
                  <a:gd name="connsiteX67" fmla="*/ 552802 w 799373"/>
                  <a:gd name="connsiteY67" fmla="*/ 155351 h 1047121"/>
                  <a:gd name="connsiteX68" fmla="*/ 552802 w 799373"/>
                  <a:gd name="connsiteY68" fmla="*/ 221786 h 1047121"/>
                  <a:gd name="connsiteX69" fmla="*/ 536193 w 799373"/>
                  <a:gd name="connsiteY69" fmla="*/ 238395 h 1047121"/>
                  <a:gd name="connsiteX70" fmla="*/ 530527 w 799373"/>
                  <a:gd name="connsiteY70" fmla="*/ 238395 h 1047121"/>
                  <a:gd name="connsiteX71" fmla="*/ 530527 w 799373"/>
                  <a:gd name="connsiteY71" fmla="*/ 419993 h 1047121"/>
                  <a:gd name="connsiteX72" fmla="*/ 536193 w 799373"/>
                  <a:gd name="connsiteY72" fmla="*/ 419993 h 1047121"/>
                  <a:gd name="connsiteX73" fmla="*/ 552802 w 799373"/>
                  <a:gd name="connsiteY73" fmla="*/ 436602 h 1047121"/>
                  <a:gd name="connsiteX74" fmla="*/ 552802 w 799373"/>
                  <a:gd name="connsiteY74" fmla="*/ 503037 h 1047121"/>
                  <a:gd name="connsiteX75" fmla="*/ 536193 w 799373"/>
                  <a:gd name="connsiteY75" fmla="*/ 519646 h 1047121"/>
                  <a:gd name="connsiteX76" fmla="*/ 530527 w 799373"/>
                  <a:gd name="connsiteY76" fmla="*/ 519646 h 1047121"/>
                  <a:gd name="connsiteX77" fmla="*/ 530527 w 799373"/>
                  <a:gd name="connsiteY77" fmla="*/ 534351 h 1047121"/>
                  <a:gd name="connsiteX78" fmla="*/ 423886 w 799373"/>
                  <a:gd name="connsiteY78" fmla="*/ 640991 h 1047121"/>
                  <a:gd name="connsiteX79" fmla="*/ 406969 w 799373"/>
                  <a:gd name="connsiteY79" fmla="*/ 640991 h 1047121"/>
                  <a:gd name="connsiteX80" fmla="*/ 406969 w 799373"/>
                  <a:gd name="connsiteY80" fmla="*/ 647438 h 1047121"/>
                  <a:gd name="connsiteX81" fmla="*/ 390360 w 799373"/>
                  <a:gd name="connsiteY81" fmla="*/ 664047 h 1047121"/>
                  <a:gd name="connsiteX82" fmla="*/ 323925 w 799373"/>
                  <a:gd name="connsiteY82" fmla="*/ 664047 h 1047121"/>
                  <a:gd name="connsiteX83" fmla="*/ 307316 w 799373"/>
                  <a:gd name="connsiteY83" fmla="*/ 647438 h 1047121"/>
                  <a:gd name="connsiteX84" fmla="*/ 307316 w 799373"/>
                  <a:gd name="connsiteY84" fmla="*/ 641564 h 1047121"/>
                  <a:gd name="connsiteX85" fmla="*/ 256470 w 799373"/>
                  <a:gd name="connsiteY85" fmla="*/ 641564 h 1047121"/>
                  <a:gd name="connsiteX86" fmla="*/ 256470 w 799373"/>
                  <a:gd name="connsiteY86" fmla="*/ 675570 h 1047121"/>
                  <a:gd name="connsiteX87" fmla="*/ 257090 w 799373"/>
                  <a:gd name="connsiteY87" fmla="*/ 675570 h 1047121"/>
                  <a:gd name="connsiteX88" fmla="*/ 264561 w 799373"/>
                  <a:gd name="connsiteY88" fmla="*/ 683041 h 1047121"/>
                  <a:gd name="connsiteX89" fmla="*/ 264561 w 799373"/>
                  <a:gd name="connsiteY89" fmla="*/ 688718 h 1047121"/>
                  <a:gd name="connsiteX90" fmla="*/ 273859 w 799373"/>
                  <a:gd name="connsiteY90" fmla="*/ 688718 h 1047121"/>
                  <a:gd name="connsiteX91" fmla="*/ 283778 w 799373"/>
                  <a:gd name="connsiteY91" fmla="*/ 698637 h 1047121"/>
                  <a:gd name="connsiteX92" fmla="*/ 283778 w 799373"/>
                  <a:gd name="connsiteY92" fmla="*/ 890185 h 1047121"/>
                  <a:gd name="connsiteX93" fmla="*/ 273859 w 799373"/>
                  <a:gd name="connsiteY93" fmla="*/ 900104 h 1047121"/>
                  <a:gd name="connsiteX94" fmla="*/ 264561 w 799373"/>
                  <a:gd name="connsiteY94" fmla="*/ 900104 h 1047121"/>
                  <a:gd name="connsiteX95" fmla="*/ 264561 w 799373"/>
                  <a:gd name="connsiteY95" fmla="*/ 905782 h 1047121"/>
                  <a:gd name="connsiteX96" fmla="*/ 257090 w 799373"/>
                  <a:gd name="connsiteY96" fmla="*/ 913253 h 1047121"/>
                  <a:gd name="connsiteX97" fmla="*/ 256470 w 799373"/>
                  <a:gd name="connsiteY97" fmla="*/ 913253 h 1047121"/>
                  <a:gd name="connsiteX98" fmla="*/ 256470 w 799373"/>
                  <a:gd name="connsiteY98" fmla="*/ 1019450 h 1047121"/>
                  <a:gd name="connsiteX99" fmla="*/ 228799 w 799373"/>
                  <a:gd name="connsiteY99" fmla="*/ 1047121 h 1047121"/>
                  <a:gd name="connsiteX100" fmla="*/ 185022 w 799373"/>
                  <a:gd name="connsiteY100" fmla="*/ 1047121 h 1047121"/>
                  <a:gd name="connsiteX101" fmla="*/ 157351 w 799373"/>
                  <a:gd name="connsiteY101" fmla="*/ 1019450 h 1047121"/>
                  <a:gd name="connsiteX102" fmla="*/ 157351 w 799373"/>
                  <a:gd name="connsiteY102" fmla="*/ 913253 h 1047121"/>
                  <a:gd name="connsiteX103" fmla="*/ 154708 w 799373"/>
                  <a:gd name="connsiteY103" fmla="*/ 913253 h 1047121"/>
                  <a:gd name="connsiteX104" fmla="*/ 147237 w 799373"/>
                  <a:gd name="connsiteY104" fmla="*/ 905782 h 1047121"/>
                  <a:gd name="connsiteX105" fmla="*/ 147237 w 799373"/>
                  <a:gd name="connsiteY105" fmla="*/ 900104 h 1047121"/>
                  <a:gd name="connsiteX106" fmla="*/ 137939 w 799373"/>
                  <a:gd name="connsiteY106" fmla="*/ 900104 h 1047121"/>
                  <a:gd name="connsiteX107" fmla="*/ 128020 w 799373"/>
                  <a:gd name="connsiteY107" fmla="*/ 890185 h 1047121"/>
                  <a:gd name="connsiteX108" fmla="*/ 128020 w 799373"/>
                  <a:gd name="connsiteY108" fmla="*/ 822225 h 1047121"/>
                  <a:gd name="connsiteX109" fmla="*/ 35825 w 799373"/>
                  <a:gd name="connsiteY109" fmla="*/ 822225 h 1047121"/>
                  <a:gd name="connsiteX110" fmla="*/ 35094 w 799373"/>
                  <a:gd name="connsiteY110" fmla="*/ 848000 h 1047121"/>
                  <a:gd name="connsiteX111" fmla="*/ 31854 w 799373"/>
                  <a:gd name="connsiteY111" fmla="*/ 891951 h 1047121"/>
                  <a:gd name="connsiteX112" fmla="*/ 18011 w 799373"/>
                  <a:gd name="connsiteY112" fmla="*/ 911932 h 1047121"/>
                  <a:gd name="connsiteX113" fmla="*/ 77 w 799373"/>
                  <a:gd name="connsiteY113" fmla="*/ 893997 h 104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799373" h="1047121">
                    <a:moveTo>
                      <a:pt x="77" y="893997"/>
                    </a:moveTo>
                    <a:cubicBezTo>
                      <a:pt x="-731" y="889955"/>
                      <a:pt x="5010" y="890005"/>
                      <a:pt x="7476" y="888009"/>
                    </a:cubicBezTo>
                    <a:lnTo>
                      <a:pt x="7476" y="850855"/>
                    </a:lnTo>
                    <a:cubicBezTo>
                      <a:pt x="5828" y="844258"/>
                      <a:pt x="1725" y="852393"/>
                      <a:pt x="2532" y="831065"/>
                    </a:cubicBezTo>
                    <a:cubicBezTo>
                      <a:pt x="1588" y="814092"/>
                      <a:pt x="4737" y="819215"/>
                      <a:pt x="7476" y="813700"/>
                    </a:cubicBezTo>
                    <a:lnTo>
                      <a:pt x="7476" y="776546"/>
                    </a:lnTo>
                    <a:cubicBezTo>
                      <a:pt x="5419" y="770076"/>
                      <a:pt x="2134" y="778338"/>
                      <a:pt x="1304" y="757137"/>
                    </a:cubicBezTo>
                    <a:cubicBezTo>
                      <a:pt x="1316" y="738946"/>
                      <a:pt x="5419" y="745307"/>
                      <a:pt x="7476" y="739392"/>
                    </a:cubicBezTo>
                    <a:lnTo>
                      <a:pt x="7476" y="702238"/>
                    </a:lnTo>
                    <a:cubicBezTo>
                      <a:pt x="5010" y="699767"/>
                      <a:pt x="88" y="699751"/>
                      <a:pt x="77" y="694825"/>
                    </a:cubicBezTo>
                    <a:cubicBezTo>
                      <a:pt x="77" y="684920"/>
                      <a:pt x="12579" y="676891"/>
                      <a:pt x="18011" y="676891"/>
                    </a:cubicBezTo>
                    <a:cubicBezTo>
                      <a:pt x="23444" y="676891"/>
                      <a:pt x="30253" y="675345"/>
                      <a:pt x="32672" y="694825"/>
                    </a:cubicBezTo>
                    <a:cubicBezTo>
                      <a:pt x="33882" y="704565"/>
                      <a:pt x="34903" y="721190"/>
                      <a:pt x="35605" y="739487"/>
                    </a:cubicBezTo>
                    <a:lnTo>
                      <a:pt x="36184" y="770643"/>
                    </a:lnTo>
                    <a:lnTo>
                      <a:pt x="128020" y="770643"/>
                    </a:lnTo>
                    <a:lnTo>
                      <a:pt x="128020" y="698637"/>
                    </a:lnTo>
                    <a:cubicBezTo>
                      <a:pt x="128020" y="693159"/>
                      <a:pt x="132461" y="688718"/>
                      <a:pt x="137939" y="688718"/>
                    </a:cubicBezTo>
                    <a:lnTo>
                      <a:pt x="147237" y="688718"/>
                    </a:lnTo>
                    <a:lnTo>
                      <a:pt x="147237" y="683041"/>
                    </a:lnTo>
                    <a:cubicBezTo>
                      <a:pt x="147237" y="678915"/>
                      <a:pt x="150582" y="675570"/>
                      <a:pt x="154708" y="675570"/>
                    </a:cubicBezTo>
                    <a:lnTo>
                      <a:pt x="157351" y="675570"/>
                    </a:lnTo>
                    <a:lnTo>
                      <a:pt x="157351" y="569373"/>
                    </a:lnTo>
                    <a:cubicBezTo>
                      <a:pt x="157351" y="554091"/>
                      <a:pt x="169740" y="541702"/>
                      <a:pt x="185022" y="541702"/>
                    </a:cubicBezTo>
                    <a:lnTo>
                      <a:pt x="228799" y="541702"/>
                    </a:lnTo>
                    <a:lnTo>
                      <a:pt x="229304" y="541911"/>
                    </a:lnTo>
                    <a:lnTo>
                      <a:pt x="307316" y="541911"/>
                    </a:lnTo>
                    <a:lnTo>
                      <a:pt x="307316" y="535951"/>
                    </a:lnTo>
                    <a:cubicBezTo>
                      <a:pt x="307316" y="526778"/>
                      <a:pt x="314752" y="519342"/>
                      <a:pt x="323925" y="519342"/>
                    </a:cubicBezTo>
                    <a:lnTo>
                      <a:pt x="390360" y="519342"/>
                    </a:lnTo>
                    <a:cubicBezTo>
                      <a:pt x="399533" y="519342"/>
                      <a:pt x="406969" y="526778"/>
                      <a:pt x="406969" y="535951"/>
                    </a:cubicBezTo>
                    <a:lnTo>
                      <a:pt x="406969" y="541338"/>
                    </a:lnTo>
                    <a:lnTo>
                      <a:pt x="423886" y="541338"/>
                    </a:lnTo>
                    <a:cubicBezTo>
                      <a:pt x="427746" y="541338"/>
                      <a:pt x="430874" y="538210"/>
                      <a:pt x="430874" y="534351"/>
                    </a:cubicBezTo>
                    <a:lnTo>
                      <a:pt x="430874" y="519646"/>
                    </a:lnTo>
                    <a:lnTo>
                      <a:pt x="424706" y="519646"/>
                    </a:lnTo>
                    <a:cubicBezTo>
                      <a:pt x="415533" y="519646"/>
                      <a:pt x="408097" y="512210"/>
                      <a:pt x="408097" y="503037"/>
                    </a:cubicBezTo>
                    <a:lnTo>
                      <a:pt x="408097" y="436602"/>
                    </a:lnTo>
                    <a:cubicBezTo>
                      <a:pt x="408097" y="427429"/>
                      <a:pt x="415533" y="419993"/>
                      <a:pt x="424706" y="419993"/>
                    </a:cubicBezTo>
                    <a:lnTo>
                      <a:pt x="430874" y="419993"/>
                    </a:lnTo>
                    <a:lnTo>
                      <a:pt x="430874" y="238395"/>
                    </a:lnTo>
                    <a:lnTo>
                      <a:pt x="424706" y="238395"/>
                    </a:lnTo>
                    <a:cubicBezTo>
                      <a:pt x="415533" y="238395"/>
                      <a:pt x="408097" y="230959"/>
                      <a:pt x="408097" y="221786"/>
                    </a:cubicBezTo>
                    <a:lnTo>
                      <a:pt x="408097" y="155351"/>
                    </a:lnTo>
                    <a:cubicBezTo>
                      <a:pt x="408097" y="146178"/>
                      <a:pt x="415533" y="138742"/>
                      <a:pt x="424706" y="138742"/>
                    </a:cubicBezTo>
                    <a:lnTo>
                      <a:pt x="430874" y="138742"/>
                    </a:lnTo>
                    <a:lnTo>
                      <a:pt x="430874" y="125036"/>
                    </a:lnTo>
                    <a:cubicBezTo>
                      <a:pt x="430874" y="66140"/>
                      <a:pt x="478618" y="18396"/>
                      <a:pt x="537514" y="18396"/>
                    </a:cubicBezTo>
                    <a:lnTo>
                      <a:pt x="568964" y="18396"/>
                    </a:lnTo>
                    <a:lnTo>
                      <a:pt x="568964" y="16609"/>
                    </a:lnTo>
                    <a:cubicBezTo>
                      <a:pt x="568964" y="7436"/>
                      <a:pt x="576400" y="0"/>
                      <a:pt x="585573" y="0"/>
                    </a:cubicBezTo>
                    <a:lnTo>
                      <a:pt x="652008" y="0"/>
                    </a:lnTo>
                    <a:cubicBezTo>
                      <a:pt x="661181" y="0"/>
                      <a:pt x="668617" y="7436"/>
                      <a:pt x="668617" y="16609"/>
                    </a:cubicBezTo>
                    <a:lnTo>
                      <a:pt x="668617" y="18396"/>
                    </a:lnTo>
                    <a:lnTo>
                      <a:pt x="782764" y="18396"/>
                    </a:lnTo>
                    <a:cubicBezTo>
                      <a:pt x="791937" y="18396"/>
                      <a:pt x="799373" y="25832"/>
                      <a:pt x="799373" y="35005"/>
                    </a:cubicBezTo>
                    <a:lnTo>
                      <a:pt x="799373" y="101440"/>
                    </a:lnTo>
                    <a:cubicBezTo>
                      <a:pt x="799373" y="110613"/>
                      <a:pt x="791937" y="118049"/>
                      <a:pt x="782764" y="118049"/>
                    </a:cubicBezTo>
                    <a:lnTo>
                      <a:pt x="668617" y="118049"/>
                    </a:lnTo>
                    <a:lnTo>
                      <a:pt x="668617" y="128096"/>
                    </a:lnTo>
                    <a:cubicBezTo>
                      <a:pt x="668617" y="137269"/>
                      <a:pt x="661181" y="144705"/>
                      <a:pt x="652008" y="144705"/>
                    </a:cubicBezTo>
                    <a:lnTo>
                      <a:pt x="585573" y="144705"/>
                    </a:lnTo>
                    <a:cubicBezTo>
                      <a:pt x="576400" y="144705"/>
                      <a:pt x="568964" y="137269"/>
                      <a:pt x="568964" y="128096"/>
                    </a:cubicBezTo>
                    <a:lnTo>
                      <a:pt x="568964" y="118049"/>
                    </a:lnTo>
                    <a:lnTo>
                      <a:pt x="537514" y="118049"/>
                    </a:lnTo>
                    <a:cubicBezTo>
                      <a:pt x="533655" y="118049"/>
                      <a:pt x="530526" y="121178"/>
                      <a:pt x="530526" y="125037"/>
                    </a:cubicBezTo>
                    <a:lnTo>
                      <a:pt x="530526" y="138742"/>
                    </a:lnTo>
                    <a:lnTo>
                      <a:pt x="536193" y="138742"/>
                    </a:lnTo>
                    <a:cubicBezTo>
                      <a:pt x="545366" y="138742"/>
                      <a:pt x="552802" y="146178"/>
                      <a:pt x="552802" y="155351"/>
                    </a:cubicBezTo>
                    <a:lnTo>
                      <a:pt x="552802" y="221786"/>
                    </a:lnTo>
                    <a:cubicBezTo>
                      <a:pt x="552802" y="230959"/>
                      <a:pt x="545366" y="238395"/>
                      <a:pt x="536193" y="238395"/>
                    </a:cubicBezTo>
                    <a:lnTo>
                      <a:pt x="530527" y="238395"/>
                    </a:lnTo>
                    <a:lnTo>
                      <a:pt x="530527" y="419993"/>
                    </a:lnTo>
                    <a:lnTo>
                      <a:pt x="536193" y="419993"/>
                    </a:lnTo>
                    <a:cubicBezTo>
                      <a:pt x="545366" y="419993"/>
                      <a:pt x="552802" y="427429"/>
                      <a:pt x="552802" y="436602"/>
                    </a:cubicBezTo>
                    <a:lnTo>
                      <a:pt x="552802" y="503037"/>
                    </a:lnTo>
                    <a:cubicBezTo>
                      <a:pt x="552802" y="512210"/>
                      <a:pt x="545366" y="519646"/>
                      <a:pt x="536193" y="519646"/>
                    </a:cubicBezTo>
                    <a:lnTo>
                      <a:pt x="530527" y="519646"/>
                    </a:lnTo>
                    <a:lnTo>
                      <a:pt x="530527" y="534351"/>
                    </a:lnTo>
                    <a:cubicBezTo>
                      <a:pt x="530527" y="593246"/>
                      <a:pt x="482782" y="640991"/>
                      <a:pt x="423886" y="640991"/>
                    </a:cubicBezTo>
                    <a:lnTo>
                      <a:pt x="406969" y="640991"/>
                    </a:lnTo>
                    <a:lnTo>
                      <a:pt x="406969" y="647438"/>
                    </a:lnTo>
                    <a:cubicBezTo>
                      <a:pt x="406969" y="656611"/>
                      <a:pt x="399533" y="664047"/>
                      <a:pt x="390360" y="664047"/>
                    </a:cubicBezTo>
                    <a:lnTo>
                      <a:pt x="323925" y="664047"/>
                    </a:lnTo>
                    <a:cubicBezTo>
                      <a:pt x="314752" y="664047"/>
                      <a:pt x="307316" y="656611"/>
                      <a:pt x="307316" y="647438"/>
                    </a:cubicBezTo>
                    <a:lnTo>
                      <a:pt x="307316" y="641564"/>
                    </a:lnTo>
                    <a:lnTo>
                      <a:pt x="256470" y="641564"/>
                    </a:lnTo>
                    <a:lnTo>
                      <a:pt x="256470" y="675570"/>
                    </a:lnTo>
                    <a:lnTo>
                      <a:pt x="257090" y="675570"/>
                    </a:lnTo>
                    <a:cubicBezTo>
                      <a:pt x="261216" y="675570"/>
                      <a:pt x="264561" y="678915"/>
                      <a:pt x="264561" y="683041"/>
                    </a:cubicBezTo>
                    <a:lnTo>
                      <a:pt x="264561" y="688718"/>
                    </a:lnTo>
                    <a:lnTo>
                      <a:pt x="273859" y="688718"/>
                    </a:lnTo>
                    <a:cubicBezTo>
                      <a:pt x="279337" y="688718"/>
                      <a:pt x="283778" y="693159"/>
                      <a:pt x="283778" y="698637"/>
                    </a:cubicBezTo>
                    <a:lnTo>
                      <a:pt x="283778" y="890185"/>
                    </a:lnTo>
                    <a:cubicBezTo>
                      <a:pt x="283778" y="895663"/>
                      <a:pt x="279337" y="900104"/>
                      <a:pt x="273859" y="900104"/>
                    </a:cubicBezTo>
                    <a:lnTo>
                      <a:pt x="264561" y="900104"/>
                    </a:lnTo>
                    <a:lnTo>
                      <a:pt x="264561" y="905782"/>
                    </a:lnTo>
                    <a:cubicBezTo>
                      <a:pt x="264561" y="909908"/>
                      <a:pt x="261216" y="913253"/>
                      <a:pt x="257090" y="913253"/>
                    </a:cubicBezTo>
                    <a:lnTo>
                      <a:pt x="256470" y="913253"/>
                    </a:lnTo>
                    <a:lnTo>
                      <a:pt x="256470" y="1019450"/>
                    </a:lnTo>
                    <a:cubicBezTo>
                      <a:pt x="256470" y="1034732"/>
                      <a:pt x="244081" y="1047121"/>
                      <a:pt x="228799" y="1047121"/>
                    </a:cubicBezTo>
                    <a:lnTo>
                      <a:pt x="185022" y="1047121"/>
                    </a:lnTo>
                    <a:cubicBezTo>
                      <a:pt x="169740" y="1047121"/>
                      <a:pt x="157351" y="1034732"/>
                      <a:pt x="157351" y="1019450"/>
                    </a:cubicBezTo>
                    <a:lnTo>
                      <a:pt x="157351" y="913253"/>
                    </a:lnTo>
                    <a:lnTo>
                      <a:pt x="154708" y="913253"/>
                    </a:lnTo>
                    <a:cubicBezTo>
                      <a:pt x="150582" y="913253"/>
                      <a:pt x="147237" y="909908"/>
                      <a:pt x="147237" y="905782"/>
                    </a:cubicBezTo>
                    <a:lnTo>
                      <a:pt x="147237" y="900104"/>
                    </a:lnTo>
                    <a:lnTo>
                      <a:pt x="137939" y="900104"/>
                    </a:lnTo>
                    <a:cubicBezTo>
                      <a:pt x="132461" y="900104"/>
                      <a:pt x="128020" y="895663"/>
                      <a:pt x="128020" y="890185"/>
                    </a:cubicBezTo>
                    <a:lnTo>
                      <a:pt x="128020" y="822225"/>
                    </a:lnTo>
                    <a:lnTo>
                      <a:pt x="35825" y="822225"/>
                    </a:lnTo>
                    <a:lnTo>
                      <a:pt x="35094" y="848000"/>
                    </a:lnTo>
                    <a:cubicBezTo>
                      <a:pt x="34221" y="865875"/>
                      <a:pt x="33064" y="882104"/>
                      <a:pt x="31854" y="891951"/>
                    </a:cubicBezTo>
                    <a:cubicBezTo>
                      <a:pt x="31854" y="901856"/>
                      <a:pt x="23307" y="911591"/>
                      <a:pt x="18011" y="911932"/>
                    </a:cubicBezTo>
                    <a:cubicBezTo>
                      <a:pt x="12715" y="912273"/>
                      <a:pt x="77" y="903902"/>
                      <a:pt x="77" y="893997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51243" y="4696484"/>
                <a:ext cx="1194559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lvl="1" algn="ctr" defTabSz="932563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defRPr/>
                </a:pPr>
                <a:r>
                  <a:rPr lang="en-US" sz="1200" kern="0" dirty="0"/>
                  <a:t>Oil distribution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-29144" y="1721364"/>
              <a:ext cx="990977" cy="841769"/>
              <a:chOff x="2480671" y="2788372"/>
              <a:chExt cx="990977" cy="841769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480671" y="3371609"/>
                <a:ext cx="990977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932563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200" kern="0" dirty="0"/>
                  <a:t>Power plant</a:t>
                </a:r>
              </a:p>
            </p:txBody>
          </p:sp>
          <p:grpSp>
            <p:nvGrpSpPr>
              <p:cNvPr id="12" name="Group 11"/>
              <p:cNvGrpSpPr>
                <a:grpSpLocks noChangeAspect="1"/>
              </p:cNvGrpSpPr>
              <p:nvPr/>
            </p:nvGrpSpPr>
            <p:grpSpPr>
              <a:xfrm flipH="1">
                <a:off x="2754916" y="2788372"/>
                <a:ext cx="541127" cy="566450"/>
                <a:chOff x="5383598" y="2422433"/>
                <a:chExt cx="958639" cy="1003502"/>
              </a:xfrm>
              <a:solidFill>
                <a:schemeClr val="accent5">
                  <a:lumMod val="90000"/>
                  <a:lumOff val="10000"/>
                </a:schemeClr>
              </a:solidFill>
            </p:grpSpPr>
            <p:grpSp>
              <p:nvGrpSpPr>
                <p:cNvPr id="13" name="Group 12"/>
                <p:cNvGrpSpPr>
                  <a:grpSpLocks noChangeAspect="1"/>
                </p:cNvGrpSpPr>
                <p:nvPr/>
              </p:nvGrpSpPr>
              <p:grpSpPr>
                <a:xfrm>
                  <a:off x="5446923" y="2588059"/>
                  <a:ext cx="895314" cy="837876"/>
                  <a:chOff x="11441117" y="7323932"/>
                  <a:chExt cx="420688" cy="393700"/>
                </a:xfrm>
                <a:grpFill/>
              </p:grpSpPr>
              <p:sp>
                <p:nvSpPr>
                  <p:cNvPr id="17" name="Freeform 139"/>
                  <p:cNvSpPr>
                    <a:spLocks/>
                  </p:cNvSpPr>
                  <p:nvPr/>
                </p:nvSpPr>
                <p:spPr bwMode="auto">
                  <a:xfrm>
                    <a:off x="11734804" y="7323932"/>
                    <a:ext cx="98425" cy="55563"/>
                  </a:xfrm>
                  <a:custGeom>
                    <a:avLst/>
                    <a:gdLst>
                      <a:gd name="T0" fmla="*/ 34 w 433"/>
                      <a:gd name="T1" fmla="*/ 156 h 246"/>
                      <a:gd name="T2" fmla="*/ 28 w 433"/>
                      <a:gd name="T3" fmla="*/ 246 h 246"/>
                      <a:gd name="T4" fmla="*/ 403 w 433"/>
                      <a:gd name="T5" fmla="*/ 246 h 246"/>
                      <a:gd name="T6" fmla="*/ 399 w 433"/>
                      <a:gd name="T7" fmla="*/ 156 h 246"/>
                      <a:gd name="T8" fmla="*/ 399 w 433"/>
                      <a:gd name="T9" fmla="*/ 156 h 246"/>
                      <a:gd name="T10" fmla="*/ 405 w 433"/>
                      <a:gd name="T11" fmla="*/ 154 h 246"/>
                      <a:gd name="T12" fmla="*/ 412 w 433"/>
                      <a:gd name="T13" fmla="*/ 152 h 246"/>
                      <a:gd name="T14" fmla="*/ 417 w 433"/>
                      <a:gd name="T15" fmla="*/ 148 h 246"/>
                      <a:gd name="T16" fmla="*/ 423 w 433"/>
                      <a:gd name="T17" fmla="*/ 143 h 246"/>
                      <a:gd name="T18" fmla="*/ 427 w 433"/>
                      <a:gd name="T19" fmla="*/ 138 h 246"/>
                      <a:gd name="T20" fmla="*/ 431 w 433"/>
                      <a:gd name="T21" fmla="*/ 132 h 246"/>
                      <a:gd name="T22" fmla="*/ 432 w 433"/>
                      <a:gd name="T23" fmla="*/ 125 h 246"/>
                      <a:gd name="T24" fmla="*/ 433 w 433"/>
                      <a:gd name="T25" fmla="*/ 117 h 246"/>
                      <a:gd name="T26" fmla="*/ 433 w 433"/>
                      <a:gd name="T27" fmla="*/ 40 h 246"/>
                      <a:gd name="T28" fmla="*/ 433 w 433"/>
                      <a:gd name="T29" fmla="*/ 40 h 246"/>
                      <a:gd name="T30" fmla="*/ 432 w 433"/>
                      <a:gd name="T31" fmla="*/ 32 h 246"/>
                      <a:gd name="T32" fmla="*/ 430 w 433"/>
                      <a:gd name="T33" fmla="*/ 25 h 246"/>
                      <a:gd name="T34" fmla="*/ 426 w 433"/>
                      <a:gd name="T35" fmla="*/ 18 h 246"/>
                      <a:gd name="T36" fmla="*/ 421 w 433"/>
                      <a:gd name="T37" fmla="*/ 12 h 246"/>
                      <a:gd name="T38" fmla="*/ 415 w 433"/>
                      <a:gd name="T39" fmla="*/ 8 h 246"/>
                      <a:gd name="T40" fmla="*/ 408 w 433"/>
                      <a:gd name="T41" fmla="*/ 4 h 246"/>
                      <a:gd name="T42" fmla="*/ 401 w 433"/>
                      <a:gd name="T43" fmla="*/ 2 h 246"/>
                      <a:gd name="T44" fmla="*/ 393 w 433"/>
                      <a:gd name="T45" fmla="*/ 0 h 246"/>
                      <a:gd name="T46" fmla="*/ 40 w 433"/>
                      <a:gd name="T47" fmla="*/ 0 h 246"/>
                      <a:gd name="T48" fmla="*/ 40 w 433"/>
                      <a:gd name="T49" fmla="*/ 0 h 246"/>
                      <a:gd name="T50" fmla="*/ 32 w 433"/>
                      <a:gd name="T51" fmla="*/ 2 h 246"/>
                      <a:gd name="T52" fmla="*/ 24 w 433"/>
                      <a:gd name="T53" fmla="*/ 4 h 246"/>
                      <a:gd name="T54" fmla="*/ 17 w 433"/>
                      <a:gd name="T55" fmla="*/ 8 h 246"/>
                      <a:gd name="T56" fmla="*/ 11 w 433"/>
                      <a:gd name="T57" fmla="*/ 12 h 246"/>
                      <a:gd name="T58" fmla="*/ 6 w 433"/>
                      <a:gd name="T59" fmla="*/ 18 h 246"/>
                      <a:gd name="T60" fmla="*/ 3 w 433"/>
                      <a:gd name="T61" fmla="*/ 25 h 246"/>
                      <a:gd name="T62" fmla="*/ 0 w 433"/>
                      <a:gd name="T63" fmla="*/ 32 h 246"/>
                      <a:gd name="T64" fmla="*/ 0 w 433"/>
                      <a:gd name="T65" fmla="*/ 40 h 246"/>
                      <a:gd name="T66" fmla="*/ 0 w 433"/>
                      <a:gd name="T67" fmla="*/ 117 h 246"/>
                      <a:gd name="T68" fmla="*/ 0 w 433"/>
                      <a:gd name="T69" fmla="*/ 117 h 246"/>
                      <a:gd name="T70" fmla="*/ 0 w 433"/>
                      <a:gd name="T71" fmla="*/ 125 h 246"/>
                      <a:gd name="T72" fmla="*/ 2 w 433"/>
                      <a:gd name="T73" fmla="*/ 132 h 246"/>
                      <a:gd name="T74" fmla="*/ 5 w 433"/>
                      <a:gd name="T75" fmla="*/ 138 h 246"/>
                      <a:gd name="T76" fmla="*/ 9 w 433"/>
                      <a:gd name="T77" fmla="*/ 143 h 246"/>
                      <a:gd name="T78" fmla="*/ 14 w 433"/>
                      <a:gd name="T79" fmla="*/ 148 h 246"/>
                      <a:gd name="T80" fmla="*/ 20 w 433"/>
                      <a:gd name="T81" fmla="*/ 152 h 246"/>
                      <a:gd name="T82" fmla="*/ 26 w 433"/>
                      <a:gd name="T83" fmla="*/ 154 h 246"/>
                      <a:gd name="T84" fmla="*/ 34 w 433"/>
                      <a:gd name="T85" fmla="*/ 156 h 246"/>
                      <a:gd name="T86" fmla="*/ 34 w 433"/>
                      <a:gd name="T87" fmla="*/ 156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433" h="246">
                        <a:moveTo>
                          <a:pt x="34" y="156"/>
                        </a:moveTo>
                        <a:lnTo>
                          <a:pt x="28" y="246"/>
                        </a:lnTo>
                        <a:lnTo>
                          <a:pt x="403" y="246"/>
                        </a:lnTo>
                        <a:lnTo>
                          <a:pt x="399" y="156"/>
                        </a:lnTo>
                        <a:lnTo>
                          <a:pt x="399" y="156"/>
                        </a:lnTo>
                        <a:lnTo>
                          <a:pt x="405" y="154"/>
                        </a:lnTo>
                        <a:lnTo>
                          <a:pt x="412" y="152"/>
                        </a:lnTo>
                        <a:lnTo>
                          <a:pt x="417" y="148"/>
                        </a:lnTo>
                        <a:lnTo>
                          <a:pt x="423" y="143"/>
                        </a:lnTo>
                        <a:lnTo>
                          <a:pt x="427" y="138"/>
                        </a:lnTo>
                        <a:lnTo>
                          <a:pt x="431" y="132"/>
                        </a:lnTo>
                        <a:lnTo>
                          <a:pt x="432" y="125"/>
                        </a:lnTo>
                        <a:lnTo>
                          <a:pt x="433" y="117"/>
                        </a:lnTo>
                        <a:lnTo>
                          <a:pt x="433" y="40"/>
                        </a:lnTo>
                        <a:lnTo>
                          <a:pt x="433" y="40"/>
                        </a:lnTo>
                        <a:lnTo>
                          <a:pt x="432" y="32"/>
                        </a:lnTo>
                        <a:lnTo>
                          <a:pt x="430" y="25"/>
                        </a:lnTo>
                        <a:lnTo>
                          <a:pt x="426" y="18"/>
                        </a:lnTo>
                        <a:lnTo>
                          <a:pt x="421" y="12"/>
                        </a:lnTo>
                        <a:lnTo>
                          <a:pt x="415" y="8"/>
                        </a:lnTo>
                        <a:lnTo>
                          <a:pt x="408" y="4"/>
                        </a:lnTo>
                        <a:lnTo>
                          <a:pt x="401" y="2"/>
                        </a:lnTo>
                        <a:lnTo>
                          <a:pt x="393" y="0"/>
                        </a:lnTo>
                        <a:lnTo>
                          <a:pt x="40" y="0"/>
                        </a:lnTo>
                        <a:lnTo>
                          <a:pt x="40" y="0"/>
                        </a:lnTo>
                        <a:lnTo>
                          <a:pt x="32" y="2"/>
                        </a:lnTo>
                        <a:lnTo>
                          <a:pt x="24" y="4"/>
                        </a:lnTo>
                        <a:lnTo>
                          <a:pt x="17" y="8"/>
                        </a:lnTo>
                        <a:lnTo>
                          <a:pt x="11" y="12"/>
                        </a:lnTo>
                        <a:lnTo>
                          <a:pt x="6" y="18"/>
                        </a:lnTo>
                        <a:lnTo>
                          <a:pt x="3" y="25"/>
                        </a:lnTo>
                        <a:lnTo>
                          <a:pt x="0" y="32"/>
                        </a:lnTo>
                        <a:lnTo>
                          <a:pt x="0" y="40"/>
                        </a:lnTo>
                        <a:lnTo>
                          <a:pt x="0" y="117"/>
                        </a:lnTo>
                        <a:lnTo>
                          <a:pt x="0" y="117"/>
                        </a:lnTo>
                        <a:lnTo>
                          <a:pt x="0" y="125"/>
                        </a:lnTo>
                        <a:lnTo>
                          <a:pt x="2" y="132"/>
                        </a:lnTo>
                        <a:lnTo>
                          <a:pt x="5" y="138"/>
                        </a:lnTo>
                        <a:lnTo>
                          <a:pt x="9" y="143"/>
                        </a:lnTo>
                        <a:lnTo>
                          <a:pt x="14" y="148"/>
                        </a:lnTo>
                        <a:lnTo>
                          <a:pt x="20" y="152"/>
                        </a:lnTo>
                        <a:lnTo>
                          <a:pt x="26" y="154"/>
                        </a:lnTo>
                        <a:lnTo>
                          <a:pt x="34" y="156"/>
                        </a:lnTo>
                        <a:lnTo>
                          <a:pt x="34" y="1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" name="Freeform 140"/>
                  <p:cNvSpPr>
                    <a:spLocks/>
                  </p:cNvSpPr>
                  <p:nvPr/>
                </p:nvSpPr>
                <p:spPr bwMode="auto">
                  <a:xfrm>
                    <a:off x="11737979" y="7401719"/>
                    <a:ext cx="92075" cy="42863"/>
                  </a:xfrm>
                  <a:custGeom>
                    <a:avLst/>
                    <a:gdLst>
                      <a:gd name="T0" fmla="*/ 0 w 406"/>
                      <a:gd name="T1" fmla="*/ 186 h 186"/>
                      <a:gd name="T2" fmla="*/ 406 w 406"/>
                      <a:gd name="T3" fmla="*/ 186 h 186"/>
                      <a:gd name="T4" fmla="*/ 396 w 406"/>
                      <a:gd name="T5" fmla="*/ 0 h 186"/>
                      <a:gd name="T6" fmla="*/ 10 w 406"/>
                      <a:gd name="T7" fmla="*/ 0 h 186"/>
                      <a:gd name="T8" fmla="*/ 0 w 406"/>
                      <a:gd name="T9" fmla="*/ 186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6" h="186">
                        <a:moveTo>
                          <a:pt x="0" y="186"/>
                        </a:moveTo>
                        <a:lnTo>
                          <a:pt x="406" y="186"/>
                        </a:lnTo>
                        <a:lnTo>
                          <a:pt x="396" y="0"/>
                        </a:lnTo>
                        <a:lnTo>
                          <a:pt x="10" y="0"/>
                        </a:lnTo>
                        <a:lnTo>
                          <a:pt x="0" y="18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141"/>
                  <p:cNvSpPr>
                    <a:spLocks noEditPoints="1"/>
                  </p:cNvSpPr>
                  <p:nvPr/>
                </p:nvSpPr>
                <p:spPr bwMode="auto">
                  <a:xfrm>
                    <a:off x="11441117" y="7465219"/>
                    <a:ext cx="420688" cy="252413"/>
                  </a:xfrm>
                  <a:custGeom>
                    <a:avLst/>
                    <a:gdLst>
                      <a:gd name="T0" fmla="*/ 1773 w 1855"/>
                      <a:gd name="T1" fmla="*/ 965 h 1117"/>
                      <a:gd name="T2" fmla="*/ 1304 w 1855"/>
                      <a:gd name="T3" fmla="*/ 11 h 1117"/>
                      <a:gd name="T4" fmla="*/ 761 w 1855"/>
                      <a:gd name="T5" fmla="*/ 0 h 1117"/>
                      <a:gd name="T6" fmla="*/ 79 w 1855"/>
                      <a:gd name="T7" fmla="*/ 0 h 1117"/>
                      <a:gd name="T8" fmla="*/ 79 w 1855"/>
                      <a:gd name="T9" fmla="*/ 965 h 1117"/>
                      <a:gd name="T10" fmla="*/ 63 w 1855"/>
                      <a:gd name="T11" fmla="*/ 966 h 1117"/>
                      <a:gd name="T12" fmla="*/ 48 w 1855"/>
                      <a:gd name="T13" fmla="*/ 971 h 1117"/>
                      <a:gd name="T14" fmla="*/ 35 w 1855"/>
                      <a:gd name="T15" fmla="*/ 978 h 1117"/>
                      <a:gd name="T16" fmla="*/ 23 w 1855"/>
                      <a:gd name="T17" fmla="*/ 988 h 1117"/>
                      <a:gd name="T18" fmla="*/ 13 w 1855"/>
                      <a:gd name="T19" fmla="*/ 999 h 1117"/>
                      <a:gd name="T20" fmla="*/ 6 w 1855"/>
                      <a:gd name="T21" fmla="*/ 1013 h 1117"/>
                      <a:gd name="T22" fmla="*/ 2 w 1855"/>
                      <a:gd name="T23" fmla="*/ 1028 h 1117"/>
                      <a:gd name="T24" fmla="*/ 0 w 1855"/>
                      <a:gd name="T25" fmla="*/ 1044 h 1117"/>
                      <a:gd name="T26" fmla="*/ 0 w 1855"/>
                      <a:gd name="T27" fmla="*/ 1074 h 1117"/>
                      <a:gd name="T28" fmla="*/ 1 w 1855"/>
                      <a:gd name="T29" fmla="*/ 1084 h 1117"/>
                      <a:gd name="T30" fmla="*/ 7 w 1855"/>
                      <a:gd name="T31" fmla="*/ 1099 h 1117"/>
                      <a:gd name="T32" fmla="*/ 19 w 1855"/>
                      <a:gd name="T33" fmla="*/ 1110 h 1117"/>
                      <a:gd name="T34" fmla="*/ 35 w 1855"/>
                      <a:gd name="T35" fmla="*/ 1117 h 1117"/>
                      <a:gd name="T36" fmla="*/ 1812 w 1855"/>
                      <a:gd name="T37" fmla="*/ 1117 h 1117"/>
                      <a:gd name="T38" fmla="*/ 1820 w 1855"/>
                      <a:gd name="T39" fmla="*/ 1117 h 1117"/>
                      <a:gd name="T40" fmla="*/ 1835 w 1855"/>
                      <a:gd name="T41" fmla="*/ 1110 h 1117"/>
                      <a:gd name="T42" fmla="*/ 1848 w 1855"/>
                      <a:gd name="T43" fmla="*/ 1099 h 1117"/>
                      <a:gd name="T44" fmla="*/ 1854 w 1855"/>
                      <a:gd name="T45" fmla="*/ 1084 h 1117"/>
                      <a:gd name="T46" fmla="*/ 1855 w 1855"/>
                      <a:gd name="T47" fmla="*/ 1072 h 1117"/>
                      <a:gd name="T48" fmla="*/ 1855 w 1855"/>
                      <a:gd name="T49" fmla="*/ 1044 h 1117"/>
                      <a:gd name="T50" fmla="*/ 1853 w 1855"/>
                      <a:gd name="T51" fmla="*/ 1028 h 1117"/>
                      <a:gd name="T52" fmla="*/ 1849 w 1855"/>
                      <a:gd name="T53" fmla="*/ 1013 h 1117"/>
                      <a:gd name="T54" fmla="*/ 1842 w 1855"/>
                      <a:gd name="T55" fmla="*/ 999 h 1117"/>
                      <a:gd name="T56" fmla="*/ 1831 w 1855"/>
                      <a:gd name="T57" fmla="*/ 988 h 1117"/>
                      <a:gd name="T58" fmla="*/ 1820 w 1855"/>
                      <a:gd name="T59" fmla="*/ 978 h 1117"/>
                      <a:gd name="T60" fmla="*/ 1807 w 1855"/>
                      <a:gd name="T61" fmla="*/ 971 h 1117"/>
                      <a:gd name="T62" fmla="*/ 1791 w 1855"/>
                      <a:gd name="T63" fmla="*/ 966 h 1117"/>
                      <a:gd name="T64" fmla="*/ 1776 w 1855"/>
                      <a:gd name="T65" fmla="*/ 965 h 1117"/>
                      <a:gd name="T66" fmla="*/ 483 w 1855"/>
                      <a:gd name="T67" fmla="*/ 864 h 1117"/>
                      <a:gd name="T68" fmla="*/ 311 w 1855"/>
                      <a:gd name="T69" fmla="*/ 714 h 1117"/>
                      <a:gd name="T70" fmla="*/ 483 w 1855"/>
                      <a:gd name="T71" fmla="*/ 864 h 1117"/>
                      <a:gd name="T72" fmla="*/ 311 w 1855"/>
                      <a:gd name="T73" fmla="*/ 600 h 1117"/>
                      <a:gd name="T74" fmla="*/ 483 w 1855"/>
                      <a:gd name="T75" fmla="*/ 452 h 1117"/>
                      <a:gd name="T76" fmla="*/ 1138 w 1855"/>
                      <a:gd name="T77" fmla="*/ 864 h 1117"/>
                      <a:gd name="T78" fmla="*/ 964 w 1855"/>
                      <a:gd name="T79" fmla="*/ 714 h 1117"/>
                      <a:gd name="T80" fmla="*/ 1138 w 1855"/>
                      <a:gd name="T81" fmla="*/ 864 h 1117"/>
                      <a:gd name="T82" fmla="*/ 964 w 1855"/>
                      <a:gd name="T83" fmla="*/ 600 h 1117"/>
                      <a:gd name="T84" fmla="*/ 1138 w 1855"/>
                      <a:gd name="T85" fmla="*/ 452 h 1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855" h="1117">
                        <a:moveTo>
                          <a:pt x="1776" y="965"/>
                        </a:moveTo>
                        <a:lnTo>
                          <a:pt x="1773" y="965"/>
                        </a:lnTo>
                        <a:lnTo>
                          <a:pt x="1721" y="11"/>
                        </a:lnTo>
                        <a:lnTo>
                          <a:pt x="1304" y="11"/>
                        </a:lnTo>
                        <a:lnTo>
                          <a:pt x="1289" y="293"/>
                        </a:lnTo>
                        <a:lnTo>
                          <a:pt x="761" y="0"/>
                        </a:lnTo>
                        <a:lnTo>
                          <a:pt x="761" y="379"/>
                        </a:lnTo>
                        <a:lnTo>
                          <a:pt x="79" y="0"/>
                        </a:lnTo>
                        <a:lnTo>
                          <a:pt x="79" y="965"/>
                        </a:lnTo>
                        <a:lnTo>
                          <a:pt x="79" y="965"/>
                        </a:lnTo>
                        <a:lnTo>
                          <a:pt x="71" y="965"/>
                        </a:lnTo>
                        <a:lnTo>
                          <a:pt x="63" y="966"/>
                        </a:lnTo>
                        <a:lnTo>
                          <a:pt x="55" y="968"/>
                        </a:lnTo>
                        <a:lnTo>
                          <a:pt x="48" y="971"/>
                        </a:lnTo>
                        <a:lnTo>
                          <a:pt x="42" y="974"/>
                        </a:lnTo>
                        <a:lnTo>
                          <a:pt x="35" y="978"/>
                        </a:lnTo>
                        <a:lnTo>
                          <a:pt x="29" y="983"/>
                        </a:lnTo>
                        <a:lnTo>
                          <a:pt x="23" y="988"/>
                        </a:lnTo>
                        <a:lnTo>
                          <a:pt x="18" y="993"/>
                        </a:lnTo>
                        <a:lnTo>
                          <a:pt x="13" y="999"/>
                        </a:lnTo>
                        <a:lnTo>
                          <a:pt x="10" y="1006"/>
                        </a:lnTo>
                        <a:lnTo>
                          <a:pt x="6" y="1013"/>
                        </a:lnTo>
                        <a:lnTo>
                          <a:pt x="4" y="1020"/>
                        </a:lnTo>
                        <a:lnTo>
                          <a:pt x="2" y="1028"/>
                        </a:lnTo>
                        <a:lnTo>
                          <a:pt x="1" y="1035"/>
                        </a:lnTo>
                        <a:lnTo>
                          <a:pt x="0" y="1044"/>
                        </a:lnTo>
                        <a:lnTo>
                          <a:pt x="0" y="1072"/>
                        </a:lnTo>
                        <a:lnTo>
                          <a:pt x="0" y="1074"/>
                        </a:lnTo>
                        <a:lnTo>
                          <a:pt x="0" y="1074"/>
                        </a:lnTo>
                        <a:lnTo>
                          <a:pt x="1" y="1084"/>
                        </a:lnTo>
                        <a:lnTo>
                          <a:pt x="3" y="1092"/>
                        </a:lnTo>
                        <a:lnTo>
                          <a:pt x="7" y="1099"/>
                        </a:lnTo>
                        <a:lnTo>
                          <a:pt x="13" y="1105"/>
                        </a:lnTo>
                        <a:lnTo>
                          <a:pt x="19" y="1110"/>
                        </a:lnTo>
                        <a:lnTo>
                          <a:pt x="27" y="1114"/>
                        </a:lnTo>
                        <a:lnTo>
                          <a:pt x="35" y="1117"/>
                        </a:lnTo>
                        <a:lnTo>
                          <a:pt x="43" y="1117"/>
                        </a:lnTo>
                        <a:lnTo>
                          <a:pt x="1812" y="1117"/>
                        </a:lnTo>
                        <a:lnTo>
                          <a:pt x="1812" y="1117"/>
                        </a:lnTo>
                        <a:lnTo>
                          <a:pt x="1820" y="1117"/>
                        </a:lnTo>
                        <a:lnTo>
                          <a:pt x="1828" y="1114"/>
                        </a:lnTo>
                        <a:lnTo>
                          <a:pt x="1835" y="1110"/>
                        </a:lnTo>
                        <a:lnTo>
                          <a:pt x="1843" y="1105"/>
                        </a:lnTo>
                        <a:lnTo>
                          <a:pt x="1848" y="1099"/>
                        </a:lnTo>
                        <a:lnTo>
                          <a:pt x="1852" y="1092"/>
                        </a:lnTo>
                        <a:lnTo>
                          <a:pt x="1854" y="1084"/>
                        </a:lnTo>
                        <a:lnTo>
                          <a:pt x="1855" y="1074"/>
                        </a:lnTo>
                        <a:lnTo>
                          <a:pt x="1855" y="1072"/>
                        </a:lnTo>
                        <a:lnTo>
                          <a:pt x="1855" y="1044"/>
                        </a:lnTo>
                        <a:lnTo>
                          <a:pt x="1855" y="1044"/>
                        </a:lnTo>
                        <a:lnTo>
                          <a:pt x="1855" y="1035"/>
                        </a:lnTo>
                        <a:lnTo>
                          <a:pt x="1853" y="1028"/>
                        </a:lnTo>
                        <a:lnTo>
                          <a:pt x="1852" y="1020"/>
                        </a:lnTo>
                        <a:lnTo>
                          <a:pt x="1849" y="1013"/>
                        </a:lnTo>
                        <a:lnTo>
                          <a:pt x="1846" y="1006"/>
                        </a:lnTo>
                        <a:lnTo>
                          <a:pt x="1842" y="999"/>
                        </a:lnTo>
                        <a:lnTo>
                          <a:pt x="1837" y="993"/>
                        </a:lnTo>
                        <a:lnTo>
                          <a:pt x="1831" y="988"/>
                        </a:lnTo>
                        <a:lnTo>
                          <a:pt x="1826" y="983"/>
                        </a:lnTo>
                        <a:lnTo>
                          <a:pt x="1820" y="978"/>
                        </a:lnTo>
                        <a:lnTo>
                          <a:pt x="1814" y="974"/>
                        </a:lnTo>
                        <a:lnTo>
                          <a:pt x="1807" y="971"/>
                        </a:lnTo>
                        <a:lnTo>
                          <a:pt x="1800" y="968"/>
                        </a:lnTo>
                        <a:lnTo>
                          <a:pt x="1791" y="966"/>
                        </a:lnTo>
                        <a:lnTo>
                          <a:pt x="1784" y="965"/>
                        </a:lnTo>
                        <a:lnTo>
                          <a:pt x="1776" y="965"/>
                        </a:lnTo>
                        <a:lnTo>
                          <a:pt x="1776" y="965"/>
                        </a:lnTo>
                        <a:close/>
                        <a:moveTo>
                          <a:pt x="483" y="864"/>
                        </a:moveTo>
                        <a:lnTo>
                          <a:pt x="311" y="864"/>
                        </a:lnTo>
                        <a:lnTo>
                          <a:pt x="311" y="714"/>
                        </a:lnTo>
                        <a:lnTo>
                          <a:pt x="483" y="714"/>
                        </a:lnTo>
                        <a:lnTo>
                          <a:pt x="483" y="864"/>
                        </a:lnTo>
                        <a:close/>
                        <a:moveTo>
                          <a:pt x="483" y="600"/>
                        </a:moveTo>
                        <a:lnTo>
                          <a:pt x="311" y="600"/>
                        </a:lnTo>
                        <a:lnTo>
                          <a:pt x="311" y="452"/>
                        </a:lnTo>
                        <a:lnTo>
                          <a:pt x="483" y="452"/>
                        </a:lnTo>
                        <a:lnTo>
                          <a:pt x="483" y="600"/>
                        </a:lnTo>
                        <a:close/>
                        <a:moveTo>
                          <a:pt x="1138" y="864"/>
                        </a:moveTo>
                        <a:lnTo>
                          <a:pt x="964" y="864"/>
                        </a:lnTo>
                        <a:lnTo>
                          <a:pt x="964" y="714"/>
                        </a:lnTo>
                        <a:lnTo>
                          <a:pt x="1138" y="714"/>
                        </a:lnTo>
                        <a:lnTo>
                          <a:pt x="1138" y="864"/>
                        </a:lnTo>
                        <a:close/>
                        <a:moveTo>
                          <a:pt x="1138" y="600"/>
                        </a:moveTo>
                        <a:lnTo>
                          <a:pt x="964" y="600"/>
                        </a:lnTo>
                        <a:lnTo>
                          <a:pt x="964" y="452"/>
                        </a:lnTo>
                        <a:lnTo>
                          <a:pt x="1138" y="452"/>
                        </a:lnTo>
                        <a:lnTo>
                          <a:pt x="1138" y="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" name="Freeform 104"/>
                <p:cNvSpPr>
                  <a:spLocks noEditPoints="1"/>
                </p:cNvSpPr>
                <p:nvPr/>
              </p:nvSpPr>
              <p:spPr bwMode="black">
                <a:xfrm>
                  <a:off x="5383598" y="2736921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104"/>
                <p:cNvSpPr>
                  <a:spLocks noEditPoints="1"/>
                </p:cNvSpPr>
                <p:nvPr/>
              </p:nvSpPr>
              <p:spPr bwMode="black">
                <a:xfrm>
                  <a:off x="6102560" y="2422433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04"/>
                <p:cNvSpPr>
                  <a:spLocks noEditPoints="1"/>
                </p:cNvSpPr>
                <p:nvPr/>
              </p:nvSpPr>
              <p:spPr bwMode="black">
                <a:xfrm>
                  <a:off x="6122886" y="3164754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1" name="Picture 40" descr="http://www.cristie.se/wp-content/uploads/2015/08/Scalable-Hadoop-Cluster-Pic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" t="12845" r="27494"/>
          <a:stretch/>
        </p:blipFill>
        <p:spPr bwMode="auto">
          <a:xfrm>
            <a:off x="7865517" y="2702642"/>
            <a:ext cx="2033416" cy="125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427311" y="4986686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Things</a:t>
            </a:r>
            <a:endParaRPr lang="en-US" sz="3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236347" y="4057713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IoT</a:t>
            </a:r>
            <a:r>
              <a:rPr lang="en-US" sz="3200" b="1" dirty="0" smtClean="0"/>
              <a:t> Hub</a:t>
            </a:r>
            <a:endParaRPr lang="en-US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13607" y="790510"/>
            <a:ext cx="2170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45" name="Curved Down Arrow 44"/>
          <p:cNvSpPr/>
          <p:nvPr/>
        </p:nvSpPr>
        <p:spPr>
          <a:xfrm>
            <a:off x="4379714" y="1266120"/>
            <a:ext cx="3717158" cy="930645"/>
          </a:xfrm>
          <a:prstGeom prst="curvedDownArrow">
            <a:avLst>
              <a:gd name="adj1" fmla="val 57628"/>
              <a:gd name="adj2" fmla="val 94151"/>
              <a:gd name="adj3" fmla="val 27368"/>
            </a:avLst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Down Arrow 45"/>
          <p:cNvSpPr/>
          <p:nvPr/>
        </p:nvSpPr>
        <p:spPr>
          <a:xfrm flipV="1">
            <a:off x="4470488" y="4810541"/>
            <a:ext cx="3717158" cy="930645"/>
          </a:xfrm>
          <a:prstGeom prst="curvedDownArrow">
            <a:avLst>
              <a:gd name="adj1" fmla="val 57628"/>
              <a:gd name="adj2" fmla="val 94151"/>
              <a:gd name="adj3" fmla="val 27368"/>
            </a:avLst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26660" y="1679892"/>
            <a:ext cx="1623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Request for</a:t>
            </a:r>
          </a:p>
          <a:p>
            <a:pPr algn="ctr"/>
            <a:r>
              <a:rPr lang="en-US" sz="2400" dirty="0" smtClean="0"/>
              <a:t>prediction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99225" y="4274701"/>
            <a:ext cx="2078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Results to</a:t>
            </a:r>
          </a:p>
          <a:p>
            <a:pPr algn="ctr"/>
            <a:r>
              <a:rPr lang="en-US" sz="2400" dirty="0" smtClean="0"/>
              <a:t>improve model</a:t>
            </a:r>
          </a:p>
        </p:txBody>
      </p:sp>
      <p:pic>
        <p:nvPicPr>
          <p:cNvPr id="2050" name="Picture 2" descr="http://images.clipartpanda.com/spy-clipart-bea640f507209f2a5bcf5614219e87cb-magnifying-glass-clip-art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795" y="1766928"/>
            <a:ext cx="1731991" cy="180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0640555" y="1501844"/>
            <a:ext cx="1415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Monitor</a:t>
            </a:r>
          </a:p>
          <a:p>
            <a:pPr algn="ctr"/>
            <a:r>
              <a:rPr lang="en-US" sz="2400" dirty="0" smtClean="0"/>
              <a:t>outcomes</a:t>
            </a:r>
          </a:p>
        </p:txBody>
      </p:sp>
      <p:sp>
        <p:nvSpPr>
          <p:cNvPr id="49" name="Left-Right Arrow 48"/>
          <p:cNvSpPr/>
          <p:nvPr/>
        </p:nvSpPr>
        <p:spPr>
          <a:xfrm>
            <a:off x="5130168" y="2946775"/>
            <a:ext cx="2086844" cy="892039"/>
          </a:xfrm>
          <a:prstGeom prst="leftRightArrow">
            <a:avLst/>
          </a:prstGeom>
          <a:solidFill>
            <a:srgbClr val="5780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 Flow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83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02674"/>
            <a:ext cx="10515600" cy="98706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97183" y="3772166"/>
            <a:ext cx="6687654" cy="1609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Questions, comments, or further conversation:</a:t>
            </a:r>
          </a:p>
          <a:p>
            <a:pPr algn="ctr">
              <a:lnSpc>
                <a:spcPct val="100000"/>
              </a:lnSpc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Martin John Madsen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2000" dirty="0">
                <a:hlinkClick r:id="rId3"/>
              </a:rPr>
              <a:t>https://www.linkedin.com/in/martinjohnmadsen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algn="ctr">
              <a:lnSpc>
                <a:spcPct val="10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74" y="3252399"/>
            <a:ext cx="1742701" cy="23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89503" y="2309378"/>
            <a:ext cx="3279383" cy="2667362"/>
            <a:chOff x="-29144" y="982637"/>
            <a:chExt cx="3279383" cy="2667362"/>
          </a:xfrm>
        </p:grpSpPr>
        <p:grpSp>
          <p:nvGrpSpPr>
            <p:cNvPr id="35" name="Group 34"/>
            <p:cNvGrpSpPr/>
            <p:nvPr/>
          </p:nvGrpSpPr>
          <p:grpSpPr>
            <a:xfrm>
              <a:off x="181487" y="2795508"/>
              <a:ext cx="968599" cy="647357"/>
              <a:chOff x="2418891" y="5442422"/>
              <a:chExt cx="968599" cy="647357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683357" y="5442422"/>
                <a:ext cx="426537" cy="455704"/>
                <a:chOff x="-1168871" y="5933646"/>
                <a:chExt cx="426537" cy="455704"/>
              </a:xfrm>
              <a:solidFill>
                <a:schemeClr val="accent1"/>
              </a:solidFill>
            </p:grpSpPr>
            <p:sp>
              <p:nvSpPr>
                <p:cNvPr id="38" name="Freeform: Shape 228"/>
                <p:cNvSpPr/>
                <p:nvPr/>
              </p:nvSpPr>
              <p:spPr bwMode="auto">
                <a:xfrm>
                  <a:off x="-1168871" y="5933646"/>
                  <a:ext cx="426537" cy="455704"/>
                </a:xfrm>
                <a:custGeom>
                  <a:avLst/>
                  <a:gdLst>
                    <a:gd name="connsiteX0" fmla="*/ 95934 w 426537"/>
                    <a:gd name="connsiteY0" fmla="*/ 144475 h 455704"/>
                    <a:gd name="connsiteX1" fmla="*/ 95934 w 426537"/>
                    <a:gd name="connsiteY1" fmla="*/ 189612 h 455704"/>
                    <a:gd name="connsiteX2" fmla="*/ 337617 w 426537"/>
                    <a:gd name="connsiteY2" fmla="*/ 189612 h 455704"/>
                    <a:gd name="connsiteX3" fmla="*/ 337617 w 426537"/>
                    <a:gd name="connsiteY3" fmla="*/ 144475 h 455704"/>
                    <a:gd name="connsiteX4" fmla="*/ 216772 w 426537"/>
                    <a:gd name="connsiteY4" fmla="*/ 0 h 455704"/>
                    <a:gd name="connsiteX5" fmla="*/ 422712 w 426537"/>
                    <a:gd name="connsiteY5" fmla="*/ 85941 h 455704"/>
                    <a:gd name="connsiteX6" fmla="*/ 426537 w 426537"/>
                    <a:gd name="connsiteY6" fmla="*/ 455704 h 455704"/>
                    <a:gd name="connsiteX7" fmla="*/ 1 w 426537"/>
                    <a:gd name="connsiteY7" fmla="*/ 455704 h 455704"/>
                    <a:gd name="connsiteX8" fmla="*/ 1 w 426537"/>
                    <a:gd name="connsiteY8" fmla="*/ 85941 h 455704"/>
                    <a:gd name="connsiteX9" fmla="*/ 216772 w 426537"/>
                    <a:gd name="connsiteY9" fmla="*/ 0 h 455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6537" h="455704">
                      <a:moveTo>
                        <a:pt x="95934" y="144475"/>
                      </a:moveTo>
                      <a:lnTo>
                        <a:pt x="95934" y="189612"/>
                      </a:lnTo>
                      <a:lnTo>
                        <a:pt x="337617" y="189612"/>
                      </a:lnTo>
                      <a:lnTo>
                        <a:pt x="337617" y="144475"/>
                      </a:lnTo>
                      <a:close/>
                      <a:moveTo>
                        <a:pt x="216772" y="0"/>
                      </a:moveTo>
                      <a:cubicBezTo>
                        <a:pt x="317826" y="0"/>
                        <a:pt x="416546" y="38168"/>
                        <a:pt x="422712" y="85941"/>
                      </a:cubicBezTo>
                      <a:lnTo>
                        <a:pt x="426537" y="455704"/>
                      </a:lnTo>
                      <a:lnTo>
                        <a:pt x="1" y="455704"/>
                      </a:lnTo>
                      <a:lnTo>
                        <a:pt x="1" y="85941"/>
                      </a:lnTo>
                      <a:cubicBezTo>
                        <a:pt x="-423" y="47093"/>
                        <a:pt x="115718" y="0"/>
                        <a:pt x="216772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" name="Freeform 81"/>
                <p:cNvSpPr>
                  <a:spLocks noChangeAspect="1" noEditPoints="1"/>
                </p:cNvSpPr>
                <p:nvPr/>
              </p:nvSpPr>
              <p:spPr bwMode="black">
                <a:xfrm>
                  <a:off x="-1028841" y="6201208"/>
                  <a:ext cx="156946" cy="121506"/>
                </a:xfrm>
                <a:custGeom>
                  <a:avLst/>
                  <a:gdLst>
                    <a:gd name="T0" fmla="*/ 71 w 75"/>
                    <a:gd name="T1" fmla="*/ 58 h 58"/>
                    <a:gd name="T2" fmla="*/ 4 w 75"/>
                    <a:gd name="T3" fmla="*/ 58 h 58"/>
                    <a:gd name="T4" fmla="*/ 0 w 75"/>
                    <a:gd name="T5" fmla="*/ 54 h 58"/>
                    <a:gd name="T6" fmla="*/ 0 w 75"/>
                    <a:gd name="T7" fmla="*/ 4 h 58"/>
                    <a:gd name="T8" fmla="*/ 4 w 75"/>
                    <a:gd name="T9" fmla="*/ 0 h 58"/>
                    <a:gd name="T10" fmla="*/ 71 w 75"/>
                    <a:gd name="T11" fmla="*/ 0 h 58"/>
                    <a:gd name="T12" fmla="*/ 75 w 75"/>
                    <a:gd name="T13" fmla="*/ 4 h 58"/>
                    <a:gd name="T14" fmla="*/ 75 w 75"/>
                    <a:gd name="T15" fmla="*/ 54 h 58"/>
                    <a:gd name="T16" fmla="*/ 71 w 75"/>
                    <a:gd name="T17" fmla="*/ 58 h 58"/>
                    <a:gd name="T18" fmla="*/ 8 w 75"/>
                    <a:gd name="T19" fmla="*/ 50 h 58"/>
                    <a:gd name="T20" fmla="*/ 67 w 75"/>
                    <a:gd name="T21" fmla="*/ 50 h 58"/>
                    <a:gd name="T22" fmla="*/ 67 w 75"/>
                    <a:gd name="T23" fmla="*/ 16 h 58"/>
                    <a:gd name="T24" fmla="*/ 39 w 75"/>
                    <a:gd name="T25" fmla="*/ 38 h 58"/>
                    <a:gd name="T26" fmla="*/ 35 w 75"/>
                    <a:gd name="T27" fmla="*/ 38 h 58"/>
                    <a:gd name="T28" fmla="*/ 8 w 75"/>
                    <a:gd name="T29" fmla="*/ 17 h 58"/>
                    <a:gd name="T30" fmla="*/ 8 w 75"/>
                    <a:gd name="T31" fmla="*/ 50 h 58"/>
                    <a:gd name="T32" fmla="*/ 9 w 75"/>
                    <a:gd name="T33" fmla="*/ 8 h 58"/>
                    <a:gd name="T34" fmla="*/ 37 w 75"/>
                    <a:gd name="T35" fmla="*/ 30 h 58"/>
                    <a:gd name="T36" fmla="*/ 65 w 75"/>
                    <a:gd name="T37" fmla="*/ 8 h 58"/>
                    <a:gd name="T38" fmla="*/ 9 w 75"/>
                    <a:gd name="T3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5" h="58">
                      <a:moveTo>
                        <a:pt x="71" y="58"/>
                      </a:move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2" y="58"/>
                        <a:pt x="0" y="56"/>
                        <a:pt x="0" y="5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3" y="0"/>
                        <a:pt x="75" y="2"/>
                        <a:pt x="75" y="4"/>
                      </a:cubicBezTo>
                      <a:cubicBezTo>
                        <a:pt x="75" y="54"/>
                        <a:pt x="75" y="54"/>
                        <a:pt x="75" y="54"/>
                      </a:cubicBezTo>
                      <a:cubicBezTo>
                        <a:pt x="75" y="56"/>
                        <a:pt x="73" y="58"/>
                        <a:pt x="71" y="58"/>
                      </a:cubicBezTo>
                      <a:close/>
                      <a:moveTo>
                        <a:pt x="8" y="50"/>
                      </a:moveTo>
                      <a:cubicBezTo>
                        <a:pt x="67" y="50"/>
                        <a:pt x="67" y="50"/>
                        <a:pt x="67" y="50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38" y="39"/>
                        <a:pt x="36" y="39"/>
                        <a:pt x="35" y="38"/>
                      </a:cubicBezTo>
                      <a:cubicBezTo>
                        <a:pt x="8" y="17"/>
                        <a:pt x="8" y="17"/>
                        <a:pt x="8" y="17"/>
                      </a:cubicBezTo>
                      <a:lnTo>
                        <a:pt x="8" y="50"/>
                      </a:lnTo>
                      <a:close/>
                      <a:moveTo>
                        <a:pt x="9" y="8"/>
                      </a:move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65" y="8"/>
                        <a:pt x="65" y="8"/>
                        <a:pt x="65" y="8"/>
                      </a:cubicBezTo>
                      <a:lnTo>
                        <a:pt x="9" y="8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2418891" y="592358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Postboxes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94404" y="997549"/>
              <a:ext cx="968599" cy="765350"/>
              <a:chOff x="3331648" y="1388549"/>
              <a:chExt cx="968599" cy="765350"/>
            </a:xfrm>
          </p:grpSpPr>
          <p:sp>
            <p:nvSpPr>
              <p:cNvPr id="41" name="Freeform 137"/>
              <p:cNvSpPr>
                <a:spLocks noChangeAspect="1"/>
              </p:cNvSpPr>
              <p:nvPr/>
            </p:nvSpPr>
            <p:spPr bwMode="black">
              <a:xfrm>
                <a:off x="3519901" y="1388549"/>
                <a:ext cx="592094" cy="548872"/>
              </a:xfrm>
              <a:custGeom>
                <a:avLst/>
                <a:gdLst>
                  <a:gd name="T0" fmla="*/ 23 w 83"/>
                  <a:gd name="T1" fmla="*/ 76 h 77"/>
                  <a:gd name="T2" fmla="*/ 31 w 83"/>
                  <a:gd name="T3" fmla="*/ 77 h 77"/>
                  <a:gd name="T4" fmla="*/ 52 w 83"/>
                  <a:gd name="T5" fmla="*/ 43 h 77"/>
                  <a:gd name="T6" fmla="*/ 79 w 83"/>
                  <a:gd name="T7" fmla="*/ 43 h 77"/>
                  <a:gd name="T8" fmla="*/ 83 w 83"/>
                  <a:gd name="T9" fmla="*/ 38 h 77"/>
                  <a:gd name="T10" fmla="*/ 79 w 83"/>
                  <a:gd name="T11" fmla="*/ 33 h 77"/>
                  <a:gd name="T12" fmla="*/ 52 w 83"/>
                  <a:gd name="T13" fmla="*/ 33 h 77"/>
                  <a:gd name="T14" fmla="*/ 31 w 83"/>
                  <a:gd name="T15" fmla="*/ 0 h 77"/>
                  <a:gd name="T16" fmla="*/ 23 w 83"/>
                  <a:gd name="T17" fmla="*/ 1 h 77"/>
                  <a:gd name="T18" fmla="*/ 33 w 83"/>
                  <a:gd name="T19" fmla="*/ 33 h 77"/>
                  <a:gd name="T20" fmla="*/ 14 w 83"/>
                  <a:gd name="T21" fmla="*/ 33 h 77"/>
                  <a:gd name="T22" fmla="*/ 8 w 83"/>
                  <a:gd name="T23" fmla="*/ 27 h 77"/>
                  <a:gd name="T24" fmla="*/ 0 w 83"/>
                  <a:gd name="T25" fmla="*/ 27 h 77"/>
                  <a:gd name="T26" fmla="*/ 5 w 83"/>
                  <a:gd name="T27" fmla="*/ 38 h 77"/>
                  <a:gd name="T28" fmla="*/ 0 w 83"/>
                  <a:gd name="T29" fmla="*/ 50 h 77"/>
                  <a:gd name="T30" fmla="*/ 8 w 83"/>
                  <a:gd name="T31" fmla="*/ 50 h 77"/>
                  <a:gd name="T32" fmla="*/ 14 w 83"/>
                  <a:gd name="T33" fmla="*/ 43 h 77"/>
                  <a:gd name="T34" fmla="*/ 33 w 83"/>
                  <a:gd name="T35" fmla="*/ 43 h 77"/>
                  <a:gd name="T36" fmla="*/ 23 w 83"/>
                  <a:gd name="T37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77">
                    <a:moveTo>
                      <a:pt x="23" y="76"/>
                    </a:moveTo>
                    <a:cubicBezTo>
                      <a:pt x="31" y="77"/>
                      <a:pt x="31" y="77"/>
                      <a:pt x="31" y="77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79" y="43"/>
                      <a:pt x="79" y="43"/>
                      <a:pt x="79" y="43"/>
                    </a:cubicBezTo>
                    <a:cubicBezTo>
                      <a:pt x="81" y="43"/>
                      <a:pt x="83" y="41"/>
                      <a:pt x="83" y="38"/>
                    </a:cubicBezTo>
                    <a:cubicBezTo>
                      <a:pt x="83" y="36"/>
                      <a:pt x="81" y="33"/>
                      <a:pt x="79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33" y="43"/>
                      <a:pt x="33" y="43"/>
                      <a:pt x="33" y="43"/>
                    </a:cubicBezTo>
                    <a:lnTo>
                      <a:pt x="23" y="76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31648" y="198770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</a:rPr>
                  <a:t>Aircraft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375924" y="2947882"/>
              <a:ext cx="968599" cy="702117"/>
              <a:chOff x="7983769" y="6064722"/>
              <a:chExt cx="968599" cy="70211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8091113" y="6064722"/>
                <a:ext cx="682748" cy="514643"/>
                <a:chOff x="14466548" y="3803109"/>
                <a:chExt cx="499020" cy="376151"/>
              </a:xfrm>
              <a:solidFill>
                <a:schemeClr val="accent2"/>
              </a:solidFill>
            </p:grpSpPr>
            <p:sp>
              <p:nvSpPr>
                <p:cNvPr id="46" name="Freeform 39"/>
                <p:cNvSpPr>
                  <a:spLocks/>
                </p:cNvSpPr>
                <p:nvPr/>
              </p:nvSpPr>
              <p:spPr bwMode="auto">
                <a:xfrm>
                  <a:off x="14657821" y="3803109"/>
                  <a:ext cx="149599" cy="71595"/>
                </a:xfrm>
                <a:custGeom>
                  <a:avLst/>
                  <a:gdLst>
                    <a:gd name="T0" fmla="*/ 408 w 560"/>
                    <a:gd name="T1" fmla="*/ 187 h 265"/>
                    <a:gd name="T2" fmla="*/ 523 w 560"/>
                    <a:gd name="T3" fmla="*/ 187 h 265"/>
                    <a:gd name="T4" fmla="*/ 523 w 560"/>
                    <a:gd name="T5" fmla="*/ 187 h 265"/>
                    <a:gd name="T6" fmla="*/ 530 w 560"/>
                    <a:gd name="T7" fmla="*/ 187 h 265"/>
                    <a:gd name="T8" fmla="*/ 537 w 560"/>
                    <a:gd name="T9" fmla="*/ 185 h 265"/>
                    <a:gd name="T10" fmla="*/ 544 w 560"/>
                    <a:gd name="T11" fmla="*/ 181 h 265"/>
                    <a:gd name="T12" fmla="*/ 550 w 560"/>
                    <a:gd name="T13" fmla="*/ 177 h 265"/>
                    <a:gd name="T14" fmla="*/ 554 w 560"/>
                    <a:gd name="T15" fmla="*/ 172 h 265"/>
                    <a:gd name="T16" fmla="*/ 557 w 560"/>
                    <a:gd name="T17" fmla="*/ 164 h 265"/>
                    <a:gd name="T18" fmla="*/ 559 w 560"/>
                    <a:gd name="T19" fmla="*/ 158 h 265"/>
                    <a:gd name="T20" fmla="*/ 560 w 560"/>
                    <a:gd name="T21" fmla="*/ 150 h 265"/>
                    <a:gd name="T22" fmla="*/ 560 w 560"/>
                    <a:gd name="T23" fmla="*/ 37 h 265"/>
                    <a:gd name="T24" fmla="*/ 560 w 560"/>
                    <a:gd name="T25" fmla="*/ 37 h 265"/>
                    <a:gd name="T26" fmla="*/ 559 w 560"/>
                    <a:gd name="T27" fmla="*/ 29 h 265"/>
                    <a:gd name="T28" fmla="*/ 557 w 560"/>
                    <a:gd name="T29" fmla="*/ 22 h 265"/>
                    <a:gd name="T30" fmla="*/ 554 w 560"/>
                    <a:gd name="T31" fmla="*/ 15 h 265"/>
                    <a:gd name="T32" fmla="*/ 550 w 560"/>
                    <a:gd name="T33" fmla="*/ 10 h 265"/>
                    <a:gd name="T34" fmla="*/ 544 w 560"/>
                    <a:gd name="T35" fmla="*/ 6 h 265"/>
                    <a:gd name="T36" fmla="*/ 537 w 560"/>
                    <a:gd name="T37" fmla="*/ 2 h 265"/>
                    <a:gd name="T38" fmla="*/ 530 w 560"/>
                    <a:gd name="T39" fmla="*/ 0 h 265"/>
                    <a:gd name="T40" fmla="*/ 523 w 560"/>
                    <a:gd name="T41" fmla="*/ 0 h 265"/>
                    <a:gd name="T42" fmla="*/ 37 w 560"/>
                    <a:gd name="T43" fmla="*/ 0 h 265"/>
                    <a:gd name="T44" fmla="*/ 37 w 560"/>
                    <a:gd name="T45" fmla="*/ 0 h 265"/>
                    <a:gd name="T46" fmla="*/ 30 w 560"/>
                    <a:gd name="T47" fmla="*/ 0 h 265"/>
                    <a:gd name="T48" fmla="*/ 23 w 560"/>
                    <a:gd name="T49" fmla="*/ 2 h 265"/>
                    <a:gd name="T50" fmla="*/ 17 w 560"/>
                    <a:gd name="T51" fmla="*/ 6 h 265"/>
                    <a:gd name="T52" fmla="*/ 12 w 560"/>
                    <a:gd name="T53" fmla="*/ 10 h 265"/>
                    <a:gd name="T54" fmla="*/ 6 w 560"/>
                    <a:gd name="T55" fmla="*/ 15 h 265"/>
                    <a:gd name="T56" fmla="*/ 3 w 560"/>
                    <a:gd name="T57" fmla="*/ 22 h 265"/>
                    <a:gd name="T58" fmla="*/ 1 w 560"/>
                    <a:gd name="T59" fmla="*/ 29 h 265"/>
                    <a:gd name="T60" fmla="*/ 0 w 560"/>
                    <a:gd name="T61" fmla="*/ 37 h 265"/>
                    <a:gd name="T62" fmla="*/ 0 w 560"/>
                    <a:gd name="T63" fmla="*/ 150 h 265"/>
                    <a:gd name="T64" fmla="*/ 0 w 560"/>
                    <a:gd name="T65" fmla="*/ 150 h 265"/>
                    <a:gd name="T66" fmla="*/ 1 w 560"/>
                    <a:gd name="T67" fmla="*/ 158 h 265"/>
                    <a:gd name="T68" fmla="*/ 3 w 560"/>
                    <a:gd name="T69" fmla="*/ 164 h 265"/>
                    <a:gd name="T70" fmla="*/ 6 w 560"/>
                    <a:gd name="T71" fmla="*/ 172 h 265"/>
                    <a:gd name="T72" fmla="*/ 12 w 560"/>
                    <a:gd name="T73" fmla="*/ 177 h 265"/>
                    <a:gd name="T74" fmla="*/ 17 w 560"/>
                    <a:gd name="T75" fmla="*/ 181 h 265"/>
                    <a:gd name="T76" fmla="*/ 23 w 560"/>
                    <a:gd name="T77" fmla="*/ 185 h 265"/>
                    <a:gd name="T78" fmla="*/ 30 w 560"/>
                    <a:gd name="T79" fmla="*/ 187 h 265"/>
                    <a:gd name="T80" fmla="*/ 37 w 560"/>
                    <a:gd name="T81" fmla="*/ 187 h 265"/>
                    <a:gd name="T82" fmla="*/ 153 w 560"/>
                    <a:gd name="T83" fmla="*/ 187 h 265"/>
                    <a:gd name="T84" fmla="*/ 153 w 560"/>
                    <a:gd name="T85" fmla="*/ 265 h 265"/>
                    <a:gd name="T86" fmla="*/ 408 w 560"/>
                    <a:gd name="T87" fmla="*/ 265 h 265"/>
                    <a:gd name="T88" fmla="*/ 408 w 560"/>
                    <a:gd name="T89" fmla="*/ 187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60" h="265">
                      <a:moveTo>
                        <a:pt x="408" y="187"/>
                      </a:moveTo>
                      <a:lnTo>
                        <a:pt x="523" y="187"/>
                      </a:lnTo>
                      <a:lnTo>
                        <a:pt x="523" y="187"/>
                      </a:lnTo>
                      <a:lnTo>
                        <a:pt x="530" y="187"/>
                      </a:lnTo>
                      <a:lnTo>
                        <a:pt x="537" y="185"/>
                      </a:lnTo>
                      <a:lnTo>
                        <a:pt x="544" y="181"/>
                      </a:lnTo>
                      <a:lnTo>
                        <a:pt x="550" y="177"/>
                      </a:lnTo>
                      <a:lnTo>
                        <a:pt x="554" y="172"/>
                      </a:lnTo>
                      <a:lnTo>
                        <a:pt x="557" y="164"/>
                      </a:lnTo>
                      <a:lnTo>
                        <a:pt x="559" y="158"/>
                      </a:lnTo>
                      <a:lnTo>
                        <a:pt x="560" y="150"/>
                      </a:lnTo>
                      <a:lnTo>
                        <a:pt x="560" y="37"/>
                      </a:lnTo>
                      <a:lnTo>
                        <a:pt x="560" y="37"/>
                      </a:lnTo>
                      <a:lnTo>
                        <a:pt x="559" y="29"/>
                      </a:lnTo>
                      <a:lnTo>
                        <a:pt x="557" y="22"/>
                      </a:lnTo>
                      <a:lnTo>
                        <a:pt x="554" y="15"/>
                      </a:lnTo>
                      <a:lnTo>
                        <a:pt x="550" y="10"/>
                      </a:lnTo>
                      <a:lnTo>
                        <a:pt x="544" y="6"/>
                      </a:lnTo>
                      <a:lnTo>
                        <a:pt x="537" y="2"/>
                      </a:lnTo>
                      <a:lnTo>
                        <a:pt x="530" y="0"/>
                      </a:lnTo>
                      <a:lnTo>
                        <a:pt x="523" y="0"/>
                      </a:lnTo>
                      <a:lnTo>
                        <a:pt x="37" y="0"/>
                      </a:lnTo>
                      <a:lnTo>
                        <a:pt x="37" y="0"/>
                      </a:lnTo>
                      <a:lnTo>
                        <a:pt x="30" y="0"/>
                      </a:lnTo>
                      <a:lnTo>
                        <a:pt x="23" y="2"/>
                      </a:lnTo>
                      <a:lnTo>
                        <a:pt x="17" y="6"/>
                      </a:lnTo>
                      <a:lnTo>
                        <a:pt x="12" y="10"/>
                      </a:lnTo>
                      <a:lnTo>
                        <a:pt x="6" y="15"/>
                      </a:lnTo>
                      <a:lnTo>
                        <a:pt x="3" y="22"/>
                      </a:lnTo>
                      <a:lnTo>
                        <a:pt x="1" y="29"/>
                      </a:lnTo>
                      <a:lnTo>
                        <a:pt x="0" y="37"/>
                      </a:lnTo>
                      <a:lnTo>
                        <a:pt x="0" y="150"/>
                      </a:lnTo>
                      <a:lnTo>
                        <a:pt x="0" y="150"/>
                      </a:lnTo>
                      <a:lnTo>
                        <a:pt x="1" y="158"/>
                      </a:lnTo>
                      <a:lnTo>
                        <a:pt x="3" y="164"/>
                      </a:lnTo>
                      <a:lnTo>
                        <a:pt x="6" y="172"/>
                      </a:lnTo>
                      <a:lnTo>
                        <a:pt x="12" y="177"/>
                      </a:lnTo>
                      <a:lnTo>
                        <a:pt x="17" y="181"/>
                      </a:lnTo>
                      <a:lnTo>
                        <a:pt x="23" y="185"/>
                      </a:lnTo>
                      <a:lnTo>
                        <a:pt x="30" y="187"/>
                      </a:lnTo>
                      <a:lnTo>
                        <a:pt x="37" y="187"/>
                      </a:lnTo>
                      <a:lnTo>
                        <a:pt x="153" y="187"/>
                      </a:lnTo>
                      <a:lnTo>
                        <a:pt x="153" y="265"/>
                      </a:lnTo>
                      <a:lnTo>
                        <a:pt x="408" y="265"/>
                      </a:lnTo>
                      <a:lnTo>
                        <a:pt x="408" y="187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" name="Freeform 40"/>
                <p:cNvSpPr>
                  <a:spLocks noEditPoints="1"/>
                </p:cNvSpPr>
                <p:nvPr/>
              </p:nvSpPr>
              <p:spPr bwMode="auto">
                <a:xfrm>
                  <a:off x="14466548" y="3895020"/>
                  <a:ext cx="499020" cy="284240"/>
                </a:xfrm>
                <a:custGeom>
                  <a:avLst/>
                  <a:gdLst>
                    <a:gd name="T0" fmla="*/ 1674 w 1868"/>
                    <a:gd name="T1" fmla="*/ 147 h 1065"/>
                    <a:gd name="T2" fmla="*/ 1651 w 1868"/>
                    <a:gd name="T3" fmla="*/ 162 h 1065"/>
                    <a:gd name="T4" fmla="*/ 1645 w 1868"/>
                    <a:gd name="T5" fmla="*/ 312 h 1065"/>
                    <a:gd name="T6" fmla="*/ 1546 w 1868"/>
                    <a:gd name="T7" fmla="*/ 30 h 1065"/>
                    <a:gd name="T8" fmla="*/ 1530 w 1868"/>
                    <a:gd name="T9" fmla="*/ 7 h 1065"/>
                    <a:gd name="T10" fmla="*/ 701 w 1868"/>
                    <a:gd name="T11" fmla="*/ 0 h 1065"/>
                    <a:gd name="T12" fmla="*/ 678 w 1868"/>
                    <a:gd name="T13" fmla="*/ 8 h 1065"/>
                    <a:gd name="T14" fmla="*/ 320 w 1868"/>
                    <a:gd name="T15" fmla="*/ 210 h 1065"/>
                    <a:gd name="T16" fmla="*/ 294 w 1868"/>
                    <a:gd name="T17" fmla="*/ 221 h 1065"/>
                    <a:gd name="T18" fmla="*/ 284 w 1868"/>
                    <a:gd name="T19" fmla="*/ 247 h 1065"/>
                    <a:gd name="T20" fmla="*/ 187 w 1868"/>
                    <a:gd name="T21" fmla="*/ 288 h 1065"/>
                    <a:gd name="T22" fmla="*/ 176 w 1868"/>
                    <a:gd name="T23" fmla="*/ 262 h 1065"/>
                    <a:gd name="T24" fmla="*/ 150 w 1868"/>
                    <a:gd name="T25" fmla="*/ 252 h 1065"/>
                    <a:gd name="T26" fmla="*/ 22 w 1868"/>
                    <a:gd name="T27" fmla="*/ 254 h 1065"/>
                    <a:gd name="T28" fmla="*/ 2 w 1868"/>
                    <a:gd name="T29" fmla="*/ 273 h 1065"/>
                    <a:gd name="T30" fmla="*/ 0 w 1868"/>
                    <a:gd name="T31" fmla="*/ 776 h 1065"/>
                    <a:gd name="T32" fmla="*/ 10 w 1868"/>
                    <a:gd name="T33" fmla="*/ 802 h 1065"/>
                    <a:gd name="T34" fmla="*/ 37 w 1868"/>
                    <a:gd name="T35" fmla="*/ 814 h 1065"/>
                    <a:gd name="T36" fmla="*/ 164 w 1868"/>
                    <a:gd name="T37" fmla="*/ 810 h 1065"/>
                    <a:gd name="T38" fmla="*/ 184 w 1868"/>
                    <a:gd name="T39" fmla="*/ 791 h 1065"/>
                    <a:gd name="T40" fmla="*/ 284 w 1868"/>
                    <a:gd name="T41" fmla="*/ 660 h 1065"/>
                    <a:gd name="T42" fmla="*/ 286 w 1868"/>
                    <a:gd name="T43" fmla="*/ 832 h 1065"/>
                    <a:gd name="T44" fmla="*/ 306 w 1868"/>
                    <a:gd name="T45" fmla="*/ 852 h 1065"/>
                    <a:gd name="T46" fmla="*/ 672 w 1868"/>
                    <a:gd name="T47" fmla="*/ 1051 h 1065"/>
                    <a:gd name="T48" fmla="*/ 693 w 1868"/>
                    <a:gd name="T49" fmla="*/ 1064 h 1065"/>
                    <a:gd name="T50" fmla="*/ 1262 w 1868"/>
                    <a:gd name="T51" fmla="*/ 1064 h 1065"/>
                    <a:gd name="T52" fmla="*/ 1537 w 1868"/>
                    <a:gd name="T53" fmla="*/ 783 h 1065"/>
                    <a:gd name="T54" fmla="*/ 1546 w 1868"/>
                    <a:gd name="T55" fmla="*/ 764 h 1065"/>
                    <a:gd name="T56" fmla="*/ 1645 w 1868"/>
                    <a:gd name="T57" fmla="*/ 803 h 1065"/>
                    <a:gd name="T58" fmla="*/ 1651 w 1868"/>
                    <a:gd name="T59" fmla="*/ 825 h 1065"/>
                    <a:gd name="T60" fmla="*/ 1674 w 1868"/>
                    <a:gd name="T61" fmla="*/ 840 h 1065"/>
                    <a:gd name="T62" fmla="*/ 1838 w 1868"/>
                    <a:gd name="T63" fmla="*/ 840 h 1065"/>
                    <a:gd name="T64" fmla="*/ 1862 w 1868"/>
                    <a:gd name="T65" fmla="*/ 825 h 1065"/>
                    <a:gd name="T66" fmla="*/ 1868 w 1868"/>
                    <a:gd name="T67" fmla="*/ 183 h 1065"/>
                    <a:gd name="T68" fmla="*/ 1862 w 1868"/>
                    <a:gd name="T69" fmla="*/ 162 h 1065"/>
                    <a:gd name="T70" fmla="*/ 1838 w 1868"/>
                    <a:gd name="T71" fmla="*/ 147 h 1065"/>
                    <a:gd name="T72" fmla="*/ 946 w 1868"/>
                    <a:gd name="T73" fmla="*/ 611 h 1065"/>
                    <a:gd name="T74" fmla="*/ 808 w 1868"/>
                    <a:gd name="T75" fmla="*/ 609 h 1065"/>
                    <a:gd name="T76" fmla="*/ 791 w 1868"/>
                    <a:gd name="T77" fmla="*/ 599 h 1065"/>
                    <a:gd name="T78" fmla="*/ 784 w 1868"/>
                    <a:gd name="T79" fmla="*/ 579 h 1065"/>
                    <a:gd name="T80" fmla="*/ 788 w 1868"/>
                    <a:gd name="T81" fmla="*/ 561 h 1065"/>
                    <a:gd name="T82" fmla="*/ 1121 w 1868"/>
                    <a:gd name="T83" fmla="*/ 165 h 1065"/>
                    <a:gd name="T84" fmla="*/ 1143 w 1868"/>
                    <a:gd name="T85" fmla="*/ 158 h 1065"/>
                    <a:gd name="T86" fmla="*/ 1166 w 1868"/>
                    <a:gd name="T87" fmla="*/ 164 h 1065"/>
                    <a:gd name="T88" fmla="*/ 1179 w 1868"/>
                    <a:gd name="T89" fmla="*/ 182 h 1065"/>
                    <a:gd name="T90" fmla="*/ 1087 w 1868"/>
                    <a:gd name="T91" fmla="*/ 436 h 1065"/>
                    <a:gd name="T92" fmla="*/ 1225 w 1868"/>
                    <a:gd name="T93" fmla="*/ 438 h 1065"/>
                    <a:gd name="T94" fmla="*/ 1241 w 1868"/>
                    <a:gd name="T95" fmla="*/ 448 h 1065"/>
                    <a:gd name="T96" fmla="*/ 1248 w 1868"/>
                    <a:gd name="T97" fmla="*/ 474 h 1065"/>
                    <a:gd name="T98" fmla="*/ 916 w 1868"/>
                    <a:gd name="T99" fmla="*/ 878 h 1065"/>
                    <a:gd name="T100" fmla="*/ 900 w 1868"/>
                    <a:gd name="T101" fmla="*/ 889 h 1065"/>
                    <a:gd name="T102" fmla="*/ 877 w 1868"/>
                    <a:gd name="T103" fmla="*/ 890 h 1065"/>
                    <a:gd name="T104" fmla="*/ 858 w 1868"/>
                    <a:gd name="T105" fmla="*/ 876 h 1065"/>
                    <a:gd name="T106" fmla="*/ 853 w 1868"/>
                    <a:gd name="T107" fmla="*/ 854 h 10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68" h="1065">
                      <a:moveTo>
                        <a:pt x="1831" y="146"/>
                      </a:moveTo>
                      <a:lnTo>
                        <a:pt x="1682" y="146"/>
                      </a:lnTo>
                      <a:lnTo>
                        <a:pt x="1682" y="146"/>
                      </a:lnTo>
                      <a:lnTo>
                        <a:pt x="1674" y="147"/>
                      </a:lnTo>
                      <a:lnTo>
                        <a:pt x="1667" y="149"/>
                      </a:lnTo>
                      <a:lnTo>
                        <a:pt x="1661" y="152"/>
                      </a:lnTo>
                      <a:lnTo>
                        <a:pt x="1656" y="157"/>
                      </a:lnTo>
                      <a:lnTo>
                        <a:pt x="1651" y="162"/>
                      </a:lnTo>
                      <a:lnTo>
                        <a:pt x="1648" y="168"/>
                      </a:lnTo>
                      <a:lnTo>
                        <a:pt x="1646" y="175"/>
                      </a:lnTo>
                      <a:lnTo>
                        <a:pt x="1645" y="183"/>
                      </a:lnTo>
                      <a:lnTo>
                        <a:pt x="1645" y="312"/>
                      </a:lnTo>
                      <a:lnTo>
                        <a:pt x="1547" y="312"/>
                      </a:lnTo>
                      <a:lnTo>
                        <a:pt x="1547" y="37"/>
                      </a:lnTo>
                      <a:lnTo>
                        <a:pt x="1547" y="37"/>
                      </a:lnTo>
                      <a:lnTo>
                        <a:pt x="1546" y="30"/>
                      </a:lnTo>
                      <a:lnTo>
                        <a:pt x="1544" y="23"/>
                      </a:lnTo>
                      <a:lnTo>
                        <a:pt x="1541" y="17"/>
                      </a:lnTo>
                      <a:lnTo>
                        <a:pt x="1536" y="11"/>
                      </a:lnTo>
                      <a:lnTo>
                        <a:pt x="1530" y="7"/>
                      </a:lnTo>
                      <a:lnTo>
                        <a:pt x="1524" y="3"/>
                      </a:lnTo>
                      <a:lnTo>
                        <a:pt x="1517" y="1"/>
                      </a:lnTo>
                      <a:lnTo>
                        <a:pt x="1510" y="0"/>
                      </a:lnTo>
                      <a:lnTo>
                        <a:pt x="701" y="0"/>
                      </a:lnTo>
                      <a:lnTo>
                        <a:pt x="701" y="0"/>
                      </a:lnTo>
                      <a:lnTo>
                        <a:pt x="693" y="1"/>
                      </a:lnTo>
                      <a:lnTo>
                        <a:pt x="685" y="3"/>
                      </a:lnTo>
                      <a:lnTo>
                        <a:pt x="678" y="8"/>
                      </a:lnTo>
                      <a:lnTo>
                        <a:pt x="672" y="14"/>
                      </a:lnTo>
                      <a:lnTo>
                        <a:pt x="505" y="210"/>
                      </a:lnTo>
                      <a:lnTo>
                        <a:pt x="320" y="210"/>
                      </a:lnTo>
                      <a:lnTo>
                        <a:pt x="320" y="210"/>
                      </a:lnTo>
                      <a:lnTo>
                        <a:pt x="313" y="210"/>
                      </a:lnTo>
                      <a:lnTo>
                        <a:pt x="306" y="213"/>
                      </a:lnTo>
                      <a:lnTo>
                        <a:pt x="299" y="217"/>
                      </a:lnTo>
                      <a:lnTo>
                        <a:pt x="294" y="221"/>
                      </a:lnTo>
                      <a:lnTo>
                        <a:pt x="290" y="227"/>
                      </a:lnTo>
                      <a:lnTo>
                        <a:pt x="286" y="233"/>
                      </a:lnTo>
                      <a:lnTo>
                        <a:pt x="284" y="239"/>
                      </a:lnTo>
                      <a:lnTo>
                        <a:pt x="284" y="247"/>
                      </a:lnTo>
                      <a:lnTo>
                        <a:pt x="284" y="404"/>
                      </a:lnTo>
                      <a:lnTo>
                        <a:pt x="187" y="404"/>
                      </a:lnTo>
                      <a:lnTo>
                        <a:pt x="187" y="288"/>
                      </a:lnTo>
                      <a:lnTo>
                        <a:pt x="187" y="288"/>
                      </a:lnTo>
                      <a:lnTo>
                        <a:pt x="186" y="280"/>
                      </a:lnTo>
                      <a:lnTo>
                        <a:pt x="184" y="273"/>
                      </a:lnTo>
                      <a:lnTo>
                        <a:pt x="181" y="267"/>
                      </a:lnTo>
                      <a:lnTo>
                        <a:pt x="176" y="262"/>
                      </a:lnTo>
                      <a:lnTo>
                        <a:pt x="171" y="258"/>
                      </a:lnTo>
                      <a:lnTo>
                        <a:pt x="164" y="254"/>
                      </a:lnTo>
                      <a:lnTo>
                        <a:pt x="157" y="252"/>
                      </a:lnTo>
                      <a:lnTo>
                        <a:pt x="150" y="252"/>
                      </a:lnTo>
                      <a:lnTo>
                        <a:pt x="37" y="252"/>
                      </a:lnTo>
                      <a:lnTo>
                        <a:pt x="37" y="252"/>
                      </a:lnTo>
                      <a:lnTo>
                        <a:pt x="29" y="252"/>
                      </a:lnTo>
                      <a:lnTo>
                        <a:pt x="22" y="254"/>
                      </a:lnTo>
                      <a:lnTo>
                        <a:pt x="15" y="258"/>
                      </a:lnTo>
                      <a:lnTo>
                        <a:pt x="10" y="262"/>
                      </a:lnTo>
                      <a:lnTo>
                        <a:pt x="6" y="267"/>
                      </a:lnTo>
                      <a:lnTo>
                        <a:pt x="2" y="273"/>
                      </a:lnTo>
                      <a:lnTo>
                        <a:pt x="0" y="280"/>
                      </a:lnTo>
                      <a:lnTo>
                        <a:pt x="0" y="288"/>
                      </a:lnTo>
                      <a:lnTo>
                        <a:pt x="0" y="776"/>
                      </a:lnTo>
                      <a:lnTo>
                        <a:pt x="0" y="776"/>
                      </a:lnTo>
                      <a:lnTo>
                        <a:pt x="0" y="784"/>
                      </a:lnTo>
                      <a:lnTo>
                        <a:pt x="2" y="791"/>
                      </a:lnTo>
                      <a:lnTo>
                        <a:pt x="6" y="797"/>
                      </a:lnTo>
                      <a:lnTo>
                        <a:pt x="10" y="802"/>
                      </a:lnTo>
                      <a:lnTo>
                        <a:pt x="15" y="807"/>
                      </a:lnTo>
                      <a:lnTo>
                        <a:pt x="22" y="810"/>
                      </a:lnTo>
                      <a:lnTo>
                        <a:pt x="29" y="812"/>
                      </a:lnTo>
                      <a:lnTo>
                        <a:pt x="37" y="814"/>
                      </a:lnTo>
                      <a:lnTo>
                        <a:pt x="150" y="814"/>
                      </a:lnTo>
                      <a:lnTo>
                        <a:pt x="150" y="814"/>
                      </a:lnTo>
                      <a:lnTo>
                        <a:pt x="157" y="812"/>
                      </a:lnTo>
                      <a:lnTo>
                        <a:pt x="164" y="810"/>
                      </a:lnTo>
                      <a:lnTo>
                        <a:pt x="171" y="807"/>
                      </a:lnTo>
                      <a:lnTo>
                        <a:pt x="176" y="802"/>
                      </a:lnTo>
                      <a:lnTo>
                        <a:pt x="181" y="797"/>
                      </a:lnTo>
                      <a:lnTo>
                        <a:pt x="184" y="791"/>
                      </a:lnTo>
                      <a:lnTo>
                        <a:pt x="186" y="784"/>
                      </a:lnTo>
                      <a:lnTo>
                        <a:pt x="187" y="776"/>
                      </a:lnTo>
                      <a:lnTo>
                        <a:pt x="187" y="660"/>
                      </a:lnTo>
                      <a:lnTo>
                        <a:pt x="284" y="660"/>
                      </a:lnTo>
                      <a:lnTo>
                        <a:pt x="284" y="818"/>
                      </a:lnTo>
                      <a:lnTo>
                        <a:pt x="284" y="818"/>
                      </a:lnTo>
                      <a:lnTo>
                        <a:pt x="284" y="825"/>
                      </a:lnTo>
                      <a:lnTo>
                        <a:pt x="286" y="832"/>
                      </a:lnTo>
                      <a:lnTo>
                        <a:pt x="290" y="838"/>
                      </a:lnTo>
                      <a:lnTo>
                        <a:pt x="294" y="843"/>
                      </a:lnTo>
                      <a:lnTo>
                        <a:pt x="299" y="849"/>
                      </a:lnTo>
                      <a:lnTo>
                        <a:pt x="306" y="852"/>
                      </a:lnTo>
                      <a:lnTo>
                        <a:pt x="313" y="854"/>
                      </a:lnTo>
                      <a:lnTo>
                        <a:pt x="320" y="855"/>
                      </a:lnTo>
                      <a:lnTo>
                        <a:pt x="505" y="855"/>
                      </a:lnTo>
                      <a:lnTo>
                        <a:pt x="672" y="1051"/>
                      </a:lnTo>
                      <a:lnTo>
                        <a:pt x="672" y="1051"/>
                      </a:lnTo>
                      <a:lnTo>
                        <a:pt x="678" y="1056"/>
                      </a:lnTo>
                      <a:lnTo>
                        <a:pt x="685" y="1061"/>
                      </a:lnTo>
                      <a:lnTo>
                        <a:pt x="693" y="1064"/>
                      </a:lnTo>
                      <a:lnTo>
                        <a:pt x="701" y="1065"/>
                      </a:lnTo>
                      <a:lnTo>
                        <a:pt x="1255" y="1065"/>
                      </a:lnTo>
                      <a:lnTo>
                        <a:pt x="1255" y="1065"/>
                      </a:lnTo>
                      <a:lnTo>
                        <a:pt x="1262" y="1064"/>
                      </a:lnTo>
                      <a:lnTo>
                        <a:pt x="1269" y="1062"/>
                      </a:lnTo>
                      <a:lnTo>
                        <a:pt x="1275" y="1057"/>
                      </a:lnTo>
                      <a:lnTo>
                        <a:pt x="1281" y="1052"/>
                      </a:lnTo>
                      <a:lnTo>
                        <a:pt x="1537" y="783"/>
                      </a:lnTo>
                      <a:lnTo>
                        <a:pt x="1537" y="783"/>
                      </a:lnTo>
                      <a:lnTo>
                        <a:pt x="1541" y="776"/>
                      </a:lnTo>
                      <a:lnTo>
                        <a:pt x="1544" y="770"/>
                      </a:lnTo>
                      <a:lnTo>
                        <a:pt x="1546" y="764"/>
                      </a:lnTo>
                      <a:lnTo>
                        <a:pt x="1547" y="757"/>
                      </a:lnTo>
                      <a:lnTo>
                        <a:pt x="1547" y="675"/>
                      </a:lnTo>
                      <a:lnTo>
                        <a:pt x="1645" y="675"/>
                      </a:lnTo>
                      <a:lnTo>
                        <a:pt x="1645" y="803"/>
                      </a:lnTo>
                      <a:lnTo>
                        <a:pt x="1645" y="803"/>
                      </a:lnTo>
                      <a:lnTo>
                        <a:pt x="1646" y="811"/>
                      </a:lnTo>
                      <a:lnTo>
                        <a:pt x="1648" y="818"/>
                      </a:lnTo>
                      <a:lnTo>
                        <a:pt x="1651" y="825"/>
                      </a:lnTo>
                      <a:lnTo>
                        <a:pt x="1656" y="830"/>
                      </a:lnTo>
                      <a:lnTo>
                        <a:pt x="1661" y="834"/>
                      </a:lnTo>
                      <a:lnTo>
                        <a:pt x="1667" y="838"/>
                      </a:lnTo>
                      <a:lnTo>
                        <a:pt x="1674" y="840"/>
                      </a:lnTo>
                      <a:lnTo>
                        <a:pt x="1682" y="840"/>
                      </a:lnTo>
                      <a:lnTo>
                        <a:pt x="1831" y="840"/>
                      </a:lnTo>
                      <a:lnTo>
                        <a:pt x="1831" y="840"/>
                      </a:lnTo>
                      <a:lnTo>
                        <a:pt x="1838" y="840"/>
                      </a:lnTo>
                      <a:lnTo>
                        <a:pt x="1845" y="838"/>
                      </a:lnTo>
                      <a:lnTo>
                        <a:pt x="1852" y="834"/>
                      </a:lnTo>
                      <a:lnTo>
                        <a:pt x="1858" y="830"/>
                      </a:lnTo>
                      <a:lnTo>
                        <a:pt x="1862" y="825"/>
                      </a:lnTo>
                      <a:lnTo>
                        <a:pt x="1865" y="818"/>
                      </a:lnTo>
                      <a:lnTo>
                        <a:pt x="1867" y="811"/>
                      </a:lnTo>
                      <a:lnTo>
                        <a:pt x="1868" y="803"/>
                      </a:lnTo>
                      <a:lnTo>
                        <a:pt x="1868" y="183"/>
                      </a:lnTo>
                      <a:lnTo>
                        <a:pt x="1868" y="183"/>
                      </a:lnTo>
                      <a:lnTo>
                        <a:pt x="1867" y="175"/>
                      </a:lnTo>
                      <a:lnTo>
                        <a:pt x="1865" y="168"/>
                      </a:lnTo>
                      <a:lnTo>
                        <a:pt x="1862" y="162"/>
                      </a:lnTo>
                      <a:lnTo>
                        <a:pt x="1858" y="157"/>
                      </a:lnTo>
                      <a:lnTo>
                        <a:pt x="1852" y="152"/>
                      </a:lnTo>
                      <a:lnTo>
                        <a:pt x="1845" y="149"/>
                      </a:lnTo>
                      <a:lnTo>
                        <a:pt x="1838" y="147"/>
                      </a:lnTo>
                      <a:lnTo>
                        <a:pt x="1831" y="146"/>
                      </a:lnTo>
                      <a:lnTo>
                        <a:pt x="1831" y="146"/>
                      </a:lnTo>
                      <a:close/>
                      <a:moveTo>
                        <a:pt x="855" y="846"/>
                      </a:moveTo>
                      <a:lnTo>
                        <a:pt x="946" y="611"/>
                      </a:lnTo>
                      <a:lnTo>
                        <a:pt x="819" y="611"/>
                      </a:lnTo>
                      <a:lnTo>
                        <a:pt x="819" y="611"/>
                      </a:lnTo>
                      <a:lnTo>
                        <a:pt x="813" y="610"/>
                      </a:lnTo>
                      <a:lnTo>
                        <a:pt x="808" y="609"/>
                      </a:lnTo>
                      <a:lnTo>
                        <a:pt x="804" y="608"/>
                      </a:lnTo>
                      <a:lnTo>
                        <a:pt x="799" y="606"/>
                      </a:lnTo>
                      <a:lnTo>
                        <a:pt x="795" y="603"/>
                      </a:lnTo>
                      <a:lnTo>
                        <a:pt x="791" y="599"/>
                      </a:lnTo>
                      <a:lnTo>
                        <a:pt x="789" y="595"/>
                      </a:lnTo>
                      <a:lnTo>
                        <a:pt x="787" y="591"/>
                      </a:lnTo>
                      <a:lnTo>
                        <a:pt x="784" y="583"/>
                      </a:lnTo>
                      <a:lnTo>
                        <a:pt x="784" y="579"/>
                      </a:lnTo>
                      <a:lnTo>
                        <a:pt x="784" y="575"/>
                      </a:lnTo>
                      <a:lnTo>
                        <a:pt x="785" y="570"/>
                      </a:lnTo>
                      <a:lnTo>
                        <a:pt x="786" y="565"/>
                      </a:lnTo>
                      <a:lnTo>
                        <a:pt x="788" y="561"/>
                      </a:lnTo>
                      <a:lnTo>
                        <a:pt x="791" y="557"/>
                      </a:lnTo>
                      <a:lnTo>
                        <a:pt x="1117" y="169"/>
                      </a:lnTo>
                      <a:lnTo>
                        <a:pt x="1117" y="169"/>
                      </a:lnTo>
                      <a:lnTo>
                        <a:pt x="1121" y="165"/>
                      </a:lnTo>
                      <a:lnTo>
                        <a:pt x="1126" y="162"/>
                      </a:lnTo>
                      <a:lnTo>
                        <a:pt x="1132" y="160"/>
                      </a:lnTo>
                      <a:lnTo>
                        <a:pt x="1137" y="158"/>
                      </a:lnTo>
                      <a:lnTo>
                        <a:pt x="1143" y="158"/>
                      </a:lnTo>
                      <a:lnTo>
                        <a:pt x="1150" y="158"/>
                      </a:lnTo>
                      <a:lnTo>
                        <a:pt x="1155" y="159"/>
                      </a:lnTo>
                      <a:lnTo>
                        <a:pt x="1161" y="161"/>
                      </a:lnTo>
                      <a:lnTo>
                        <a:pt x="1166" y="164"/>
                      </a:lnTo>
                      <a:lnTo>
                        <a:pt x="1170" y="167"/>
                      </a:lnTo>
                      <a:lnTo>
                        <a:pt x="1174" y="171"/>
                      </a:lnTo>
                      <a:lnTo>
                        <a:pt x="1177" y="176"/>
                      </a:lnTo>
                      <a:lnTo>
                        <a:pt x="1179" y="182"/>
                      </a:lnTo>
                      <a:lnTo>
                        <a:pt x="1180" y="188"/>
                      </a:lnTo>
                      <a:lnTo>
                        <a:pt x="1179" y="194"/>
                      </a:lnTo>
                      <a:lnTo>
                        <a:pt x="1177" y="201"/>
                      </a:lnTo>
                      <a:lnTo>
                        <a:pt x="1087" y="436"/>
                      </a:lnTo>
                      <a:lnTo>
                        <a:pt x="1213" y="436"/>
                      </a:lnTo>
                      <a:lnTo>
                        <a:pt x="1213" y="436"/>
                      </a:lnTo>
                      <a:lnTo>
                        <a:pt x="1220" y="437"/>
                      </a:lnTo>
                      <a:lnTo>
                        <a:pt x="1225" y="438"/>
                      </a:lnTo>
                      <a:lnTo>
                        <a:pt x="1230" y="440"/>
                      </a:lnTo>
                      <a:lnTo>
                        <a:pt x="1234" y="442"/>
                      </a:lnTo>
                      <a:lnTo>
                        <a:pt x="1238" y="445"/>
                      </a:lnTo>
                      <a:lnTo>
                        <a:pt x="1241" y="448"/>
                      </a:lnTo>
                      <a:lnTo>
                        <a:pt x="1244" y="452"/>
                      </a:lnTo>
                      <a:lnTo>
                        <a:pt x="1246" y="456"/>
                      </a:lnTo>
                      <a:lnTo>
                        <a:pt x="1248" y="466"/>
                      </a:lnTo>
                      <a:lnTo>
                        <a:pt x="1248" y="474"/>
                      </a:lnTo>
                      <a:lnTo>
                        <a:pt x="1246" y="483"/>
                      </a:lnTo>
                      <a:lnTo>
                        <a:pt x="1244" y="487"/>
                      </a:lnTo>
                      <a:lnTo>
                        <a:pt x="1241" y="490"/>
                      </a:lnTo>
                      <a:lnTo>
                        <a:pt x="916" y="878"/>
                      </a:lnTo>
                      <a:lnTo>
                        <a:pt x="916" y="878"/>
                      </a:lnTo>
                      <a:lnTo>
                        <a:pt x="911" y="884"/>
                      </a:lnTo>
                      <a:lnTo>
                        <a:pt x="906" y="887"/>
                      </a:lnTo>
                      <a:lnTo>
                        <a:pt x="900" y="889"/>
                      </a:lnTo>
                      <a:lnTo>
                        <a:pt x="894" y="891"/>
                      </a:lnTo>
                      <a:lnTo>
                        <a:pt x="888" y="891"/>
                      </a:lnTo>
                      <a:lnTo>
                        <a:pt x="883" y="891"/>
                      </a:lnTo>
                      <a:lnTo>
                        <a:pt x="877" y="890"/>
                      </a:lnTo>
                      <a:lnTo>
                        <a:pt x="872" y="888"/>
                      </a:lnTo>
                      <a:lnTo>
                        <a:pt x="866" y="885"/>
                      </a:lnTo>
                      <a:lnTo>
                        <a:pt x="861" y="881"/>
                      </a:lnTo>
                      <a:lnTo>
                        <a:pt x="858" y="876"/>
                      </a:lnTo>
                      <a:lnTo>
                        <a:pt x="855" y="872"/>
                      </a:lnTo>
                      <a:lnTo>
                        <a:pt x="853" y="866"/>
                      </a:lnTo>
                      <a:lnTo>
                        <a:pt x="852" y="860"/>
                      </a:lnTo>
                      <a:lnTo>
                        <a:pt x="853" y="854"/>
                      </a:lnTo>
                      <a:lnTo>
                        <a:pt x="855" y="846"/>
                      </a:lnTo>
                      <a:lnTo>
                        <a:pt x="855" y="846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7983769" y="660064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Engines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50483" y="2011284"/>
              <a:ext cx="1074174" cy="896375"/>
              <a:chOff x="9449520" y="2320292"/>
              <a:chExt cx="1074174" cy="896375"/>
            </a:xfrm>
          </p:grpSpPr>
          <p:sp>
            <p:nvSpPr>
              <p:cNvPr id="49" name="Rectangle 2048"/>
              <p:cNvSpPr>
                <a:spLocks noChangeAspect="1"/>
              </p:cNvSpPr>
              <p:nvPr/>
            </p:nvSpPr>
            <p:spPr bwMode="auto">
              <a:xfrm flipV="1">
                <a:off x="9911750" y="2320292"/>
                <a:ext cx="244943" cy="516861"/>
              </a:xfrm>
              <a:custGeom>
                <a:avLst/>
                <a:gdLst/>
                <a:ahLst/>
                <a:cxnLst/>
                <a:rect l="l" t="t" r="r" b="b"/>
                <a:pathLst>
                  <a:path w="1402492" h="2959444">
                    <a:moveTo>
                      <a:pt x="0" y="37870"/>
                    </a:moveTo>
                    <a:lnTo>
                      <a:pt x="1402492" y="37870"/>
                    </a:lnTo>
                    <a:lnTo>
                      <a:pt x="1402492" y="0"/>
                    </a:lnTo>
                    <a:lnTo>
                      <a:pt x="0" y="0"/>
                    </a:lnTo>
                    <a:close/>
                    <a:moveTo>
                      <a:pt x="1122231" y="170769"/>
                    </a:moveTo>
                    <a:cubicBezTo>
                      <a:pt x="1117181" y="170769"/>
                      <a:pt x="1113087" y="166675"/>
                      <a:pt x="1113087" y="161625"/>
                    </a:cubicBezTo>
                    <a:lnTo>
                      <a:pt x="1113087" y="88473"/>
                    </a:lnTo>
                    <a:cubicBezTo>
                      <a:pt x="1113087" y="83423"/>
                      <a:pt x="1117181" y="79329"/>
                      <a:pt x="1122231" y="79329"/>
                    </a:cubicBezTo>
                    <a:cubicBezTo>
                      <a:pt x="1127281" y="79329"/>
                      <a:pt x="1131375" y="83423"/>
                      <a:pt x="1131375" y="88473"/>
                    </a:cubicBezTo>
                    <a:lnTo>
                      <a:pt x="1131375" y="161625"/>
                    </a:lnTo>
                    <a:cubicBezTo>
                      <a:pt x="1131375" y="166675"/>
                      <a:pt x="1127281" y="170769"/>
                      <a:pt x="1122231" y="170769"/>
                    </a:cubicBezTo>
                    <a:close/>
                    <a:moveTo>
                      <a:pt x="1094233" y="170769"/>
                    </a:moveTo>
                    <a:cubicBezTo>
                      <a:pt x="1089183" y="170769"/>
                      <a:pt x="1085089" y="166675"/>
                      <a:pt x="1085089" y="161625"/>
                    </a:cubicBezTo>
                    <a:lnTo>
                      <a:pt x="1085089" y="88473"/>
                    </a:lnTo>
                    <a:cubicBezTo>
                      <a:pt x="1085089" y="83423"/>
                      <a:pt x="1089183" y="79329"/>
                      <a:pt x="1094233" y="79329"/>
                    </a:cubicBezTo>
                    <a:cubicBezTo>
                      <a:pt x="1099283" y="79329"/>
                      <a:pt x="1103377" y="83423"/>
                      <a:pt x="1103377" y="88473"/>
                    </a:cubicBezTo>
                    <a:lnTo>
                      <a:pt x="1103377" y="161625"/>
                    </a:lnTo>
                    <a:cubicBezTo>
                      <a:pt x="1103377" y="166675"/>
                      <a:pt x="1099283" y="170769"/>
                      <a:pt x="1094233" y="170769"/>
                    </a:cubicBezTo>
                    <a:close/>
                    <a:moveTo>
                      <a:pt x="1066239" y="170769"/>
                    </a:moveTo>
                    <a:cubicBezTo>
                      <a:pt x="1061189" y="170769"/>
                      <a:pt x="1057095" y="166675"/>
                      <a:pt x="1057095" y="161625"/>
                    </a:cubicBezTo>
                    <a:lnTo>
                      <a:pt x="1057095" y="88473"/>
                    </a:lnTo>
                    <a:cubicBezTo>
                      <a:pt x="1057095" y="83423"/>
                      <a:pt x="1061189" y="79329"/>
                      <a:pt x="1066239" y="79329"/>
                    </a:cubicBezTo>
                    <a:cubicBezTo>
                      <a:pt x="1071289" y="79329"/>
                      <a:pt x="1075383" y="83423"/>
                      <a:pt x="1075383" y="88473"/>
                    </a:cubicBezTo>
                    <a:lnTo>
                      <a:pt x="1075383" y="161625"/>
                    </a:lnTo>
                    <a:cubicBezTo>
                      <a:pt x="1075383" y="166675"/>
                      <a:pt x="1071289" y="170769"/>
                      <a:pt x="1066239" y="170769"/>
                    </a:cubicBezTo>
                    <a:close/>
                    <a:moveTo>
                      <a:pt x="1038245" y="170769"/>
                    </a:moveTo>
                    <a:cubicBezTo>
                      <a:pt x="1033195" y="170769"/>
                      <a:pt x="1029101" y="166675"/>
                      <a:pt x="1029101" y="161625"/>
                    </a:cubicBezTo>
                    <a:lnTo>
                      <a:pt x="1029101" y="88473"/>
                    </a:lnTo>
                    <a:cubicBezTo>
                      <a:pt x="1029101" y="83423"/>
                      <a:pt x="1033195" y="79329"/>
                      <a:pt x="1038245" y="79329"/>
                    </a:cubicBezTo>
                    <a:cubicBezTo>
                      <a:pt x="1043295" y="79329"/>
                      <a:pt x="1047389" y="83423"/>
                      <a:pt x="1047389" y="88473"/>
                    </a:cubicBezTo>
                    <a:lnTo>
                      <a:pt x="1047389" y="161625"/>
                    </a:lnTo>
                    <a:cubicBezTo>
                      <a:pt x="1047389" y="166675"/>
                      <a:pt x="1043295" y="170769"/>
                      <a:pt x="1038245" y="170769"/>
                    </a:cubicBezTo>
                    <a:close/>
                    <a:moveTo>
                      <a:pt x="1010251" y="170769"/>
                    </a:moveTo>
                    <a:cubicBezTo>
                      <a:pt x="1005201" y="170769"/>
                      <a:pt x="1001107" y="166675"/>
                      <a:pt x="1001107" y="161625"/>
                    </a:cubicBezTo>
                    <a:lnTo>
                      <a:pt x="1001107" y="88473"/>
                    </a:lnTo>
                    <a:cubicBezTo>
                      <a:pt x="1001107" y="83423"/>
                      <a:pt x="1005201" y="79329"/>
                      <a:pt x="1010251" y="79329"/>
                    </a:cubicBezTo>
                    <a:cubicBezTo>
                      <a:pt x="1015301" y="79329"/>
                      <a:pt x="1019395" y="83423"/>
                      <a:pt x="1019395" y="88473"/>
                    </a:cubicBezTo>
                    <a:lnTo>
                      <a:pt x="1019395" y="161625"/>
                    </a:lnTo>
                    <a:cubicBezTo>
                      <a:pt x="1019395" y="166675"/>
                      <a:pt x="1015301" y="170769"/>
                      <a:pt x="1010251" y="170769"/>
                    </a:cubicBezTo>
                    <a:close/>
                    <a:moveTo>
                      <a:pt x="982257" y="170769"/>
                    </a:moveTo>
                    <a:cubicBezTo>
                      <a:pt x="977207" y="170769"/>
                      <a:pt x="973113" y="166675"/>
                      <a:pt x="973113" y="161625"/>
                    </a:cubicBezTo>
                    <a:lnTo>
                      <a:pt x="973113" y="88473"/>
                    </a:lnTo>
                    <a:cubicBezTo>
                      <a:pt x="973113" y="83423"/>
                      <a:pt x="977207" y="79329"/>
                      <a:pt x="982257" y="79329"/>
                    </a:cubicBezTo>
                    <a:cubicBezTo>
                      <a:pt x="987307" y="79329"/>
                      <a:pt x="991401" y="83423"/>
                      <a:pt x="991401" y="88473"/>
                    </a:cubicBezTo>
                    <a:lnTo>
                      <a:pt x="991401" y="161625"/>
                    </a:lnTo>
                    <a:cubicBezTo>
                      <a:pt x="991401" y="166675"/>
                      <a:pt x="987307" y="170769"/>
                      <a:pt x="982257" y="170769"/>
                    </a:cubicBezTo>
                    <a:close/>
                    <a:moveTo>
                      <a:pt x="954263" y="170769"/>
                    </a:moveTo>
                    <a:cubicBezTo>
                      <a:pt x="949213" y="170769"/>
                      <a:pt x="945119" y="166675"/>
                      <a:pt x="945119" y="161625"/>
                    </a:cubicBezTo>
                    <a:lnTo>
                      <a:pt x="945119" y="88473"/>
                    </a:lnTo>
                    <a:cubicBezTo>
                      <a:pt x="945119" y="83423"/>
                      <a:pt x="949213" y="79329"/>
                      <a:pt x="954263" y="79329"/>
                    </a:cubicBezTo>
                    <a:cubicBezTo>
                      <a:pt x="959313" y="79329"/>
                      <a:pt x="963407" y="83423"/>
                      <a:pt x="963407" y="88473"/>
                    </a:cubicBezTo>
                    <a:lnTo>
                      <a:pt x="963407" y="161625"/>
                    </a:lnTo>
                    <a:cubicBezTo>
                      <a:pt x="963407" y="166675"/>
                      <a:pt x="959313" y="170769"/>
                      <a:pt x="954263" y="170769"/>
                    </a:cubicBezTo>
                    <a:close/>
                    <a:moveTo>
                      <a:pt x="926269" y="170769"/>
                    </a:moveTo>
                    <a:cubicBezTo>
                      <a:pt x="921219" y="170769"/>
                      <a:pt x="917125" y="166675"/>
                      <a:pt x="917125" y="161625"/>
                    </a:cubicBezTo>
                    <a:lnTo>
                      <a:pt x="917125" y="88473"/>
                    </a:lnTo>
                    <a:cubicBezTo>
                      <a:pt x="917125" y="83423"/>
                      <a:pt x="921219" y="79329"/>
                      <a:pt x="926269" y="79329"/>
                    </a:cubicBezTo>
                    <a:cubicBezTo>
                      <a:pt x="931319" y="79329"/>
                      <a:pt x="935413" y="83423"/>
                      <a:pt x="935413" y="88473"/>
                    </a:cubicBezTo>
                    <a:lnTo>
                      <a:pt x="935413" y="161625"/>
                    </a:lnTo>
                    <a:cubicBezTo>
                      <a:pt x="935413" y="166675"/>
                      <a:pt x="931319" y="170769"/>
                      <a:pt x="926269" y="170769"/>
                    </a:cubicBezTo>
                    <a:close/>
                    <a:moveTo>
                      <a:pt x="898275" y="170769"/>
                    </a:moveTo>
                    <a:cubicBezTo>
                      <a:pt x="893225" y="170769"/>
                      <a:pt x="889131" y="166675"/>
                      <a:pt x="889131" y="161625"/>
                    </a:cubicBezTo>
                    <a:lnTo>
                      <a:pt x="889131" y="88473"/>
                    </a:lnTo>
                    <a:cubicBezTo>
                      <a:pt x="889131" y="83423"/>
                      <a:pt x="893225" y="79329"/>
                      <a:pt x="898275" y="79329"/>
                    </a:cubicBezTo>
                    <a:cubicBezTo>
                      <a:pt x="903325" y="79329"/>
                      <a:pt x="907419" y="83423"/>
                      <a:pt x="907419" y="88473"/>
                    </a:cubicBezTo>
                    <a:lnTo>
                      <a:pt x="907419" y="161625"/>
                    </a:lnTo>
                    <a:cubicBezTo>
                      <a:pt x="907419" y="166675"/>
                      <a:pt x="903325" y="170769"/>
                      <a:pt x="898275" y="170769"/>
                    </a:cubicBezTo>
                    <a:close/>
                    <a:moveTo>
                      <a:pt x="870281" y="170769"/>
                    </a:moveTo>
                    <a:cubicBezTo>
                      <a:pt x="865231" y="170769"/>
                      <a:pt x="861137" y="166675"/>
                      <a:pt x="861137" y="161625"/>
                    </a:cubicBezTo>
                    <a:lnTo>
                      <a:pt x="861137" y="88473"/>
                    </a:lnTo>
                    <a:cubicBezTo>
                      <a:pt x="861137" y="83423"/>
                      <a:pt x="865231" y="79329"/>
                      <a:pt x="870281" y="79329"/>
                    </a:cubicBezTo>
                    <a:cubicBezTo>
                      <a:pt x="875331" y="79329"/>
                      <a:pt x="879425" y="83423"/>
                      <a:pt x="879425" y="88473"/>
                    </a:cubicBezTo>
                    <a:lnTo>
                      <a:pt x="879425" y="161625"/>
                    </a:lnTo>
                    <a:cubicBezTo>
                      <a:pt x="879425" y="166675"/>
                      <a:pt x="875331" y="170769"/>
                      <a:pt x="870281" y="170769"/>
                    </a:cubicBezTo>
                    <a:close/>
                    <a:moveTo>
                      <a:pt x="842287" y="170769"/>
                    </a:moveTo>
                    <a:cubicBezTo>
                      <a:pt x="837237" y="170769"/>
                      <a:pt x="833143" y="166675"/>
                      <a:pt x="833143" y="161625"/>
                    </a:cubicBezTo>
                    <a:lnTo>
                      <a:pt x="833143" y="88473"/>
                    </a:lnTo>
                    <a:cubicBezTo>
                      <a:pt x="833143" y="83423"/>
                      <a:pt x="837237" y="79329"/>
                      <a:pt x="842287" y="79329"/>
                    </a:cubicBezTo>
                    <a:cubicBezTo>
                      <a:pt x="847337" y="79329"/>
                      <a:pt x="851431" y="83423"/>
                      <a:pt x="851431" y="88473"/>
                    </a:cubicBezTo>
                    <a:lnTo>
                      <a:pt x="851431" y="161625"/>
                    </a:lnTo>
                    <a:cubicBezTo>
                      <a:pt x="851431" y="166675"/>
                      <a:pt x="847337" y="170769"/>
                      <a:pt x="842287" y="170769"/>
                    </a:cubicBezTo>
                    <a:close/>
                    <a:moveTo>
                      <a:pt x="814293" y="170769"/>
                    </a:moveTo>
                    <a:cubicBezTo>
                      <a:pt x="809243" y="170769"/>
                      <a:pt x="805149" y="166675"/>
                      <a:pt x="805149" y="161625"/>
                    </a:cubicBezTo>
                    <a:lnTo>
                      <a:pt x="805149" y="88473"/>
                    </a:lnTo>
                    <a:cubicBezTo>
                      <a:pt x="805149" y="83423"/>
                      <a:pt x="809243" y="79329"/>
                      <a:pt x="814293" y="79329"/>
                    </a:cubicBezTo>
                    <a:cubicBezTo>
                      <a:pt x="819343" y="79329"/>
                      <a:pt x="823437" y="83423"/>
                      <a:pt x="823437" y="88473"/>
                    </a:cubicBezTo>
                    <a:lnTo>
                      <a:pt x="823437" y="161625"/>
                    </a:lnTo>
                    <a:cubicBezTo>
                      <a:pt x="823437" y="166675"/>
                      <a:pt x="819343" y="170769"/>
                      <a:pt x="814293" y="170769"/>
                    </a:cubicBezTo>
                    <a:close/>
                    <a:moveTo>
                      <a:pt x="786299" y="170769"/>
                    </a:moveTo>
                    <a:cubicBezTo>
                      <a:pt x="781249" y="170769"/>
                      <a:pt x="777155" y="166675"/>
                      <a:pt x="777155" y="161625"/>
                    </a:cubicBezTo>
                    <a:lnTo>
                      <a:pt x="777155" y="88473"/>
                    </a:lnTo>
                    <a:cubicBezTo>
                      <a:pt x="777155" y="83423"/>
                      <a:pt x="781249" y="79329"/>
                      <a:pt x="786299" y="79329"/>
                    </a:cubicBezTo>
                    <a:cubicBezTo>
                      <a:pt x="791349" y="79329"/>
                      <a:pt x="795443" y="83423"/>
                      <a:pt x="795443" y="88473"/>
                    </a:cubicBezTo>
                    <a:lnTo>
                      <a:pt x="795443" y="161625"/>
                    </a:lnTo>
                    <a:cubicBezTo>
                      <a:pt x="795443" y="166675"/>
                      <a:pt x="791349" y="170769"/>
                      <a:pt x="786299" y="170769"/>
                    </a:cubicBezTo>
                    <a:close/>
                    <a:moveTo>
                      <a:pt x="758305" y="170769"/>
                    </a:moveTo>
                    <a:cubicBezTo>
                      <a:pt x="753255" y="170769"/>
                      <a:pt x="749161" y="166675"/>
                      <a:pt x="749161" y="161625"/>
                    </a:cubicBezTo>
                    <a:lnTo>
                      <a:pt x="749161" y="88473"/>
                    </a:lnTo>
                    <a:cubicBezTo>
                      <a:pt x="749161" y="83423"/>
                      <a:pt x="753255" y="79329"/>
                      <a:pt x="758305" y="79329"/>
                    </a:cubicBezTo>
                    <a:cubicBezTo>
                      <a:pt x="763355" y="79329"/>
                      <a:pt x="767449" y="83423"/>
                      <a:pt x="767449" y="88473"/>
                    </a:cubicBezTo>
                    <a:lnTo>
                      <a:pt x="767449" y="161625"/>
                    </a:lnTo>
                    <a:cubicBezTo>
                      <a:pt x="767449" y="166675"/>
                      <a:pt x="763355" y="170769"/>
                      <a:pt x="758305" y="170769"/>
                    </a:cubicBezTo>
                    <a:close/>
                    <a:moveTo>
                      <a:pt x="730311" y="170769"/>
                    </a:moveTo>
                    <a:cubicBezTo>
                      <a:pt x="725261" y="170769"/>
                      <a:pt x="721167" y="166675"/>
                      <a:pt x="721167" y="161625"/>
                    </a:cubicBezTo>
                    <a:lnTo>
                      <a:pt x="721167" y="88473"/>
                    </a:lnTo>
                    <a:cubicBezTo>
                      <a:pt x="721167" y="83423"/>
                      <a:pt x="725261" y="79329"/>
                      <a:pt x="730311" y="79329"/>
                    </a:cubicBezTo>
                    <a:cubicBezTo>
                      <a:pt x="735361" y="79329"/>
                      <a:pt x="739455" y="83423"/>
                      <a:pt x="739455" y="88473"/>
                    </a:cubicBezTo>
                    <a:lnTo>
                      <a:pt x="739455" y="161625"/>
                    </a:lnTo>
                    <a:cubicBezTo>
                      <a:pt x="739455" y="166675"/>
                      <a:pt x="735361" y="170769"/>
                      <a:pt x="730311" y="170769"/>
                    </a:cubicBezTo>
                    <a:close/>
                    <a:moveTo>
                      <a:pt x="702317" y="170769"/>
                    </a:moveTo>
                    <a:cubicBezTo>
                      <a:pt x="697267" y="170769"/>
                      <a:pt x="693173" y="166675"/>
                      <a:pt x="693173" y="161625"/>
                    </a:cubicBezTo>
                    <a:lnTo>
                      <a:pt x="693173" y="88473"/>
                    </a:lnTo>
                    <a:cubicBezTo>
                      <a:pt x="693173" y="83423"/>
                      <a:pt x="697267" y="79329"/>
                      <a:pt x="702317" y="79329"/>
                    </a:cubicBezTo>
                    <a:cubicBezTo>
                      <a:pt x="707367" y="79329"/>
                      <a:pt x="711461" y="83423"/>
                      <a:pt x="711461" y="88473"/>
                    </a:cubicBezTo>
                    <a:lnTo>
                      <a:pt x="711461" y="161625"/>
                    </a:lnTo>
                    <a:cubicBezTo>
                      <a:pt x="711461" y="166675"/>
                      <a:pt x="707367" y="170769"/>
                      <a:pt x="702317" y="170769"/>
                    </a:cubicBezTo>
                    <a:close/>
                    <a:moveTo>
                      <a:pt x="674323" y="170769"/>
                    </a:moveTo>
                    <a:cubicBezTo>
                      <a:pt x="669273" y="170769"/>
                      <a:pt x="665179" y="166675"/>
                      <a:pt x="665179" y="161625"/>
                    </a:cubicBezTo>
                    <a:lnTo>
                      <a:pt x="665179" y="88473"/>
                    </a:lnTo>
                    <a:cubicBezTo>
                      <a:pt x="665179" y="83423"/>
                      <a:pt x="669273" y="79329"/>
                      <a:pt x="674323" y="79329"/>
                    </a:cubicBezTo>
                    <a:cubicBezTo>
                      <a:pt x="679373" y="79329"/>
                      <a:pt x="683467" y="83423"/>
                      <a:pt x="683467" y="88473"/>
                    </a:cubicBezTo>
                    <a:lnTo>
                      <a:pt x="683467" y="161625"/>
                    </a:lnTo>
                    <a:cubicBezTo>
                      <a:pt x="683467" y="166675"/>
                      <a:pt x="679373" y="170769"/>
                      <a:pt x="674323" y="170769"/>
                    </a:cubicBezTo>
                    <a:close/>
                    <a:moveTo>
                      <a:pt x="646329" y="170769"/>
                    </a:moveTo>
                    <a:cubicBezTo>
                      <a:pt x="641279" y="170769"/>
                      <a:pt x="637185" y="166675"/>
                      <a:pt x="637185" y="161625"/>
                    </a:cubicBezTo>
                    <a:lnTo>
                      <a:pt x="637185" y="88473"/>
                    </a:lnTo>
                    <a:cubicBezTo>
                      <a:pt x="637185" y="83423"/>
                      <a:pt x="641279" y="79329"/>
                      <a:pt x="646329" y="79329"/>
                    </a:cubicBezTo>
                    <a:cubicBezTo>
                      <a:pt x="651379" y="79329"/>
                      <a:pt x="655473" y="83423"/>
                      <a:pt x="655473" y="88473"/>
                    </a:cubicBezTo>
                    <a:lnTo>
                      <a:pt x="655473" y="161625"/>
                    </a:lnTo>
                    <a:cubicBezTo>
                      <a:pt x="655473" y="166675"/>
                      <a:pt x="651379" y="170769"/>
                      <a:pt x="646329" y="170769"/>
                    </a:cubicBezTo>
                    <a:close/>
                    <a:moveTo>
                      <a:pt x="618335" y="170769"/>
                    </a:moveTo>
                    <a:cubicBezTo>
                      <a:pt x="613285" y="170769"/>
                      <a:pt x="609191" y="166675"/>
                      <a:pt x="609191" y="161625"/>
                    </a:cubicBezTo>
                    <a:lnTo>
                      <a:pt x="609191" y="88473"/>
                    </a:lnTo>
                    <a:cubicBezTo>
                      <a:pt x="609191" y="83423"/>
                      <a:pt x="613285" y="79329"/>
                      <a:pt x="618335" y="79329"/>
                    </a:cubicBezTo>
                    <a:cubicBezTo>
                      <a:pt x="623385" y="79329"/>
                      <a:pt x="627479" y="83423"/>
                      <a:pt x="627479" y="88473"/>
                    </a:cubicBezTo>
                    <a:lnTo>
                      <a:pt x="627479" y="161625"/>
                    </a:lnTo>
                    <a:cubicBezTo>
                      <a:pt x="627479" y="166675"/>
                      <a:pt x="623385" y="170769"/>
                      <a:pt x="618335" y="170769"/>
                    </a:cubicBezTo>
                    <a:close/>
                    <a:moveTo>
                      <a:pt x="590341" y="170769"/>
                    </a:moveTo>
                    <a:cubicBezTo>
                      <a:pt x="585291" y="170769"/>
                      <a:pt x="581197" y="166675"/>
                      <a:pt x="581197" y="161625"/>
                    </a:cubicBezTo>
                    <a:lnTo>
                      <a:pt x="581197" y="88473"/>
                    </a:lnTo>
                    <a:cubicBezTo>
                      <a:pt x="581197" y="83423"/>
                      <a:pt x="585291" y="79329"/>
                      <a:pt x="590341" y="79329"/>
                    </a:cubicBezTo>
                    <a:cubicBezTo>
                      <a:pt x="595391" y="79329"/>
                      <a:pt x="599485" y="83423"/>
                      <a:pt x="599485" y="88473"/>
                    </a:cubicBezTo>
                    <a:lnTo>
                      <a:pt x="599485" y="161625"/>
                    </a:lnTo>
                    <a:cubicBezTo>
                      <a:pt x="599485" y="166675"/>
                      <a:pt x="595391" y="170769"/>
                      <a:pt x="590341" y="170769"/>
                    </a:cubicBezTo>
                    <a:close/>
                    <a:moveTo>
                      <a:pt x="562347" y="170769"/>
                    </a:moveTo>
                    <a:cubicBezTo>
                      <a:pt x="557297" y="170769"/>
                      <a:pt x="553203" y="166675"/>
                      <a:pt x="553203" y="161625"/>
                    </a:cubicBezTo>
                    <a:lnTo>
                      <a:pt x="553203" y="88473"/>
                    </a:lnTo>
                    <a:cubicBezTo>
                      <a:pt x="553203" y="83423"/>
                      <a:pt x="557297" y="79329"/>
                      <a:pt x="562347" y="79329"/>
                    </a:cubicBezTo>
                    <a:cubicBezTo>
                      <a:pt x="567397" y="79329"/>
                      <a:pt x="571491" y="83423"/>
                      <a:pt x="571491" y="88473"/>
                    </a:cubicBezTo>
                    <a:lnTo>
                      <a:pt x="571491" y="161625"/>
                    </a:lnTo>
                    <a:cubicBezTo>
                      <a:pt x="571491" y="166675"/>
                      <a:pt x="567397" y="170769"/>
                      <a:pt x="562347" y="170769"/>
                    </a:cubicBezTo>
                    <a:close/>
                    <a:moveTo>
                      <a:pt x="534353" y="170769"/>
                    </a:moveTo>
                    <a:cubicBezTo>
                      <a:pt x="529303" y="170769"/>
                      <a:pt x="525209" y="166675"/>
                      <a:pt x="525209" y="161625"/>
                    </a:cubicBezTo>
                    <a:lnTo>
                      <a:pt x="525209" y="88473"/>
                    </a:lnTo>
                    <a:cubicBezTo>
                      <a:pt x="525209" y="83423"/>
                      <a:pt x="529303" y="79329"/>
                      <a:pt x="534353" y="79329"/>
                    </a:cubicBezTo>
                    <a:cubicBezTo>
                      <a:pt x="539403" y="79329"/>
                      <a:pt x="543497" y="83423"/>
                      <a:pt x="543497" y="88473"/>
                    </a:cubicBezTo>
                    <a:lnTo>
                      <a:pt x="543497" y="161625"/>
                    </a:lnTo>
                    <a:cubicBezTo>
                      <a:pt x="543497" y="166675"/>
                      <a:pt x="539403" y="170769"/>
                      <a:pt x="534353" y="170769"/>
                    </a:cubicBezTo>
                    <a:close/>
                    <a:moveTo>
                      <a:pt x="506359" y="170769"/>
                    </a:moveTo>
                    <a:cubicBezTo>
                      <a:pt x="501309" y="170769"/>
                      <a:pt x="497215" y="166675"/>
                      <a:pt x="497215" y="161625"/>
                    </a:cubicBezTo>
                    <a:lnTo>
                      <a:pt x="497215" y="88473"/>
                    </a:lnTo>
                    <a:cubicBezTo>
                      <a:pt x="497215" y="83423"/>
                      <a:pt x="501309" y="79329"/>
                      <a:pt x="506359" y="79329"/>
                    </a:cubicBezTo>
                    <a:cubicBezTo>
                      <a:pt x="511409" y="79329"/>
                      <a:pt x="515503" y="83423"/>
                      <a:pt x="515503" y="88473"/>
                    </a:cubicBezTo>
                    <a:lnTo>
                      <a:pt x="515503" y="161625"/>
                    </a:lnTo>
                    <a:cubicBezTo>
                      <a:pt x="515503" y="166675"/>
                      <a:pt x="511409" y="170769"/>
                      <a:pt x="506359" y="170769"/>
                    </a:cubicBezTo>
                    <a:close/>
                    <a:moveTo>
                      <a:pt x="478365" y="170769"/>
                    </a:moveTo>
                    <a:cubicBezTo>
                      <a:pt x="473315" y="170769"/>
                      <a:pt x="469221" y="166675"/>
                      <a:pt x="469221" y="161625"/>
                    </a:cubicBezTo>
                    <a:lnTo>
                      <a:pt x="469221" y="88473"/>
                    </a:lnTo>
                    <a:cubicBezTo>
                      <a:pt x="469221" y="83423"/>
                      <a:pt x="473315" y="79329"/>
                      <a:pt x="478365" y="79329"/>
                    </a:cubicBezTo>
                    <a:cubicBezTo>
                      <a:pt x="483415" y="79329"/>
                      <a:pt x="487509" y="83423"/>
                      <a:pt x="487509" y="88473"/>
                    </a:cubicBezTo>
                    <a:lnTo>
                      <a:pt x="487509" y="161625"/>
                    </a:lnTo>
                    <a:cubicBezTo>
                      <a:pt x="487509" y="166675"/>
                      <a:pt x="483415" y="170769"/>
                      <a:pt x="478365" y="170769"/>
                    </a:cubicBezTo>
                    <a:close/>
                    <a:moveTo>
                      <a:pt x="450371" y="170769"/>
                    </a:moveTo>
                    <a:cubicBezTo>
                      <a:pt x="445321" y="170769"/>
                      <a:pt x="441227" y="166675"/>
                      <a:pt x="441227" y="161625"/>
                    </a:cubicBezTo>
                    <a:lnTo>
                      <a:pt x="441227" y="88473"/>
                    </a:lnTo>
                    <a:cubicBezTo>
                      <a:pt x="441227" y="83423"/>
                      <a:pt x="445321" y="79329"/>
                      <a:pt x="450371" y="79329"/>
                    </a:cubicBezTo>
                    <a:cubicBezTo>
                      <a:pt x="455421" y="79329"/>
                      <a:pt x="459515" y="83423"/>
                      <a:pt x="459515" y="88473"/>
                    </a:cubicBezTo>
                    <a:lnTo>
                      <a:pt x="459515" y="161625"/>
                    </a:lnTo>
                    <a:cubicBezTo>
                      <a:pt x="459515" y="166675"/>
                      <a:pt x="455421" y="170769"/>
                      <a:pt x="450371" y="170769"/>
                    </a:cubicBezTo>
                    <a:close/>
                    <a:moveTo>
                      <a:pt x="422377" y="170769"/>
                    </a:moveTo>
                    <a:cubicBezTo>
                      <a:pt x="417327" y="170769"/>
                      <a:pt x="413233" y="166675"/>
                      <a:pt x="413233" y="161625"/>
                    </a:cubicBezTo>
                    <a:lnTo>
                      <a:pt x="413233" y="88473"/>
                    </a:lnTo>
                    <a:cubicBezTo>
                      <a:pt x="413233" y="83423"/>
                      <a:pt x="417327" y="79329"/>
                      <a:pt x="422377" y="79329"/>
                    </a:cubicBezTo>
                    <a:cubicBezTo>
                      <a:pt x="427427" y="79329"/>
                      <a:pt x="431521" y="83423"/>
                      <a:pt x="431521" y="88473"/>
                    </a:cubicBezTo>
                    <a:lnTo>
                      <a:pt x="431521" y="161625"/>
                    </a:lnTo>
                    <a:cubicBezTo>
                      <a:pt x="431521" y="166675"/>
                      <a:pt x="427427" y="170769"/>
                      <a:pt x="422377" y="170769"/>
                    </a:cubicBezTo>
                    <a:close/>
                    <a:moveTo>
                      <a:pt x="394383" y="170769"/>
                    </a:moveTo>
                    <a:cubicBezTo>
                      <a:pt x="389333" y="170769"/>
                      <a:pt x="385239" y="166675"/>
                      <a:pt x="385239" y="161625"/>
                    </a:cubicBezTo>
                    <a:lnTo>
                      <a:pt x="385239" y="88473"/>
                    </a:lnTo>
                    <a:cubicBezTo>
                      <a:pt x="385239" y="83423"/>
                      <a:pt x="389333" y="79329"/>
                      <a:pt x="394383" y="79329"/>
                    </a:cubicBezTo>
                    <a:cubicBezTo>
                      <a:pt x="399433" y="79329"/>
                      <a:pt x="403527" y="83423"/>
                      <a:pt x="403527" y="88473"/>
                    </a:cubicBezTo>
                    <a:lnTo>
                      <a:pt x="403527" y="161625"/>
                    </a:lnTo>
                    <a:cubicBezTo>
                      <a:pt x="403527" y="166675"/>
                      <a:pt x="399433" y="170769"/>
                      <a:pt x="394383" y="170769"/>
                    </a:cubicBezTo>
                    <a:close/>
                    <a:moveTo>
                      <a:pt x="366389" y="170769"/>
                    </a:moveTo>
                    <a:cubicBezTo>
                      <a:pt x="361339" y="170769"/>
                      <a:pt x="357245" y="166675"/>
                      <a:pt x="357245" y="161625"/>
                    </a:cubicBezTo>
                    <a:lnTo>
                      <a:pt x="357245" y="88473"/>
                    </a:lnTo>
                    <a:cubicBezTo>
                      <a:pt x="357245" y="83423"/>
                      <a:pt x="361339" y="79329"/>
                      <a:pt x="366389" y="79329"/>
                    </a:cubicBezTo>
                    <a:cubicBezTo>
                      <a:pt x="371439" y="79329"/>
                      <a:pt x="375533" y="83423"/>
                      <a:pt x="375533" y="88473"/>
                    </a:cubicBezTo>
                    <a:lnTo>
                      <a:pt x="375533" y="161625"/>
                    </a:lnTo>
                    <a:cubicBezTo>
                      <a:pt x="375533" y="166675"/>
                      <a:pt x="371439" y="170769"/>
                      <a:pt x="366389" y="170769"/>
                    </a:cubicBezTo>
                    <a:close/>
                    <a:moveTo>
                      <a:pt x="338395" y="170769"/>
                    </a:moveTo>
                    <a:cubicBezTo>
                      <a:pt x="333345" y="170769"/>
                      <a:pt x="329251" y="166675"/>
                      <a:pt x="329251" y="161625"/>
                    </a:cubicBezTo>
                    <a:lnTo>
                      <a:pt x="329251" y="88473"/>
                    </a:lnTo>
                    <a:cubicBezTo>
                      <a:pt x="329251" y="83423"/>
                      <a:pt x="333345" y="79329"/>
                      <a:pt x="338395" y="79329"/>
                    </a:cubicBezTo>
                    <a:cubicBezTo>
                      <a:pt x="343445" y="79329"/>
                      <a:pt x="347539" y="83423"/>
                      <a:pt x="347539" y="88473"/>
                    </a:cubicBezTo>
                    <a:lnTo>
                      <a:pt x="347539" y="161625"/>
                    </a:lnTo>
                    <a:cubicBezTo>
                      <a:pt x="347539" y="166675"/>
                      <a:pt x="343445" y="170769"/>
                      <a:pt x="338395" y="170769"/>
                    </a:cubicBezTo>
                    <a:close/>
                    <a:moveTo>
                      <a:pt x="310401" y="170769"/>
                    </a:moveTo>
                    <a:cubicBezTo>
                      <a:pt x="305351" y="170769"/>
                      <a:pt x="301257" y="166675"/>
                      <a:pt x="301257" y="161625"/>
                    </a:cubicBezTo>
                    <a:lnTo>
                      <a:pt x="301257" y="88473"/>
                    </a:lnTo>
                    <a:cubicBezTo>
                      <a:pt x="301257" y="83423"/>
                      <a:pt x="305351" y="79329"/>
                      <a:pt x="310401" y="79329"/>
                    </a:cubicBezTo>
                    <a:cubicBezTo>
                      <a:pt x="315451" y="79329"/>
                      <a:pt x="319545" y="83423"/>
                      <a:pt x="319545" y="88473"/>
                    </a:cubicBezTo>
                    <a:lnTo>
                      <a:pt x="319545" y="161625"/>
                    </a:lnTo>
                    <a:cubicBezTo>
                      <a:pt x="319545" y="166675"/>
                      <a:pt x="315451" y="170769"/>
                      <a:pt x="310401" y="170769"/>
                    </a:cubicBezTo>
                    <a:close/>
                    <a:moveTo>
                      <a:pt x="282407" y="170769"/>
                    </a:moveTo>
                    <a:cubicBezTo>
                      <a:pt x="277357" y="170769"/>
                      <a:pt x="273263" y="166675"/>
                      <a:pt x="273263" y="161625"/>
                    </a:cubicBezTo>
                    <a:lnTo>
                      <a:pt x="273263" y="88473"/>
                    </a:lnTo>
                    <a:cubicBezTo>
                      <a:pt x="273263" y="83423"/>
                      <a:pt x="277357" y="79329"/>
                      <a:pt x="282407" y="79329"/>
                    </a:cubicBezTo>
                    <a:cubicBezTo>
                      <a:pt x="287457" y="79329"/>
                      <a:pt x="291551" y="83423"/>
                      <a:pt x="291551" y="88473"/>
                    </a:cubicBezTo>
                    <a:lnTo>
                      <a:pt x="291551" y="161625"/>
                    </a:lnTo>
                    <a:cubicBezTo>
                      <a:pt x="291551" y="166675"/>
                      <a:pt x="287457" y="170769"/>
                      <a:pt x="282407" y="170769"/>
                    </a:cubicBezTo>
                    <a:close/>
                    <a:moveTo>
                      <a:pt x="0" y="187436"/>
                    </a:moveTo>
                    <a:lnTo>
                      <a:pt x="1402492" y="187436"/>
                    </a:lnTo>
                    <a:lnTo>
                      <a:pt x="1402492" y="56158"/>
                    </a:lnTo>
                    <a:lnTo>
                      <a:pt x="0" y="56158"/>
                    </a:lnTo>
                    <a:close/>
                    <a:moveTo>
                      <a:pt x="448311" y="646221"/>
                    </a:moveTo>
                    <a:cubicBezTo>
                      <a:pt x="435378" y="646221"/>
                      <a:pt x="424893" y="635736"/>
                      <a:pt x="424893" y="622803"/>
                    </a:cubicBezTo>
                    <a:lnTo>
                      <a:pt x="424893" y="400558"/>
                    </a:lnTo>
                    <a:cubicBezTo>
                      <a:pt x="424893" y="387625"/>
                      <a:pt x="435378" y="377140"/>
                      <a:pt x="448311" y="377140"/>
                    </a:cubicBezTo>
                    <a:lnTo>
                      <a:pt x="1211100" y="377140"/>
                    </a:lnTo>
                    <a:cubicBezTo>
                      <a:pt x="1224033" y="377140"/>
                      <a:pt x="1234518" y="387625"/>
                      <a:pt x="1234518" y="400558"/>
                    </a:cubicBezTo>
                    <a:lnTo>
                      <a:pt x="1234518" y="622803"/>
                    </a:lnTo>
                    <a:cubicBezTo>
                      <a:pt x="1234518" y="635736"/>
                      <a:pt x="1224033" y="646221"/>
                      <a:pt x="1211100" y="646221"/>
                    </a:cubicBezTo>
                    <a:close/>
                    <a:moveTo>
                      <a:pt x="1157297" y="896251"/>
                    </a:moveTo>
                    <a:cubicBezTo>
                      <a:pt x="1142981" y="896251"/>
                      <a:pt x="1131375" y="884645"/>
                      <a:pt x="1131375" y="870329"/>
                    </a:cubicBezTo>
                    <a:lnTo>
                      <a:pt x="1131375" y="765012"/>
                    </a:lnTo>
                    <a:cubicBezTo>
                      <a:pt x="1131375" y="750696"/>
                      <a:pt x="1142981" y="739090"/>
                      <a:pt x="1157297" y="739090"/>
                    </a:cubicBezTo>
                    <a:lnTo>
                      <a:pt x="1260983" y="739090"/>
                    </a:lnTo>
                    <a:cubicBezTo>
                      <a:pt x="1275299" y="739090"/>
                      <a:pt x="1286905" y="750696"/>
                      <a:pt x="1286905" y="765012"/>
                    </a:cubicBezTo>
                    <a:lnTo>
                      <a:pt x="1286905" y="870329"/>
                    </a:lnTo>
                    <a:cubicBezTo>
                      <a:pt x="1286905" y="884645"/>
                      <a:pt x="1275299" y="896251"/>
                      <a:pt x="1260983" y="896251"/>
                    </a:cubicBezTo>
                    <a:close/>
                    <a:moveTo>
                      <a:pt x="193380" y="1417901"/>
                    </a:moveTo>
                    <a:lnTo>
                      <a:pt x="236685" y="1417901"/>
                    </a:lnTo>
                    <a:lnTo>
                      <a:pt x="276969" y="1362511"/>
                    </a:lnTo>
                    <a:lnTo>
                      <a:pt x="276969" y="1190793"/>
                    </a:lnTo>
                    <a:lnTo>
                      <a:pt x="319776" y="1190793"/>
                    </a:lnTo>
                    <a:lnTo>
                      <a:pt x="319049" y="1364525"/>
                    </a:lnTo>
                    <a:lnTo>
                      <a:pt x="355305" y="1417901"/>
                    </a:lnTo>
                    <a:lnTo>
                      <a:pt x="398610" y="1417901"/>
                    </a:lnTo>
                    <a:lnTo>
                      <a:pt x="438894" y="1362511"/>
                    </a:lnTo>
                    <a:lnTo>
                      <a:pt x="438894" y="1190793"/>
                    </a:lnTo>
                    <a:lnTo>
                      <a:pt x="486464" y="1190793"/>
                    </a:lnTo>
                    <a:lnTo>
                      <a:pt x="485737" y="1364525"/>
                    </a:lnTo>
                    <a:lnTo>
                      <a:pt x="521993" y="1417901"/>
                    </a:lnTo>
                    <a:lnTo>
                      <a:pt x="565298" y="1417901"/>
                    </a:lnTo>
                    <a:lnTo>
                      <a:pt x="605582" y="1362511"/>
                    </a:lnTo>
                    <a:lnTo>
                      <a:pt x="605582" y="1190793"/>
                    </a:lnTo>
                    <a:lnTo>
                      <a:pt x="658202" y="1190793"/>
                    </a:lnTo>
                    <a:lnTo>
                      <a:pt x="657475" y="1364525"/>
                    </a:lnTo>
                    <a:lnTo>
                      <a:pt x="693731" y="1417901"/>
                    </a:lnTo>
                    <a:lnTo>
                      <a:pt x="737036" y="1417901"/>
                    </a:lnTo>
                    <a:lnTo>
                      <a:pt x="777320" y="1362511"/>
                    </a:lnTo>
                    <a:lnTo>
                      <a:pt x="777320" y="1190793"/>
                    </a:lnTo>
                    <a:lnTo>
                      <a:pt x="811843" y="1190793"/>
                    </a:lnTo>
                    <a:lnTo>
                      <a:pt x="811843" y="1092914"/>
                    </a:lnTo>
                    <a:lnTo>
                      <a:pt x="126043" y="1092914"/>
                    </a:lnTo>
                    <a:lnTo>
                      <a:pt x="126043" y="1190793"/>
                    </a:lnTo>
                    <a:lnTo>
                      <a:pt x="157851" y="1190793"/>
                    </a:lnTo>
                    <a:lnTo>
                      <a:pt x="157124" y="1364525"/>
                    </a:lnTo>
                    <a:close/>
                    <a:moveTo>
                      <a:pt x="715384" y="1461206"/>
                    </a:moveTo>
                    <a:lnTo>
                      <a:pt x="733542" y="1459289"/>
                    </a:lnTo>
                    <a:lnTo>
                      <a:pt x="739046" y="1457208"/>
                    </a:lnTo>
                    <a:lnTo>
                      <a:pt x="741065" y="1454659"/>
                    </a:lnTo>
                    <a:lnTo>
                      <a:pt x="741065" y="1428476"/>
                    </a:lnTo>
                    <a:lnTo>
                      <a:pt x="739046" y="1425927"/>
                    </a:lnTo>
                    <a:lnTo>
                      <a:pt x="733542" y="1423846"/>
                    </a:lnTo>
                    <a:cubicBezTo>
                      <a:pt x="728894" y="1422661"/>
                      <a:pt x="722474" y="1421929"/>
                      <a:pt x="715384" y="1421929"/>
                    </a:cubicBezTo>
                    <a:cubicBezTo>
                      <a:pt x="704748" y="1421929"/>
                      <a:pt x="695620" y="1423577"/>
                      <a:pt x="691721" y="1425927"/>
                    </a:cubicBezTo>
                    <a:cubicBezTo>
                      <a:pt x="690421" y="1426711"/>
                      <a:pt x="689703" y="1427572"/>
                      <a:pt x="689703" y="1428476"/>
                    </a:cubicBezTo>
                    <a:lnTo>
                      <a:pt x="689703" y="1454659"/>
                    </a:lnTo>
                    <a:cubicBezTo>
                      <a:pt x="689703" y="1456467"/>
                      <a:pt x="692578" y="1458104"/>
                      <a:pt x="697225" y="1459289"/>
                    </a:cubicBezTo>
                    <a:cubicBezTo>
                      <a:pt x="701873" y="1460473"/>
                      <a:pt x="708293" y="1461206"/>
                      <a:pt x="715384" y="1461206"/>
                    </a:cubicBezTo>
                    <a:close/>
                    <a:moveTo>
                      <a:pt x="543646" y="1461206"/>
                    </a:moveTo>
                    <a:lnTo>
                      <a:pt x="561804" y="1459289"/>
                    </a:lnTo>
                    <a:lnTo>
                      <a:pt x="567308" y="1457208"/>
                    </a:lnTo>
                    <a:lnTo>
                      <a:pt x="569327" y="1454659"/>
                    </a:lnTo>
                    <a:lnTo>
                      <a:pt x="569327" y="1428476"/>
                    </a:lnTo>
                    <a:lnTo>
                      <a:pt x="567308" y="1425927"/>
                    </a:lnTo>
                    <a:lnTo>
                      <a:pt x="561804" y="1423846"/>
                    </a:lnTo>
                    <a:cubicBezTo>
                      <a:pt x="557156" y="1422661"/>
                      <a:pt x="550736" y="1421929"/>
                      <a:pt x="543646" y="1421929"/>
                    </a:cubicBezTo>
                    <a:cubicBezTo>
                      <a:pt x="533010" y="1421929"/>
                      <a:pt x="523882" y="1423577"/>
                      <a:pt x="519983" y="1425927"/>
                    </a:cubicBezTo>
                    <a:cubicBezTo>
                      <a:pt x="518683" y="1426711"/>
                      <a:pt x="517965" y="1427572"/>
                      <a:pt x="517965" y="1428476"/>
                    </a:cubicBezTo>
                    <a:lnTo>
                      <a:pt x="517965" y="1454659"/>
                    </a:lnTo>
                    <a:cubicBezTo>
                      <a:pt x="517965" y="1456467"/>
                      <a:pt x="520840" y="1458104"/>
                      <a:pt x="525487" y="1459289"/>
                    </a:cubicBezTo>
                    <a:cubicBezTo>
                      <a:pt x="530135" y="1460473"/>
                      <a:pt x="536555" y="1461206"/>
                      <a:pt x="543646" y="1461206"/>
                    </a:cubicBezTo>
                    <a:close/>
                    <a:moveTo>
                      <a:pt x="376958" y="1461206"/>
                    </a:moveTo>
                    <a:lnTo>
                      <a:pt x="395116" y="1459289"/>
                    </a:lnTo>
                    <a:lnTo>
                      <a:pt x="400620" y="1457208"/>
                    </a:lnTo>
                    <a:lnTo>
                      <a:pt x="402639" y="1454659"/>
                    </a:lnTo>
                    <a:lnTo>
                      <a:pt x="402639" y="1428476"/>
                    </a:lnTo>
                    <a:lnTo>
                      <a:pt x="400620" y="1425927"/>
                    </a:lnTo>
                    <a:lnTo>
                      <a:pt x="395116" y="1423846"/>
                    </a:lnTo>
                    <a:cubicBezTo>
                      <a:pt x="390468" y="1422661"/>
                      <a:pt x="384048" y="1421929"/>
                      <a:pt x="376958" y="1421929"/>
                    </a:cubicBezTo>
                    <a:cubicBezTo>
                      <a:pt x="366322" y="1421929"/>
                      <a:pt x="357194" y="1423577"/>
                      <a:pt x="353295" y="1425927"/>
                    </a:cubicBezTo>
                    <a:cubicBezTo>
                      <a:pt x="351995" y="1426711"/>
                      <a:pt x="351277" y="1427572"/>
                      <a:pt x="351277" y="1428476"/>
                    </a:cubicBezTo>
                    <a:lnTo>
                      <a:pt x="351277" y="1454659"/>
                    </a:lnTo>
                    <a:cubicBezTo>
                      <a:pt x="351277" y="1456467"/>
                      <a:pt x="354152" y="1458104"/>
                      <a:pt x="358799" y="1459289"/>
                    </a:cubicBezTo>
                    <a:cubicBezTo>
                      <a:pt x="363447" y="1460473"/>
                      <a:pt x="369867" y="1461206"/>
                      <a:pt x="376958" y="1461206"/>
                    </a:cubicBezTo>
                    <a:close/>
                    <a:moveTo>
                      <a:pt x="215033" y="1461206"/>
                    </a:moveTo>
                    <a:lnTo>
                      <a:pt x="233191" y="1459289"/>
                    </a:lnTo>
                    <a:lnTo>
                      <a:pt x="238695" y="1457208"/>
                    </a:lnTo>
                    <a:lnTo>
                      <a:pt x="240714" y="1454659"/>
                    </a:lnTo>
                    <a:lnTo>
                      <a:pt x="240714" y="1428476"/>
                    </a:lnTo>
                    <a:lnTo>
                      <a:pt x="238695" y="1425927"/>
                    </a:lnTo>
                    <a:lnTo>
                      <a:pt x="233191" y="1423846"/>
                    </a:lnTo>
                    <a:cubicBezTo>
                      <a:pt x="228543" y="1422661"/>
                      <a:pt x="222123" y="1421929"/>
                      <a:pt x="215033" y="1421929"/>
                    </a:cubicBezTo>
                    <a:cubicBezTo>
                      <a:pt x="204397" y="1421929"/>
                      <a:pt x="195269" y="1423577"/>
                      <a:pt x="191370" y="1425927"/>
                    </a:cubicBezTo>
                    <a:cubicBezTo>
                      <a:pt x="190070" y="1426711"/>
                      <a:pt x="189352" y="1427572"/>
                      <a:pt x="189352" y="1428476"/>
                    </a:cubicBezTo>
                    <a:lnTo>
                      <a:pt x="189352" y="1454659"/>
                    </a:lnTo>
                    <a:cubicBezTo>
                      <a:pt x="189352" y="1456467"/>
                      <a:pt x="192227" y="1458104"/>
                      <a:pt x="196874" y="1459289"/>
                    </a:cubicBezTo>
                    <a:cubicBezTo>
                      <a:pt x="201522" y="1460473"/>
                      <a:pt x="207942" y="1461206"/>
                      <a:pt x="215033" y="1461206"/>
                    </a:cubicBezTo>
                    <a:close/>
                    <a:moveTo>
                      <a:pt x="486552" y="1531448"/>
                    </a:moveTo>
                    <a:cubicBezTo>
                      <a:pt x="486158" y="1531123"/>
                      <a:pt x="486146" y="1530770"/>
                      <a:pt x="486146" y="1530415"/>
                    </a:cubicBezTo>
                    <a:lnTo>
                      <a:pt x="486560" y="1529359"/>
                    </a:lnTo>
                    <a:close/>
                    <a:moveTo>
                      <a:pt x="319858" y="1532686"/>
                    </a:moveTo>
                    <a:cubicBezTo>
                      <a:pt x="319027" y="1532018"/>
                      <a:pt x="318967" y="1531224"/>
                      <a:pt x="318967" y="1530415"/>
                    </a:cubicBezTo>
                    <a:lnTo>
                      <a:pt x="319878" y="1528094"/>
                    </a:lnTo>
                    <a:close/>
                    <a:moveTo>
                      <a:pt x="157929" y="1533624"/>
                    </a:moveTo>
                    <a:cubicBezTo>
                      <a:pt x="156796" y="1532725"/>
                      <a:pt x="156670" y="1531585"/>
                      <a:pt x="156670" y="1530415"/>
                    </a:cubicBezTo>
                    <a:lnTo>
                      <a:pt x="157957" y="1527136"/>
                    </a:lnTo>
                    <a:close/>
                    <a:moveTo>
                      <a:pt x="658276" y="1534776"/>
                    </a:moveTo>
                    <a:cubicBezTo>
                      <a:pt x="656808" y="1533616"/>
                      <a:pt x="656564" y="1532045"/>
                      <a:pt x="656564" y="1530415"/>
                    </a:cubicBezTo>
                    <a:lnTo>
                      <a:pt x="658313" y="1525960"/>
                    </a:lnTo>
                    <a:close/>
                    <a:moveTo>
                      <a:pt x="1191766" y="1623750"/>
                    </a:moveTo>
                    <a:lnTo>
                      <a:pt x="1199790" y="1623750"/>
                    </a:lnTo>
                    <a:lnTo>
                      <a:pt x="1199790" y="1566817"/>
                    </a:lnTo>
                    <a:lnTo>
                      <a:pt x="1191766" y="1566817"/>
                    </a:lnTo>
                    <a:close/>
                    <a:moveTo>
                      <a:pt x="1197062" y="1639589"/>
                    </a:moveTo>
                    <a:cubicBezTo>
                      <a:pt x="1172200" y="1639589"/>
                      <a:pt x="1152046" y="1619435"/>
                      <a:pt x="1152046" y="1594573"/>
                    </a:cubicBezTo>
                    <a:cubicBezTo>
                      <a:pt x="1152046" y="1569711"/>
                      <a:pt x="1172200" y="1549557"/>
                      <a:pt x="1197062" y="1549557"/>
                    </a:cubicBezTo>
                    <a:cubicBezTo>
                      <a:pt x="1221924" y="1549557"/>
                      <a:pt x="1242079" y="1569711"/>
                      <a:pt x="1242079" y="1594573"/>
                    </a:cubicBezTo>
                    <a:cubicBezTo>
                      <a:pt x="1242079" y="1619435"/>
                      <a:pt x="1221924" y="1639589"/>
                      <a:pt x="1197062" y="1639589"/>
                    </a:cubicBezTo>
                    <a:close/>
                    <a:moveTo>
                      <a:pt x="193380" y="1779536"/>
                    </a:moveTo>
                    <a:lnTo>
                      <a:pt x="236685" y="1779536"/>
                    </a:lnTo>
                    <a:lnTo>
                      <a:pt x="276969" y="1724146"/>
                    </a:lnTo>
                    <a:lnTo>
                      <a:pt x="276969" y="1571626"/>
                    </a:lnTo>
                    <a:lnTo>
                      <a:pt x="319696" y="1571626"/>
                    </a:lnTo>
                    <a:lnTo>
                      <a:pt x="319049" y="1726160"/>
                    </a:lnTo>
                    <a:lnTo>
                      <a:pt x="355305" y="1779536"/>
                    </a:lnTo>
                    <a:lnTo>
                      <a:pt x="398610" y="1779536"/>
                    </a:lnTo>
                    <a:lnTo>
                      <a:pt x="438894" y="1724146"/>
                    </a:lnTo>
                    <a:lnTo>
                      <a:pt x="438894" y="1571626"/>
                    </a:lnTo>
                    <a:lnTo>
                      <a:pt x="486384" y="1571626"/>
                    </a:lnTo>
                    <a:lnTo>
                      <a:pt x="485737" y="1726160"/>
                    </a:lnTo>
                    <a:lnTo>
                      <a:pt x="521993" y="1779536"/>
                    </a:lnTo>
                    <a:lnTo>
                      <a:pt x="565298" y="1779536"/>
                    </a:lnTo>
                    <a:lnTo>
                      <a:pt x="605582" y="1724146"/>
                    </a:lnTo>
                    <a:lnTo>
                      <a:pt x="605582" y="1571626"/>
                    </a:lnTo>
                    <a:lnTo>
                      <a:pt x="658122" y="1571626"/>
                    </a:lnTo>
                    <a:lnTo>
                      <a:pt x="657475" y="1726160"/>
                    </a:lnTo>
                    <a:lnTo>
                      <a:pt x="693731" y="1779536"/>
                    </a:lnTo>
                    <a:lnTo>
                      <a:pt x="737036" y="1779536"/>
                    </a:lnTo>
                    <a:lnTo>
                      <a:pt x="777320" y="1724146"/>
                    </a:lnTo>
                    <a:lnTo>
                      <a:pt x="777320" y="1571626"/>
                    </a:lnTo>
                    <a:lnTo>
                      <a:pt x="807081" y="1571626"/>
                    </a:lnTo>
                    <a:lnTo>
                      <a:pt x="807081" y="1473747"/>
                    </a:lnTo>
                    <a:lnTo>
                      <a:pt x="121281" y="1473747"/>
                    </a:lnTo>
                    <a:lnTo>
                      <a:pt x="121281" y="1571626"/>
                    </a:lnTo>
                    <a:lnTo>
                      <a:pt x="157771" y="1571626"/>
                    </a:lnTo>
                    <a:lnTo>
                      <a:pt x="157124" y="1726160"/>
                    </a:lnTo>
                    <a:close/>
                    <a:moveTo>
                      <a:pt x="715384" y="1822841"/>
                    </a:moveTo>
                    <a:lnTo>
                      <a:pt x="733542" y="1820924"/>
                    </a:lnTo>
                    <a:lnTo>
                      <a:pt x="739046" y="1818843"/>
                    </a:lnTo>
                    <a:lnTo>
                      <a:pt x="741065" y="1816294"/>
                    </a:lnTo>
                    <a:lnTo>
                      <a:pt x="741065" y="1790112"/>
                    </a:lnTo>
                    <a:lnTo>
                      <a:pt x="739046" y="1787563"/>
                    </a:lnTo>
                    <a:lnTo>
                      <a:pt x="733542" y="1785481"/>
                    </a:lnTo>
                    <a:cubicBezTo>
                      <a:pt x="728894" y="1784297"/>
                      <a:pt x="722474" y="1783564"/>
                      <a:pt x="715384" y="1783564"/>
                    </a:cubicBezTo>
                    <a:cubicBezTo>
                      <a:pt x="704748" y="1783564"/>
                      <a:pt x="695620" y="1785212"/>
                      <a:pt x="691721" y="1787563"/>
                    </a:cubicBezTo>
                    <a:cubicBezTo>
                      <a:pt x="690421" y="1788346"/>
                      <a:pt x="689703" y="1789207"/>
                      <a:pt x="689703" y="1790112"/>
                    </a:cubicBezTo>
                    <a:lnTo>
                      <a:pt x="689703" y="1816294"/>
                    </a:lnTo>
                    <a:cubicBezTo>
                      <a:pt x="689703" y="1818102"/>
                      <a:pt x="692578" y="1819739"/>
                      <a:pt x="697225" y="1820924"/>
                    </a:cubicBezTo>
                    <a:cubicBezTo>
                      <a:pt x="701873" y="1822109"/>
                      <a:pt x="708293" y="1822841"/>
                      <a:pt x="715384" y="1822841"/>
                    </a:cubicBezTo>
                    <a:close/>
                    <a:moveTo>
                      <a:pt x="543646" y="1822841"/>
                    </a:moveTo>
                    <a:lnTo>
                      <a:pt x="561804" y="1820924"/>
                    </a:lnTo>
                    <a:lnTo>
                      <a:pt x="567308" y="1818843"/>
                    </a:lnTo>
                    <a:lnTo>
                      <a:pt x="569327" y="1816294"/>
                    </a:lnTo>
                    <a:lnTo>
                      <a:pt x="569327" y="1790112"/>
                    </a:lnTo>
                    <a:lnTo>
                      <a:pt x="567308" y="1787563"/>
                    </a:lnTo>
                    <a:lnTo>
                      <a:pt x="561804" y="1785481"/>
                    </a:lnTo>
                    <a:cubicBezTo>
                      <a:pt x="557156" y="1784297"/>
                      <a:pt x="550736" y="1783564"/>
                      <a:pt x="543646" y="1783564"/>
                    </a:cubicBezTo>
                    <a:cubicBezTo>
                      <a:pt x="533010" y="1783564"/>
                      <a:pt x="523882" y="1785212"/>
                      <a:pt x="519983" y="1787563"/>
                    </a:cubicBezTo>
                    <a:cubicBezTo>
                      <a:pt x="518683" y="1788346"/>
                      <a:pt x="517965" y="1789207"/>
                      <a:pt x="517965" y="1790112"/>
                    </a:cubicBezTo>
                    <a:lnTo>
                      <a:pt x="517965" y="1816294"/>
                    </a:lnTo>
                    <a:cubicBezTo>
                      <a:pt x="517965" y="1818102"/>
                      <a:pt x="520840" y="1819739"/>
                      <a:pt x="525487" y="1820924"/>
                    </a:cubicBezTo>
                    <a:cubicBezTo>
                      <a:pt x="530135" y="1822109"/>
                      <a:pt x="536555" y="1822841"/>
                      <a:pt x="543646" y="1822841"/>
                    </a:cubicBezTo>
                    <a:close/>
                    <a:moveTo>
                      <a:pt x="376958" y="1822841"/>
                    </a:moveTo>
                    <a:lnTo>
                      <a:pt x="395116" y="1820924"/>
                    </a:lnTo>
                    <a:lnTo>
                      <a:pt x="400620" y="1818843"/>
                    </a:lnTo>
                    <a:lnTo>
                      <a:pt x="402639" y="1816294"/>
                    </a:lnTo>
                    <a:lnTo>
                      <a:pt x="402639" y="1790112"/>
                    </a:lnTo>
                    <a:lnTo>
                      <a:pt x="400620" y="1787563"/>
                    </a:lnTo>
                    <a:lnTo>
                      <a:pt x="395116" y="1785481"/>
                    </a:lnTo>
                    <a:cubicBezTo>
                      <a:pt x="390468" y="1784297"/>
                      <a:pt x="384048" y="1783564"/>
                      <a:pt x="376958" y="1783564"/>
                    </a:cubicBezTo>
                    <a:cubicBezTo>
                      <a:pt x="366322" y="1783564"/>
                      <a:pt x="357194" y="1785212"/>
                      <a:pt x="353295" y="1787563"/>
                    </a:cubicBezTo>
                    <a:cubicBezTo>
                      <a:pt x="351995" y="1788346"/>
                      <a:pt x="351277" y="1789207"/>
                      <a:pt x="351277" y="1790112"/>
                    </a:cubicBezTo>
                    <a:lnTo>
                      <a:pt x="351277" y="1816294"/>
                    </a:lnTo>
                    <a:cubicBezTo>
                      <a:pt x="351277" y="1818102"/>
                      <a:pt x="354152" y="1819739"/>
                      <a:pt x="358799" y="1820924"/>
                    </a:cubicBezTo>
                    <a:cubicBezTo>
                      <a:pt x="363447" y="1822109"/>
                      <a:pt x="369867" y="1822841"/>
                      <a:pt x="376958" y="1822841"/>
                    </a:cubicBezTo>
                    <a:close/>
                    <a:moveTo>
                      <a:pt x="215033" y="1822841"/>
                    </a:moveTo>
                    <a:lnTo>
                      <a:pt x="233191" y="1820924"/>
                    </a:lnTo>
                    <a:lnTo>
                      <a:pt x="238695" y="1818843"/>
                    </a:lnTo>
                    <a:lnTo>
                      <a:pt x="240714" y="1816294"/>
                    </a:lnTo>
                    <a:lnTo>
                      <a:pt x="240714" y="1790112"/>
                    </a:lnTo>
                    <a:lnTo>
                      <a:pt x="238695" y="1787563"/>
                    </a:lnTo>
                    <a:lnTo>
                      <a:pt x="233191" y="1785481"/>
                    </a:lnTo>
                    <a:cubicBezTo>
                      <a:pt x="228543" y="1784297"/>
                      <a:pt x="222123" y="1783564"/>
                      <a:pt x="215033" y="1783564"/>
                    </a:cubicBezTo>
                    <a:cubicBezTo>
                      <a:pt x="204397" y="1783564"/>
                      <a:pt x="195269" y="1785212"/>
                      <a:pt x="191370" y="1787563"/>
                    </a:cubicBezTo>
                    <a:cubicBezTo>
                      <a:pt x="190070" y="1788346"/>
                      <a:pt x="189352" y="1789207"/>
                      <a:pt x="189352" y="1790112"/>
                    </a:cubicBezTo>
                    <a:lnTo>
                      <a:pt x="189352" y="1816294"/>
                    </a:lnTo>
                    <a:cubicBezTo>
                      <a:pt x="189352" y="1818102"/>
                      <a:pt x="192227" y="1819739"/>
                      <a:pt x="196874" y="1820924"/>
                    </a:cubicBezTo>
                    <a:cubicBezTo>
                      <a:pt x="201522" y="1822109"/>
                      <a:pt x="207942" y="1822841"/>
                      <a:pt x="215033" y="1822841"/>
                    </a:cubicBezTo>
                    <a:close/>
                    <a:moveTo>
                      <a:pt x="986109" y="1830956"/>
                    </a:moveTo>
                    <a:lnTo>
                      <a:pt x="986109" y="1782631"/>
                    </a:lnTo>
                    <a:lnTo>
                      <a:pt x="1102789" y="1782631"/>
                    </a:lnTo>
                    <a:lnTo>
                      <a:pt x="1102789" y="1830956"/>
                    </a:lnTo>
                    <a:close/>
                    <a:moveTo>
                      <a:pt x="486503" y="1896847"/>
                    </a:moveTo>
                    <a:cubicBezTo>
                      <a:pt x="486155" y="1896558"/>
                      <a:pt x="486146" y="1896249"/>
                      <a:pt x="486146" y="1895937"/>
                    </a:cubicBezTo>
                    <a:lnTo>
                      <a:pt x="486511" y="1895007"/>
                    </a:lnTo>
                    <a:close/>
                    <a:moveTo>
                      <a:pt x="319810" y="1898084"/>
                    </a:moveTo>
                    <a:cubicBezTo>
                      <a:pt x="319020" y="1897449"/>
                      <a:pt x="318967" y="1896699"/>
                      <a:pt x="318967" y="1895937"/>
                    </a:cubicBezTo>
                    <a:lnTo>
                      <a:pt x="319828" y="1893743"/>
                    </a:lnTo>
                    <a:close/>
                    <a:moveTo>
                      <a:pt x="157881" y="1899022"/>
                    </a:moveTo>
                    <a:cubicBezTo>
                      <a:pt x="156786" y="1898152"/>
                      <a:pt x="156670" y="1897059"/>
                      <a:pt x="156670" y="1895937"/>
                    </a:cubicBezTo>
                    <a:lnTo>
                      <a:pt x="157907" y="1892784"/>
                    </a:lnTo>
                    <a:close/>
                    <a:moveTo>
                      <a:pt x="658227" y="1900174"/>
                    </a:moveTo>
                    <a:cubicBezTo>
                      <a:pt x="656794" y="1899041"/>
                      <a:pt x="656564" y="1897517"/>
                      <a:pt x="656564" y="1895937"/>
                    </a:cubicBezTo>
                    <a:lnTo>
                      <a:pt x="658263" y="1891608"/>
                    </a:lnTo>
                    <a:close/>
                    <a:moveTo>
                      <a:pt x="967231" y="1907087"/>
                    </a:moveTo>
                    <a:lnTo>
                      <a:pt x="1121668" y="1907087"/>
                    </a:lnTo>
                    <a:cubicBezTo>
                      <a:pt x="1127283" y="1907087"/>
                      <a:pt x="1131834" y="1902535"/>
                      <a:pt x="1131834" y="1896920"/>
                    </a:cubicBezTo>
                    <a:lnTo>
                      <a:pt x="1131834" y="1764992"/>
                    </a:lnTo>
                    <a:cubicBezTo>
                      <a:pt x="1131834" y="1759378"/>
                      <a:pt x="1127283" y="1754826"/>
                      <a:pt x="1121668" y="1754826"/>
                    </a:cubicBezTo>
                    <a:lnTo>
                      <a:pt x="967231" y="1754826"/>
                    </a:lnTo>
                    <a:cubicBezTo>
                      <a:pt x="961616" y="1754826"/>
                      <a:pt x="957065" y="1759378"/>
                      <a:pt x="957065" y="1764992"/>
                    </a:cubicBezTo>
                    <a:lnTo>
                      <a:pt x="957065" y="1896920"/>
                    </a:lnTo>
                    <a:cubicBezTo>
                      <a:pt x="957065" y="1902535"/>
                      <a:pt x="961616" y="1907087"/>
                      <a:pt x="967231" y="1907087"/>
                    </a:cubicBezTo>
                    <a:close/>
                    <a:moveTo>
                      <a:pt x="970657" y="1920328"/>
                    </a:moveTo>
                    <a:cubicBezTo>
                      <a:pt x="954570" y="1920328"/>
                      <a:pt x="941528" y="1907287"/>
                      <a:pt x="941528" y="1891200"/>
                    </a:cubicBezTo>
                    <a:lnTo>
                      <a:pt x="941528" y="1774688"/>
                    </a:lnTo>
                    <a:cubicBezTo>
                      <a:pt x="941528" y="1758600"/>
                      <a:pt x="954570" y="1745559"/>
                      <a:pt x="970657" y="1745559"/>
                    </a:cubicBezTo>
                    <a:lnTo>
                      <a:pt x="1114973" y="1745559"/>
                    </a:lnTo>
                    <a:cubicBezTo>
                      <a:pt x="1131061" y="1745559"/>
                      <a:pt x="1144102" y="1758600"/>
                      <a:pt x="1144102" y="1774688"/>
                    </a:cubicBezTo>
                    <a:lnTo>
                      <a:pt x="1144102" y="1891200"/>
                    </a:lnTo>
                    <a:cubicBezTo>
                      <a:pt x="1144102" y="1907287"/>
                      <a:pt x="1131061" y="1920328"/>
                      <a:pt x="1114973" y="1920328"/>
                    </a:cubicBezTo>
                    <a:close/>
                    <a:moveTo>
                      <a:pt x="1109480" y="1998069"/>
                    </a:moveTo>
                    <a:cubicBezTo>
                      <a:pt x="1115019" y="1998069"/>
                      <a:pt x="1119510" y="1993578"/>
                      <a:pt x="1119510" y="1988039"/>
                    </a:cubicBezTo>
                    <a:cubicBezTo>
                      <a:pt x="1119510" y="1982500"/>
                      <a:pt x="1115019" y="1978010"/>
                      <a:pt x="1109480" y="1978010"/>
                    </a:cubicBezTo>
                    <a:cubicBezTo>
                      <a:pt x="1103941" y="1978010"/>
                      <a:pt x="1099451" y="1982500"/>
                      <a:pt x="1099451" y="1988039"/>
                    </a:cubicBezTo>
                    <a:cubicBezTo>
                      <a:pt x="1099451" y="1993578"/>
                      <a:pt x="1103941" y="1998069"/>
                      <a:pt x="1109480" y="1998069"/>
                    </a:cubicBezTo>
                    <a:close/>
                    <a:moveTo>
                      <a:pt x="1064099" y="1998069"/>
                    </a:moveTo>
                    <a:cubicBezTo>
                      <a:pt x="1069638" y="1998069"/>
                      <a:pt x="1074128" y="1993578"/>
                      <a:pt x="1074128" y="1988039"/>
                    </a:cubicBezTo>
                    <a:cubicBezTo>
                      <a:pt x="1074128" y="1982500"/>
                      <a:pt x="1069638" y="1978010"/>
                      <a:pt x="1064099" y="1978010"/>
                    </a:cubicBezTo>
                    <a:cubicBezTo>
                      <a:pt x="1058560" y="1978010"/>
                      <a:pt x="1054069" y="1982500"/>
                      <a:pt x="1054069" y="1988039"/>
                    </a:cubicBezTo>
                    <a:cubicBezTo>
                      <a:pt x="1054069" y="1993578"/>
                      <a:pt x="1058560" y="1998069"/>
                      <a:pt x="1064099" y="1998069"/>
                    </a:cubicBezTo>
                    <a:close/>
                    <a:moveTo>
                      <a:pt x="1015110" y="1998069"/>
                    </a:moveTo>
                    <a:cubicBezTo>
                      <a:pt x="1020649" y="1998069"/>
                      <a:pt x="1025139" y="1993578"/>
                      <a:pt x="1025139" y="1988039"/>
                    </a:cubicBezTo>
                    <a:cubicBezTo>
                      <a:pt x="1025139" y="1982500"/>
                      <a:pt x="1020649" y="1978010"/>
                      <a:pt x="1015110" y="1978010"/>
                    </a:cubicBezTo>
                    <a:cubicBezTo>
                      <a:pt x="1009571" y="1978010"/>
                      <a:pt x="1005081" y="1982500"/>
                      <a:pt x="1005081" y="1988039"/>
                    </a:cubicBezTo>
                    <a:cubicBezTo>
                      <a:pt x="1005081" y="1993578"/>
                      <a:pt x="1009571" y="1998069"/>
                      <a:pt x="1015110" y="1998069"/>
                    </a:cubicBezTo>
                    <a:close/>
                    <a:moveTo>
                      <a:pt x="972742" y="1998069"/>
                    </a:moveTo>
                    <a:cubicBezTo>
                      <a:pt x="978281" y="1998069"/>
                      <a:pt x="982771" y="1993578"/>
                      <a:pt x="982771" y="1988039"/>
                    </a:cubicBezTo>
                    <a:cubicBezTo>
                      <a:pt x="982771" y="1982500"/>
                      <a:pt x="978281" y="1978010"/>
                      <a:pt x="972742" y="1978010"/>
                    </a:cubicBezTo>
                    <a:cubicBezTo>
                      <a:pt x="967203" y="1978010"/>
                      <a:pt x="962712" y="1982500"/>
                      <a:pt x="962712" y="1988039"/>
                    </a:cubicBezTo>
                    <a:cubicBezTo>
                      <a:pt x="962712" y="1993578"/>
                      <a:pt x="967203" y="1998069"/>
                      <a:pt x="972742" y="1998069"/>
                    </a:cubicBezTo>
                    <a:close/>
                    <a:moveTo>
                      <a:pt x="954327" y="2039489"/>
                    </a:moveTo>
                    <a:cubicBezTo>
                      <a:pt x="947259" y="2039489"/>
                      <a:pt x="941528" y="2033759"/>
                      <a:pt x="941528" y="2026690"/>
                    </a:cubicBezTo>
                    <a:lnTo>
                      <a:pt x="941528" y="1975495"/>
                    </a:lnTo>
                    <a:cubicBezTo>
                      <a:pt x="941528" y="1968426"/>
                      <a:pt x="947259" y="1962696"/>
                      <a:pt x="954327" y="1962696"/>
                    </a:cubicBezTo>
                    <a:lnTo>
                      <a:pt x="1131303" y="1962696"/>
                    </a:lnTo>
                    <a:cubicBezTo>
                      <a:pt x="1138372" y="1962696"/>
                      <a:pt x="1144102" y="1968426"/>
                      <a:pt x="1144102" y="1975495"/>
                    </a:cubicBezTo>
                    <a:lnTo>
                      <a:pt x="1144102" y="2026690"/>
                    </a:lnTo>
                    <a:cubicBezTo>
                      <a:pt x="1144102" y="2033759"/>
                      <a:pt x="1138372" y="2039489"/>
                      <a:pt x="1131303" y="2039489"/>
                    </a:cubicBezTo>
                    <a:close/>
                    <a:moveTo>
                      <a:pt x="921012" y="2072589"/>
                    </a:moveTo>
                    <a:lnTo>
                      <a:pt x="1276369" y="2072589"/>
                    </a:lnTo>
                    <a:cubicBezTo>
                      <a:pt x="1285949" y="2072589"/>
                      <a:pt x="1293715" y="2064823"/>
                      <a:pt x="1293715" y="2055243"/>
                    </a:cubicBezTo>
                    <a:lnTo>
                      <a:pt x="1293715" y="1533850"/>
                    </a:lnTo>
                    <a:cubicBezTo>
                      <a:pt x="1293715" y="1524271"/>
                      <a:pt x="1285949" y="1516505"/>
                      <a:pt x="1276369" y="1516505"/>
                    </a:cubicBezTo>
                    <a:lnTo>
                      <a:pt x="921012" y="1516505"/>
                    </a:lnTo>
                    <a:cubicBezTo>
                      <a:pt x="911432" y="1516505"/>
                      <a:pt x="903666" y="1524271"/>
                      <a:pt x="903666" y="1533850"/>
                    </a:cubicBezTo>
                    <a:lnTo>
                      <a:pt x="903666" y="2055243"/>
                    </a:lnTo>
                    <a:cubicBezTo>
                      <a:pt x="903666" y="2064823"/>
                      <a:pt x="911432" y="2072589"/>
                      <a:pt x="921012" y="2072589"/>
                    </a:cubicBezTo>
                    <a:close/>
                    <a:moveTo>
                      <a:pt x="902336" y="2084495"/>
                    </a:moveTo>
                    <a:cubicBezTo>
                      <a:pt x="893786" y="2084495"/>
                      <a:pt x="886855" y="2077564"/>
                      <a:pt x="886855" y="2069014"/>
                    </a:cubicBezTo>
                    <a:lnTo>
                      <a:pt x="886855" y="1516570"/>
                    </a:lnTo>
                    <a:cubicBezTo>
                      <a:pt x="886855" y="1508020"/>
                      <a:pt x="893786" y="1501089"/>
                      <a:pt x="902336" y="1501089"/>
                    </a:cubicBezTo>
                    <a:lnTo>
                      <a:pt x="1292855" y="1501089"/>
                    </a:lnTo>
                    <a:cubicBezTo>
                      <a:pt x="1301405" y="1501089"/>
                      <a:pt x="1308336" y="1508020"/>
                      <a:pt x="1308336" y="1516570"/>
                    </a:cubicBezTo>
                    <a:lnTo>
                      <a:pt x="1308336" y="2069014"/>
                    </a:lnTo>
                    <a:cubicBezTo>
                      <a:pt x="1308336" y="2077564"/>
                      <a:pt x="1301405" y="2084495"/>
                      <a:pt x="1292855" y="2084495"/>
                    </a:cubicBezTo>
                    <a:close/>
                    <a:moveTo>
                      <a:pt x="193380" y="2133342"/>
                    </a:moveTo>
                    <a:lnTo>
                      <a:pt x="236685" y="2133342"/>
                    </a:lnTo>
                    <a:lnTo>
                      <a:pt x="276969" y="2077952"/>
                    </a:lnTo>
                    <a:lnTo>
                      <a:pt x="276969" y="1937148"/>
                    </a:lnTo>
                    <a:lnTo>
                      <a:pt x="319647" y="1937148"/>
                    </a:lnTo>
                    <a:lnTo>
                      <a:pt x="319049" y="2079966"/>
                    </a:lnTo>
                    <a:lnTo>
                      <a:pt x="355305" y="2133342"/>
                    </a:lnTo>
                    <a:lnTo>
                      <a:pt x="398610" y="2133342"/>
                    </a:lnTo>
                    <a:lnTo>
                      <a:pt x="438894" y="2077952"/>
                    </a:lnTo>
                    <a:lnTo>
                      <a:pt x="438894" y="1937148"/>
                    </a:lnTo>
                    <a:lnTo>
                      <a:pt x="486335" y="1937148"/>
                    </a:lnTo>
                    <a:lnTo>
                      <a:pt x="485737" y="2079966"/>
                    </a:lnTo>
                    <a:lnTo>
                      <a:pt x="521993" y="2133342"/>
                    </a:lnTo>
                    <a:lnTo>
                      <a:pt x="565298" y="2133342"/>
                    </a:lnTo>
                    <a:lnTo>
                      <a:pt x="605582" y="2077952"/>
                    </a:lnTo>
                    <a:lnTo>
                      <a:pt x="605582" y="1937148"/>
                    </a:lnTo>
                    <a:lnTo>
                      <a:pt x="658072" y="1937148"/>
                    </a:lnTo>
                    <a:lnTo>
                      <a:pt x="657475" y="2079966"/>
                    </a:lnTo>
                    <a:lnTo>
                      <a:pt x="693731" y="2133342"/>
                    </a:lnTo>
                    <a:lnTo>
                      <a:pt x="737036" y="2133342"/>
                    </a:lnTo>
                    <a:lnTo>
                      <a:pt x="777320" y="2077952"/>
                    </a:lnTo>
                    <a:lnTo>
                      <a:pt x="777320" y="1937148"/>
                    </a:lnTo>
                    <a:lnTo>
                      <a:pt x="807081" y="1937148"/>
                    </a:lnTo>
                    <a:lnTo>
                      <a:pt x="807081" y="1839269"/>
                    </a:lnTo>
                    <a:lnTo>
                      <a:pt x="777320" y="1839269"/>
                    </a:lnTo>
                    <a:lnTo>
                      <a:pt x="658482" y="1839269"/>
                    </a:lnTo>
                    <a:lnTo>
                      <a:pt x="605582" y="1839269"/>
                    </a:lnTo>
                    <a:lnTo>
                      <a:pt x="486744" y="1839269"/>
                    </a:lnTo>
                    <a:lnTo>
                      <a:pt x="438894" y="1839269"/>
                    </a:lnTo>
                    <a:lnTo>
                      <a:pt x="320056" y="1839269"/>
                    </a:lnTo>
                    <a:lnTo>
                      <a:pt x="276969" y="1839269"/>
                    </a:lnTo>
                    <a:lnTo>
                      <a:pt x="158131" y="1839269"/>
                    </a:lnTo>
                    <a:lnTo>
                      <a:pt x="121281" y="1839269"/>
                    </a:lnTo>
                    <a:lnTo>
                      <a:pt x="121281" y="1937148"/>
                    </a:lnTo>
                    <a:lnTo>
                      <a:pt x="157721" y="1937148"/>
                    </a:lnTo>
                    <a:lnTo>
                      <a:pt x="157124" y="2079966"/>
                    </a:lnTo>
                    <a:close/>
                    <a:moveTo>
                      <a:pt x="715384" y="2176647"/>
                    </a:moveTo>
                    <a:lnTo>
                      <a:pt x="733542" y="2174730"/>
                    </a:lnTo>
                    <a:lnTo>
                      <a:pt x="739046" y="2172649"/>
                    </a:lnTo>
                    <a:lnTo>
                      <a:pt x="741065" y="2170100"/>
                    </a:lnTo>
                    <a:lnTo>
                      <a:pt x="741065" y="2143918"/>
                    </a:lnTo>
                    <a:lnTo>
                      <a:pt x="739046" y="2141369"/>
                    </a:lnTo>
                    <a:lnTo>
                      <a:pt x="733542" y="2139287"/>
                    </a:lnTo>
                    <a:cubicBezTo>
                      <a:pt x="728894" y="2138103"/>
                      <a:pt x="722474" y="2137370"/>
                      <a:pt x="715384" y="2137370"/>
                    </a:cubicBezTo>
                    <a:cubicBezTo>
                      <a:pt x="704748" y="2137370"/>
                      <a:pt x="695620" y="2139018"/>
                      <a:pt x="691721" y="2141369"/>
                    </a:cubicBezTo>
                    <a:cubicBezTo>
                      <a:pt x="690421" y="2142152"/>
                      <a:pt x="689703" y="2143013"/>
                      <a:pt x="689703" y="2143918"/>
                    </a:cubicBezTo>
                    <a:lnTo>
                      <a:pt x="689703" y="2170100"/>
                    </a:lnTo>
                    <a:cubicBezTo>
                      <a:pt x="689703" y="2171908"/>
                      <a:pt x="692578" y="2173545"/>
                      <a:pt x="697225" y="2174730"/>
                    </a:cubicBezTo>
                    <a:cubicBezTo>
                      <a:pt x="701873" y="2175915"/>
                      <a:pt x="708293" y="2176647"/>
                      <a:pt x="715384" y="2176647"/>
                    </a:cubicBezTo>
                    <a:close/>
                    <a:moveTo>
                      <a:pt x="543646" y="2176647"/>
                    </a:moveTo>
                    <a:lnTo>
                      <a:pt x="561804" y="2174730"/>
                    </a:lnTo>
                    <a:lnTo>
                      <a:pt x="567308" y="2172649"/>
                    </a:lnTo>
                    <a:lnTo>
                      <a:pt x="569327" y="2170100"/>
                    </a:lnTo>
                    <a:lnTo>
                      <a:pt x="569327" y="2143918"/>
                    </a:lnTo>
                    <a:lnTo>
                      <a:pt x="567308" y="2141369"/>
                    </a:lnTo>
                    <a:lnTo>
                      <a:pt x="561804" y="2139287"/>
                    </a:lnTo>
                    <a:cubicBezTo>
                      <a:pt x="557156" y="2138103"/>
                      <a:pt x="550736" y="2137370"/>
                      <a:pt x="543646" y="2137370"/>
                    </a:cubicBezTo>
                    <a:cubicBezTo>
                      <a:pt x="533010" y="2137370"/>
                      <a:pt x="523882" y="2139018"/>
                      <a:pt x="519983" y="2141369"/>
                    </a:cubicBezTo>
                    <a:cubicBezTo>
                      <a:pt x="518683" y="2142152"/>
                      <a:pt x="517965" y="2143013"/>
                      <a:pt x="517965" y="2143918"/>
                    </a:cubicBezTo>
                    <a:lnTo>
                      <a:pt x="517965" y="2170100"/>
                    </a:lnTo>
                    <a:cubicBezTo>
                      <a:pt x="517965" y="2171908"/>
                      <a:pt x="520840" y="2173545"/>
                      <a:pt x="525487" y="2174730"/>
                    </a:cubicBezTo>
                    <a:cubicBezTo>
                      <a:pt x="530135" y="2175915"/>
                      <a:pt x="536555" y="2176647"/>
                      <a:pt x="543646" y="2176647"/>
                    </a:cubicBezTo>
                    <a:close/>
                    <a:moveTo>
                      <a:pt x="376958" y="2176647"/>
                    </a:moveTo>
                    <a:lnTo>
                      <a:pt x="395116" y="2174730"/>
                    </a:lnTo>
                    <a:lnTo>
                      <a:pt x="400620" y="2172649"/>
                    </a:lnTo>
                    <a:lnTo>
                      <a:pt x="402639" y="2170100"/>
                    </a:lnTo>
                    <a:lnTo>
                      <a:pt x="402639" y="2143918"/>
                    </a:lnTo>
                    <a:lnTo>
                      <a:pt x="400620" y="2141369"/>
                    </a:lnTo>
                    <a:lnTo>
                      <a:pt x="395116" y="2139287"/>
                    </a:lnTo>
                    <a:cubicBezTo>
                      <a:pt x="390468" y="2138103"/>
                      <a:pt x="384048" y="2137370"/>
                      <a:pt x="376958" y="2137370"/>
                    </a:cubicBezTo>
                    <a:cubicBezTo>
                      <a:pt x="366322" y="2137370"/>
                      <a:pt x="357194" y="2139018"/>
                      <a:pt x="353295" y="2141369"/>
                    </a:cubicBezTo>
                    <a:cubicBezTo>
                      <a:pt x="351995" y="2142152"/>
                      <a:pt x="351277" y="2143013"/>
                      <a:pt x="351277" y="2143918"/>
                    </a:cubicBezTo>
                    <a:lnTo>
                      <a:pt x="351277" y="2170100"/>
                    </a:lnTo>
                    <a:cubicBezTo>
                      <a:pt x="351277" y="2171908"/>
                      <a:pt x="354152" y="2173545"/>
                      <a:pt x="358799" y="2174730"/>
                    </a:cubicBezTo>
                    <a:cubicBezTo>
                      <a:pt x="363447" y="2175915"/>
                      <a:pt x="369867" y="2176647"/>
                      <a:pt x="376958" y="2176647"/>
                    </a:cubicBezTo>
                    <a:close/>
                    <a:moveTo>
                      <a:pt x="215033" y="2176647"/>
                    </a:moveTo>
                    <a:lnTo>
                      <a:pt x="233191" y="2174730"/>
                    </a:lnTo>
                    <a:lnTo>
                      <a:pt x="238695" y="2172649"/>
                    </a:lnTo>
                    <a:lnTo>
                      <a:pt x="240714" y="2170100"/>
                    </a:lnTo>
                    <a:lnTo>
                      <a:pt x="240714" y="2143918"/>
                    </a:lnTo>
                    <a:lnTo>
                      <a:pt x="238695" y="2141369"/>
                    </a:lnTo>
                    <a:lnTo>
                      <a:pt x="233191" y="2139287"/>
                    </a:lnTo>
                    <a:cubicBezTo>
                      <a:pt x="228543" y="2138103"/>
                      <a:pt x="222123" y="2137370"/>
                      <a:pt x="215033" y="2137370"/>
                    </a:cubicBezTo>
                    <a:cubicBezTo>
                      <a:pt x="204397" y="2137370"/>
                      <a:pt x="195269" y="2139018"/>
                      <a:pt x="191370" y="2141369"/>
                    </a:cubicBezTo>
                    <a:cubicBezTo>
                      <a:pt x="190070" y="2142152"/>
                      <a:pt x="189352" y="2143013"/>
                      <a:pt x="189352" y="2143918"/>
                    </a:cubicBezTo>
                    <a:lnTo>
                      <a:pt x="189352" y="2170100"/>
                    </a:lnTo>
                    <a:cubicBezTo>
                      <a:pt x="189352" y="2171908"/>
                      <a:pt x="192227" y="2173545"/>
                      <a:pt x="196874" y="2174730"/>
                    </a:cubicBezTo>
                    <a:cubicBezTo>
                      <a:pt x="201522" y="2175915"/>
                      <a:pt x="207942" y="2176647"/>
                      <a:pt x="215033" y="2176647"/>
                    </a:cubicBezTo>
                    <a:close/>
                    <a:moveTo>
                      <a:pt x="193380" y="2523867"/>
                    </a:moveTo>
                    <a:lnTo>
                      <a:pt x="236685" y="2523867"/>
                    </a:lnTo>
                    <a:lnTo>
                      <a:pt x="276969" y="2468477"/>
                    </a:lnTo>
                    <a:lnTo>
                      <a:pt x="276969" y="2311314"/>
                    </a:lnTo>
                    <a:lnTo>
                      <a:pt x="319938" y="2311314"/>
                    </a:lnTo>
                    <a:lnTo>
                      <a:pt x="319272" y="2470491"/>
                    </a:lnTo>
                    <a:lnTo>
                      <a:pt x="355528" y="2523867"/>
                    </a:lnTo>
                    <a:lnTo>
                      <a:pt x="398833" y="2523867"/>
                    </a:lnTo>
                    <a:lnTo>
                      <a:pt x="439117" y="2468477"/>
                    </a:lnTo>
                    <a:lnTo>
                      <a:pt x="439117" y="2311314"/>
                    </a:lnTo>
                    <a:lnTo>
                      <a:pt x="482085" y="2311314"/>
                    </a:lnTo>
                    <a:lnTo>
                      <a:pt x="481419" y="2470491"/>
                    </a:lnTo>
                    <a:lnTo>
                      <a:pt x="517675" y="2523867"/>
                    </a:lnTo>
                    <a:lnTo>
                      <a:pt x="560980" y="2523867"/>
                    </a:lnTo>
                    <a:lnTo>
                      <a:pt x="601264" y="2468477"/>
                    </a:lnTo>
                    <a:lnTo>
                      <a:pt x="601264" y="2311314"/>
                    </a:lnTo>
                    <a:lnTo>
                      <a:pt x="644232" y="2311314"/>
                    </a:lnTo>
                    <a:lnTo>
                      <a:pt x="643566" y="2470491"/>
                    </a:lnTo>
                    <a:lnTo>
                      <a:pt x="679822" y="2523867"/>
                    </a:lnTo>
                    <a:lnTo>
                      <a:pt x="723127" y="2523867"/>
                    </a:lnTo>
                    <a:lnTo>
                      <a:pt x="763411" y="2468477"/>
                    </a:lnTo>
                    <a:lnTo>
                      <a:pt x="763411" y="2311314"/>
                    </a:lnTo>
                    <a:lnTo>
                      <a:pt x="806379" y="2311314"/>
                    </a:lnTo>
                    <a:lnTo>
                      <a:pt x="805713" y="2470491"/>
                    </a:lnTo>
                    <a:lnTo>
                      <a:pt x="841969" y="2523867"/>
                    </a:lnTo>
                    <a:lnTo>
                      <a:pt x="885274" y="2523867"/>
                    </a:lnTo>
                    <a:lnTo>
                      <a:pt x="925558" y="2468477"/>
                    </a:lnTo>
                    <a:lnTo>
                      <a:pt x="925558" y="2311314"/>
                    </a:lnTo>
                    <a:lnTo>
                      <a:pt x="968527" y="2311314"/>
                    </a:lnTo>
                    <a:lnTo>
                      <a:pt x="967861" y="2470491"/>
                    </a:lnTo>
                    <a:lnTo>
                      <a:pt x="1004117" y="2523867"/>
                    </a:lnTo>
                    <a:lnTo>
                      <a:pt x="1047422" y="2523867"/>
                    </a:lnTo>
                    <a:lnTo>
                      <a:pt x="1087706" y="2468477"/>
                    </a:lnTo>
                    <a:lnTo>
                      <a:pt x="1087706" y="2311314"/>
                    </a:lnTo>
                    <a:lnTo>
                      <a:pt x="1130675" y="2311314"/>
                    </a:lnTo>
                    <a:lnTo>
                      <a:pt x="1130009" y="2470491"/>
                    </a:lnTo>
                    <a:lnTo>
                      <a:pt x="1166265" y="2523867"/>
                    </a:lnTo>
                    <a:lnTo>
                      <a:pt x="1209570" y="2523867"/>
                    </a:lnTo>
                    <a:lnTo>
                      <a:pt x="1249854" y="2468477"/>
                    </a:lnTo>
                    <a:lnTo>
                      <a:pt x="1249854" y="2311314"/>
                    </a:lnTo>
                    <a:lnTo>
                      <a:pt x="1273424" y="2311314"/>
                    </a:lnTo>
                    <a:lnTo>
                      <a:pt x="1273424" y="2229586"/>
                    </a:lnTo>
                    <a:lnTo>
                      <a:pt x="121280" y="2229586"/>
                    </a:lnTo>
                    <a:lnTo>
                      <a:pt x="121280" y="2311314"/>
                    </a:lnTo>
                    <a:lnTo>
                      <a:pt x="157790" y="2311314"/>
                    </a:lnTo>
                    <a:lnTo>
                      <a:pt x="157124" y="2470491"/>
                    </a:lnTo>
                    <a:close/>
                    <a:moveTo>
                      <a:pt x="1187918" y="2567172"/>
                    </a:moveTo>
                    <a:lnTo>
                      <a:pt x="1206076" y="2565255"/>
                    </a:lnTo>
                    <a:lnTo>
                      <a:pt x="1211580" y="2563174"/>
                    </a:lnTo>
                    <a:lnTo>
                      <a:pt x="1213599" y="2560625"/>
                    </a:lnTo>
                    <a:lnTo>
                      <a:pt x="1213599" y="2534442"/>
                    </a:lnTo>
                    <a:lnTo>
                      <a:pt x="1211580" y="2531893"/>
                    </a:lnTo>
                    <a:lnTo>
                      <a:pt x="1206076" y="2529812"/>
                    </a:lnTo>
                    <a:cubicBezTo>
                      <a:pt x="1201428" y="2528628"/>
                      <a:pt x="1195008" y="2527895"/>
                      <a:pt x="1187918" y="2527895"/>
                    </a:cubicBezTo>
                    <a:cubicBezTo>
                      <a:pt x="1177282" y="2527895"/>
                      <a:pt x="1168154" y="2529543"/>
                      <a:pt x="1164255" y="2531893"/>
                    </a:cubicBezTo>
                    <a:cubicBezTo>
                      <a:pt x="1162955" y="2532677"/>
                      <a:pt x="1162237" y="2533538"/>
                      <a:pt x="1162237" y="2534442"/>
                    </a:cubicBezTo>
                    <a:lnTo>
                      <a:pt x="1162237" y="2560625"/>
                    </a:lnTo>
                    <a:cubicBezTo>
                      <a:pt x="1162237" y="2562433"/>
                      <a:pt x="1165112" y="2564070"/>
                      <a:pt x="1169759" y="2565255"/>
                    </a:cubicBezTo>
                    <a:cubicBezTo>
                      <a:pt x="1174407" y="2566440"/>
                      <a:pt x="1180827" y="2567172"/>
                      <a:pt x="1187918" y="2567172"/>
                    </a:cubicBezTo>
                    <a:close/>
                    <a:moveTo>
                      <a:pt x="1025770" y="2567172"/>
                    </a:moveTo>
                    <a:lnTo>
                      <a:pt x="1043928" y="2565255"/>
                    </a:lnTo>
                    <a:lnTo>
                      <a:pt x="1049432" y="2563174"/>
                    </a:lnTo>
                    <a:lnTo>
                      <a:pt x="1051451" y="2560625"/>
                    </a:lnTo>
                    <a:lnTo>
                      <a:pt x="1051451" y="2534442"/>
                    </a:lnTo>
                    <a:lnTo>
                      <a:pt x="1049432" y="2531893"/>
                    </a:lnTo>
                    <a:lnTo>
                      <a:pt x="1043928" y="2529812"/>
                    </a:lnTo>
                    <a:cubicBezTo>
                      <a:pt x="1039280" y="2528628"/>
                      <a:pt x="1032860" y="2527895"/>
                      <a:pt x="1025770" y="2527895"/>
                    </a:cubicBezTo>
                    <a:cubicBezTo>
                      <a:pt x="1015134" y="2527895"/>
                      <a:pt x="1006006" y="2529543"/>
                      <a:pt x="1002107" y="2531893"/>
                    </a:cubicBezTo>
                    <a:cubicBezTo>
                      <a:pt x="1000807" y="2532677"/>
                      <a:pt x="1000089" y="2533538"/>
                      <a:pt x="1000089" y="2534442"/>
                    </a:cubicBezTo>
                    <a:lnTo>
                      <a:pt x="1000089" y="2560625"/>
                    </a:lnTo>
                    <a:cubicBezTo>
                      <a:pt x="1000089" y="2562433"/>
                      <a:pt x="1002964" y="2564070"/>
                      <a:pt x="1007611" y="2565255"/>
                    </a:cubicBezTo>
                    <a:cubicBezTo>
                      <a:pt x="1012259" y="2566440"/>
                      <a:pt x="1018679" y="2567172"/>
                      <a:pt x="1025770" y="2567172"/>
                    </a:cubicBezTo>
                    <a:close/>
                    <a:moveTo>
                      <a:pt x="863622" y="2567172"/>
                    </a:moveTo>
                    <a:lnTo>
                      <a:pt x="881780" y="2565255"/>
                    </a:lnTo>
                    <a:lnTo>
                      <a:pt x="887284" y="2563174"/>
                    </a:lnTo>
                    <a:lnTo>
                      <a:pt x="889303" y="2560625"/>
                    </a:lnTo>
                    <a:lnTo>
                      <a:pt x="889303" y="2534442"/>
                    </a:lnTo>
                    <a:lnTo>
                      <a:pt x="887284" y="2531893"/>
                    </a:lnTo>
                    <a:lnTo>
                      <a:pt x="881780" y="2529812"/>
                    </a:lnTo>
                    <a:cubicBezTo>
                      <a:pt x="877132" y="2528628"/>
                      <a:pt x="870712" y="2527895"/>
                      <a:pt x="863622" y="2527895"/>
                    </a:cubicBezTo>
                    <a:cubicBezTo>
                      <a:pt x="852986" y="2527895"/>
                      <a:pt x="843858" y="2529543"/>
                      <a:pt x="839959" y="2531893"/>
                    </a:cubicBezTo>
                    <a:cubicBezTo>
                      <a:pt x="838659" y="2532677"/>
                      <a:pt x="837941" y="2533538"/>
                      <a:pt x="837941" y="2534442"/>
                    </a:cubicBezTo>
                    <a:lnTo>
                      <a:pt x="837941" y="2560625"/>
                    </a:lnTo>
                    <a:cubicBezTo>
                      <a:pt x="837941" y="2562433"/>
                      <a:pt x="840816" y="2564070"/>
                      <a:pt x="845463" y="2565255"/>
                    </a:cubicBezTo>
                    <a:cubicBezTo>
                      <a:pt x="850111" y="2566440"/>
                      <a:pt x="856531" y="2567172"/>
                      <a:pt x="863622" y="2567172"/>
                    </a:cubicBezTo>
                    <a:close/>
                    <a:moveTo>
                      <a:pt x="701475" y="2567172"/>
                    </a:moveTo>
                    <a:lnTo>
                      <a:pt x="719633" y="2565255"/>
                    </a:lnTo>
                    <a:lnTo>
                      <a:pt x="725137" y="2563174"/>
                    </a:lnTo>
                    <a:lnTo>
                      <a:pt x="727156" y="2560625"/>
                    </a:lnTo>
                    <a:lnTo>
                      <a:pt x="727156" y="2534442"/>
                    </a:lnTo>
                    <a:lnTo>
                      <a:pt x="725137" y="2531893"/>
                    </a:lnTo>
                    <a:lnTo>
                      <a:pt x="719633" y="2529812"/>
                    </a:lnTo>
                    <a:cubicBezTo>
                      <a:pt x="714985" y="2528628"/>
                      <a:pt x="708565" y="2527895"/>
                      <a:pt x="701475" y="2527895"/>
                    </a:cubicBezTo>
                    <a:cubicBezTo>
                      <a:pt x="690839" y="2527895"/>
                      <a:pt x="681711" y="2529543"/>
                      <a:pt x="677812" y="2531893"/>
                    </a:cubicBezTo>
                    <a:cubicBezTo>
                      <a:pt x="676512" y="2532677"/>
                      <a:pt x="675794" y="2533538"/>
                      <a:pt x="675794" y="2534442"/>
                    </a:cubicBezTo>
                    <a:lnTo>
                      <a:pt x="675794" y="2560625"/>
                    </a:lnTo>
                    <a:cubicBezTo>
                      <a:pt x="675794" y="2562433"/>
                      <a:pt x="678669" y="2564070"/>
                      <a:pt x="683316" y="2565255"/>
                    </a:cubicBezTo>
                    <a:cubicBezTo>
                      <a:pt x="687964" y="2566440"/>
                      <a:pt x="694384" y="2567172"/>
                      <a:pt x="701475" y="2567172"/>
                    </a:cubicBezTo>
                    <a:close/>
                    <a:moveTo>
                      <a:pt x="539328" y="2567172"/>
                    </a:moveTo>
                    <a:lnTo>
                      <a:pt x="557486" y="2565255"/>
                    </a:lnTo>
                    <a:lnTo>
                      <a:pt x="562990" y="2563174"/>
                    </a:lnTo>
                    <a:lnTo>
                      <a:pt x="565009" y="2560625"/>
                    </a:lnTo>
                    <a:lnTo>
                      <a:pt x="565009" y="2534442"/>
                    </a:lnTo>
                    <a:lnTo>
                      <a:pt x="562990" y="2531893"/>
                    </a:lnTo>
                    <a:lnTo>
                      <a:pt x="557486" y="2529812"/>
                    </a:lnTo>
                    <a:cubicBezTo>
                      <a:pt x="552838" y="2528628"/>
                      <a:pt x="546418" y="2527895"/>
                      <a:pt x="539328" y="2527895"/>
                    </a:cubicBezTo>
                    <a:cubicBezTo>
                      <a:pt x="528692" y="2527895"/>
                      <a:pt x="519564" y="2529543"/>
                      <a:pt x="515665" y="2531893"/>
                    </a:cubicBezTo>
                    <a:cubicBezTo>
                      <a:pt x="514365" y="2532677"/>
                      <a:pt x="513647" y="2533538"/>
                      <a:pt x="513647" y="2534442"/>
                    </a:cubicBezTo>
                    <a:lnTo>
                      <a:pt x="513647" y="2560625"/>
                    </a:lnTo>
                    <a:cubicBezTo>
                      <a:pt x="513647" y="2562433"/>
                      <a:pt x="516522" y="2564070"/>
                      <a:pt x="521169" y="2565255"/>
                    </a:cubicBezTo>
                    <a:cubicBezTo>
                      <a:pt x="525817" y="2566440"/>
                      <a:pt x="532237" y="2567172"/>
                      <a:pt x="539328" y="2567172"/>
                    </a:cubicBezTo>
                    <a:close/>
                    <a:moveTo>
                      <a:pt x="377181" y="2567172"/>
                    </a:moveTo>
                    <a:lnTo>
                      <a:pt x="395339" y="2565255"/>
                    </a:lnTo>
                    <a:lnTo>
                      <a:pt x="400843" y="2563174"/>
                    </a:lnTo>
                    <a:lnTo>
                      <a:pt x="402862" y="2560625"/>
                    </a:lnTo>
                    <a:lnTo>
                      <a:pt x="402862" y="2534442"/>
                    </a:lnTo>
                    <a:lnTo>
                      <a:pt x="400843" y="2531893"/>
                    </a:lnTo>
                    <a:lnTo>
                      <a:pt x="395339" y="2529812"/>
                    </a:lnTo>
                    <a:cubicBezTo>
                      <a:pt x="390691" y="2528628"/>
                      <a:pt x="384271" y="2527895"/>
                      <a:pt x="377181" y="2527895"/>
                    </a:cubicBezTo>
                    <a:cubicBezTo>
                      <a:pt x="366545" y="2527895"/>
                      <a:pt x="357417" y="2529543"/>
                      <a:pt x="353518" y="2531893"/>
                    </a:cubicBezTo>
                    <a:cubicBezTo>
                      <a:pt x="352218" y="2532677"/>
                      <a:pt x="351500" y="2533538"/>
                      <a:pt x="351500" y="2534442"/>
                    </a:cubicBezTo>
                    <a:lnTo>
                      <a:pt x="351500" y="2560625"/>
                    </a:lnTo>
                    <a:cubicBezTo>
                      <a:pt x="351500" y="2562433"/>
                      <a:pt x="354375" y="2564070"/>
                      <a:pt x="359022" y="2565255"/>
                    </a:cubicBezTo>
                    <a:cubicBezTo>
                      <a:pt x="363670" y="2566440"/>
                      <a:pt x="370090" y="2567172"/>
                      <a:pt x="377181" y="2567172"/>
                    </a:cubicBezTo>
                    <a:close/>
                    <a:moveTo>
                      <a:pt x="215033" y="2567172"/>
                    </a:moveTo>
                    <a:lnTo>
                      <a:pt x="233191" y="2565255"/>
                    </a:lnTo>
                    <a:lnTo>
                      <a:pt x="238695" y="2563174"/>
                    </a:lnTo>
                    <a:lnTo>
                      <a:pt x="240714" y="2560625"/>
                    </a:lnTo>
                    <a:lnTo>
                      <a:pt x="240714" y="2534442"/>
                    </a:lnTo>
                    <a:lnTo>
                      <a:pt x="238695" y="2531893"/>
                    </a:lnTo>
                    <a:lnTo>
                      <a:pt x="233191" y="2529812"/>
                    </a:lnTo>
                    <a:cubicBezTo>
                      <a:pt x="228543" y="2528628"/>
                      <a:pt x="222123" y="2527895"/>
                      <a:pt x="215033" y="2527895"/>
                    </a:cubicBezTo>
                    <a:cubicBezTo>
                      <a:pt x="204397" y="2527895"/>
                      <a:pt x="195269" y="2529543"/>
                      <a:pt x="191370" y="2531893"/>
                    </a:cubicBezTo>
                    <a:cubicBezTo>
                      <a:pt x="190070" y="2532677"/>
                      <a:pt x="189352" y="2533538"/>
                      <a:pt x="189352" y="2534442"/>
                    </a:cubicBezTo>
                    <a:lnTo>
                      <a:pt x="189352" y="2560625"/>
                    </a:lnTo>
                    <a:cubicBezTo>
                      <a:pt x="189352" y="2562433"/>
                      <a:pt x="192227" y="2564070"/>
                      <a:pt x="196874" y="2565255"/>
                    </a:cubicBezTo>
                    <a:cubicBezTo>
                      <a:pt x="201522" y="2566440"/>
                      <a:pt x="207942" y="2567172"/>
                      <a:pt x="215033" y="2567172"/>
                    </a:cubicBezTo>
                    <a:close/>
                    <a:moveTo>
                      <a:pt x="146290" y="2789345"/>
                    </a:moveTo>
                    <a:cubicBezTo>
                      <a:pt x="123931" y="2789345"/>
                      <a:pt x="105805" y="2771219"/>
                      <a:pt x="105805" y="2748860"/>
                    </a:cubicBezTo>
                    <a:lnTo>
                      <a:pt x="105805" y="2201180"/>
                    </a:lnTo>
                    <a:lnTo>
                      <a:pt x="107588" y="2196877"/>
                    </a:lnTo>
                    <a:lnTo>
                      <a:pt x="105805" y="2188048"/>
                    </a:lnTo>
                    <a:lnTo>
                      <a:pt x="105805" y="1092736"/>
                    </a:lnTo>
                    <a:cubicBezTo>
                      <a:pt x="105805" y="1067074"/>
                      <a:pt x="126609" y="1046270"/>
                      <a:pt x="152271" y="1046270"/>
                    </a:cubicBezTo>
                    <a:lnTo>
                      <a:pt x="780858" y="1046270"/>
                    </a:lnTo>
                    <a:cubicBezTo>
                      <a:pt x="806520" y="1046270"/>
                      <a:pt x="827324" y="1067074"/>
                      <a:pt x="827324" y="1092736"/>
                    </a:cubicBezTo>
                    <a:lnTo>
                      <a:pt x="827324" y="2160695"/>
                    </a:lnTo>
                    <a:lnTo>
                      <a:pt x="1255945" y="2160695"/>
                    </a:lnTo>
                    <a:cubicBezTo>
                      <a:pt x="1278304" y="2160695"/>
                      <a:pt x="1296430" y="2178821"/>
                      <a:pt x="1296430" y="2201180"/>
                    </a:cubicBezTo>
                    <a:lnTo>
                      <a:pt x="1296430" y="2748860"/>
                    </a:lnTo>
                    <a:cubicBezTo>
                      <a:pt x="1296430" y="2771219"/>
                      <a:pt x="1278304" y="2789345"/>
                      <a:pt x="1255945" y="2789345"/>
                    </a:cubicBezTo>
                    <a:close/>
                    <a:moveTo>
                      <a:pt x="0" y="2959444"/>
                    </a:moveTo>
                    <a:lnTo>
                      <a:pt x="1402492" y="2959444"/>
                    </a:lnTo>
                    <a:lnTo>
                      <a:pt x="1402492" y="205724"/>
                    </a:lnTo>
                    <a:lnTo>
                      <a:pt x="0" y="205724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449520" y="2884268"/>
                <a:ext cx="1074174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Vending machines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661113" y="2103232"/>
              <a:ext cx="968599" cy="612811"/>
              <a:chOff x="10958500" y="2961475"/>
              <a:chExt cx="968599" cy="612811"/>
            </a:xfrm>
          </p:grpSpPr>
          <p:sp>
            <p:nvSpPr>
              <p:cNvPr id="52" name="Freeform 352"/>
              <p:cNvSpPr>
                <a:spLocks noChangeAspect="1" noEditPoints="1"/>
              </p:cNvSpPr>
              <p:nvPr/>
            </p:nvSpPr>
            <p:spPr bwMode="auto">
              <a:xfrm>
                <a:off x="11248716" y="2961475"/>
                <a:ext cx="447798" cy="396000"/>
              </a:xfrm>
              <a:custGeom>
                <a:avLst/>
                <a:gdLst>
                  <a:gd name="T0" fmla="*/ 1263 w 1874"/>
                  <a:gd name="T1" fmla="*/ 1435 h 1657"/>
                  <a:gd name="T2" fmla="*/ 1264 w 1874"/>
                  <a:gd name="T3" fmla="*/ 1426 h 1657"/>
                  <a:gd name="T4" fmla="*/ 1271 w 1874"/>
                  <a:gd name="T5" fmla="*/ 1409 h 1657"/>
                  <a:gd name="T6" fmla="*/ 1284 w 1874"/>
                  <a:gd name="T7" fmla="*/ 1396 h 1657"/>
                  <a:gd name="T8" fmla="*/ 1301 w 1874"/>
                  <a:gd name="T9" fmla="*/ 1389 h 1657"/>
                  <a:gd name="T10" fmla="*/ 1492 w 1874"/>
                  <a:gd name="T11" fmla="*/ 1388 h 1657"/>
                  <a:gd name="T12" fmla="*/ 1501 w 1874"/>
                  <a:gd name="T13" fmla="*/ 1389 h 1657"/>
                  <a:gd name="T14" fmla="*/ 1518 w 1874"/>
                  <a:gd name="T15" fmla="*/ 1396 h 1657"/>
                  <a:gd name="T16" fmla="*/ 1531 w 1874"/>
                  <a:gd name="T17" fmla="*/ 1409 h 1657"/>
                  <a:gd name="T18" fmla="*/ 1538 w 1874"/>
                  <a:gd name="T19" fmla="*/ 1426 h 1657"/>
                  <a:gd name="T20" fmla="*/ 1539 w 1874"/>
                  <a:gd name="T21" fmla="*/ 1657 h 1657"/>
                  <a:gd name="T22" fmla="*/ 1873 w 1874"/>
                  <a:gd name="T23" fmla="*/ 885 h 1657"/>
                  <a:gd name="T24" fmla="*/ 930 w 1874"/>
                  <a:gd name="T25" fmla="*/ 0 h 1657"/>
                  <a:gd name="T26" fmla="*/ 0 w 1874"/>
                  <a:gd name="T27" fmla="*/ 552 h 1657"/>
                  <a:gd name="T28" fmla="*/ 1263 w 1874"/>
                  <a:gd name="T29" fmla="*/ 1657 h 1657"/>
                  <a:gd name="T30" fmla="*/ 1707 w 1874"/>
                  <a:gd name="T31" fmla="*/ 220 h 1657"/>
                  <a:gd name="T32" fmla="*/ 1472 w 1874"/>
                  <a:gd name="T33" fmla="*/ 372 h 1657"/>
                  <a:gd name="T34" fmla="*/ 1472 w 1874"/>
                  <a:gd name="T35" fmla="*/ 490 h 1657"/>
                  <a:gd name="T36" fmla="*/ 1707 w 1874"/>
                  <a:gd name="T37" fmla="*/ 643 h 1657"/>
                  <a:gd name="T38" fmla="*/ 1472 w 1874"/>
                  <a:gd name="T39" fmla="*/ 490 h 1657"/>
                  <a:gd name="T40" fmla="*/ 1707 w 1874"/>
                  <a:gd name="T41" fmla="*/ 760 h 1657"/>
                  <a:gd name="T42" fmla="*/ 1472 w 1874"/>
                  <a:gd name="T43" fmla="*/ 914 h 1657"/>
                  <a:gd name="T44" fmla="*/ 1472 w 1874"/>
                  <a:gd name="T45" fmla="*/ 1031 h 1657"/>
                  <a:gd name="T46" fmla="*/ 1707 w 1874"/>
                  <a:gd name="T47" fmla="*/ 1185 h 1657"/>
                  <a:gd name="T48" fmla="*/ 1472 w 1874"/>
                  <a:gd name="T49" fmla="*/ 1031 h 1657"/>
                  <a:gd name="T50" fmla="*/ 1331 w 1874"/>
                  <a:gd name="T51" fmla="*/ 220 h 1657"/>
                  <a:gd name="T52" fmla="*/ 1096 w 1874"/>
                  <a:gd name="T53" fmla="*/ 372 h 1657"/>
                  <a:gd name="T54" fmla="*/ 1096 w 1874"/>
                  <a:gd name="T55" fmla="*/ 490 h 1657"/>
                  <a:gd name="T56" fmla="*/ 1331 w 1874"/>
                  <a:gd name="T57" fmla="*/ 643 h 1657"/>
                  <a:gd name="T58" fmla="*/ 1096 w 1874"/>
                  <a:gd name="T59" fmla="*/ 490 h 1657"/>
                  <a:gd name="T60" fmla="*/ 1331 w 1874"/>
                  <a:gd name="T61" fmla="*/ 760 h 1657"/>
                  <a:gd name="T62" fmla="*/ 1096 w 1874"/>
                  <a:gd name="T63" fmla="*/ 914 h 1657"/>
                  <a:gd name="T64" fmla="*/ 1096 w 1874"/>
                  <a:gd name="T65" fmla="*/ 1031 h 1657"/>
                  <a:gd name="T66" fmla="*/ 1331 w 1874"/>
                  <a:gd name="T67" fmla="*/ 1185 h 1657"/>
                  <a:gd name="T68" fmla="*/ 1096 w 1874"/>
                  <a:gd name="T69" fmla="*/ 1031 h 1657"/>
                  <a:gd name="T70" fmla="*/ 866 w 1874"/>
                  <a:gd name="T71" fmla="*/ 767 h 1657"/>
                  <a:gd name="T72" fmla="*/ 690 w 1874"/>
                  <a:gd name="T73" fmla="*/ 932 h 1657"/>
                  <a:gd name="T74" fmla="*/ 690 w 1874"/>
                  <a:gd name="T75" fmla="*/ 1058 h 1657"/>
                  <a:gd name="T76" fmla="*/ 866 w 1874"/>
                  <a:gd name="T77" fmla="*/ 1222 h 1657"/>
                  <a:gd name="T78" fmla="*/ 690 w 1874"/>
                  <a:gd name="T79" fmla="*/ 1058 h 1657"/>
                  <a:gd name="T80" fmla="*/ 866 w 1874"/>
                  <a:gd name="T81" fmla="*/ 1348 h 1657"/>
                  <a:gd name="T82" fmla="*/ 690 w 1874"/>
                  <a:gd name="T83" fmla="*/ 1512 h 1657"/>
                  <a:gd name="T84" fmla="*/ 405 w 1874"/>
                  <a:gd name="T85" fmla="*/ 767 h 1657"/>
                  <a:gd name="T86" fmla="*/ 581 w 1874"/>
                  <a:gd name="T87" fmla="*/ 932 h 1657"/>
                  <a:gd name="T88" fmla="*/ 405 w 1874"/>
                  <a:gd name="T89" fmla="*/ 767 h 1657"/>
                  <a:gd name="T90" fmla="*/ 581 w 1874"/>
                  <a:gd name="T91" fmla="*/ 1058 h 1657"/>
                  <a:gd name="T92" fmla="*/ 405 w 1874"/>
                  <a:gd name="T93" fmla="*/ 1222 h 1657"/>
                  <a:gd name="T94" fmla="*/ 405 w 1874"/>
                  <a:gd name="T95" fmla="*/ 1348 h 1657"/>
                  <a:gd name="T96" fmla="*/ 581 w 1874"/>
                  <a:gd name="T97" fmla="*/ 1512 h 1657"/>
                  <a:gd name="T98" fmla="*/ 405 w 1874"/>
                  <a:gd name="T99" fmla="*/ 1348 h 1657"/>
                  <a:gd name="T100" fmla="*/ 295 w 1874"/>
                  <a:gd name="T101" fmla="*/ 767 h 1657"/>
                  <a:gd name="T102" fmla="*/ 119 w 1874"/>
                  <a:gd name="T103" fmla="*/ 932 h 1657"/>
                  <a:gd name="T104" fmla="*/ 119 w 1874"/>
                  <a:gd name="T105" fmla="*/ 1058 h 1657"/>
                  <a:gd name="T106" fmla="*/ 295 w 1874"/>
                  <a:gd name="T107" fmla="*/ 1222 h 1657"/>
                  <a:gd name="T108" fmla="*/ 119 w 1874"/>
                  <a:gd name="T109" fmla="*/ 1058 h 1657"/>
                  <a:gd name="T110" fmla="*/ 295 w 1874"/>
                  <a:gd name="T111" fmla="*/ 1512 h 1657"/>
                  <a:gd name="T112" fmla="*/ 119 w 1874"/>
                  <a:gd name="T113" fmla="*/ 1348 h 1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74" h="1657">
                    <a:moveTo>
                      <a:pt x="1263" y="1657"/>
                    </a:moveTo>
                    <a:lnTo>
                      <a:pt x="1263" y="1435"/>
                    </a:lnTo>
                    <a:lnTo>
                      <a:pt x="1263" y="1435"/>
                    </a:lnTo>
                    <a:lnTo>
                      <a:pt x="1264" y="1426"/>
                    </a:lnTo>
                    <a:lnTo>
                      <a:pt x="1267" y="1417"/>
                    </a:lnTo>
                    <a:lnTo>
                      <a:pt x="1271" y="1409"/>
                    </a:lnTo>
                    <a:lnTo>
                      <a:pt x="1277" y="1402"/>
                    </a:lnTo>
                    <a:lnTo>
                      <a:pt x="1284" y="1396"/>
                    </a:lnTo>
                    <a:lnTo>
                      <a:pt x="1293" y="1392"/>
                    </a:lnTo>
                    <a:lnTo>
                      <a:pt x="1301" y="1389"/>
                    </a:lnTo>
                    <a:lnTo>
                      <a:pt x="1310" y="1388"/>
                    </a:lnTo>
                    <a:lnTo>
                      <a:pt x="1492" y="1388"/>
                    </a:lnTo>
                    <a:lnTo>
                      <a:pt x="1492" y="1388"/>
                    </a:lnTo>
                    <a:lnTo>
                      <a:pt x="1501" y="1389"/>
                    </a:lnTo>
                    <a:lnTo>
                      <a:pt x="1510" y="1392"/>
                    </a:lnTo>
                    <a:lnTo>
                      <a:pt x="1518" y="1396"/>
                    </a:lnTo>
                    <a:lnTo>
                      <a:pt x="1525" y="1402"/>
                    </a:lnTo>
                    <a:lnTo>
                      <a:pt x="1531" y="1409"/>
                    </a:lnTo>
                    <a:lnTo>
                      <a:pt x="1535" y="1417"/>
                    </a:lnTo>
                    <a:lnTo>
                      <a:pt x="1538" y="1426"/>
                    </a:lnTo>
                    <a:lnTo>
                      <a:pt x="1539" y="1435"/>
                    </a:lnTo>
                    <a:lnTo>
                      <a:pt x="1539" y="1657"/>
                    </a:lnTo>
                    <a:lnTo>
                      <a:pt x="1873" y="1657"/>
                    </a:lnTo>
                    <a:lnTo>
                      <a:pt x="1873" y="885"/>
                    </a:lnTo>
                    <a:lnTo>
                      <a:pt x="1874" y="0"/>
                    </a:lnTo>
                    <a:lnTo>
                      <a:pt x="930" y="0"/>
                    </a:lnTo>
                    <a:lnTo>
                      <a:pt x="928" y="552"/>
                    </a:lnTo>
                    <a:lnTo>
                      <a:pt x="0" y="552"/>
                    </a:lnTo>
                    <a:lnTo>
                      <a:pt x="3" y="1657"/>
                    </a:lnTo>
                    <a:lnTo>
                      <a:pt x="1263" y="1657"/>
                    </a:lnTo>
                    <a:close/>
                    <a:moveTo>
                      <a:pt x="1472" y="220"/>
                    </a:moveTo>
                    <a:lnTo>
                      <a:pt x="1707" y="220"/>
                    </a:lnTo>
                    <a:lnTo>
                      <a:pt x="1707" y="372"/>
                    </a:lnTo>
                    <a:lnTo>
                      <a:pt x="1472" y="372"/>
                    </a:lnTo>
                    <a:lnTo>
                      <a:pt x="1472" y="220"/>
                    </a:lnTo>
                    <a:close/>
                    <a:moveTo>
                      <a:pt x="1472" y="490"/>
                    </a:moveTo>
                    <a:lnTo>
                      <a:pt x="1707" y="490"/>
                    </a:lnTo>
                    <a:lnTo>
                      <a:pt x="1707" y="643"/>
                    </a:lnTo>
                    <a:lnTo>
                      <a:pt x="1472" y="643"/>
                    </a:lnTo>
                    <a:lnTo>
                      <a:pt x="1472" y="490"/>
                    </a:lnTo>
                    <a:close/>
                    <a:moveTo>
                      <a:pt x="1472" y="760"/>
                    </a:moveTo>
                    <a:lnTo>
                      <a:pt x="1707" y="760"/>
                    </a:lnTo>
                    <a:lnTo>
                      <a:pt x="1707" y="914"/>
                    </a:lnTo>
                    <a:lnTo>
                      <a:pt x="1472" y="914"/>
                    </a:lnTo>
                    <a:lnTo>
                      <a:pt x="1472" y="760"/>
                    </a:lnTo>
                    <a:close/>
                    <a:moveTo>
                      <a:pt x="1472" y="1031"/>
                    </a:moveTo>
                    <a:lnTo>
                      <a:pt x="1707" y="1031"/>
                    </a:lnTo>
                    <a:lnTo>
                      <a:pt x="1707" y="1185"/>
                    </a:lnTo>
                    <a:lnTo>
                      <a:pt x="1472" y="1185"/>
                    </a:lnTo>
                    <a:lnTo>
                      <a:pt x="1472" y="1031"/>
                    </a:lnTo>
                    <a:close/>
                    <a:moveTo>
                      <a:pt x="1096" y="220"/>
                    </a:moveTo>
                    <a:lnTo>
                      <a:pt x="1331" y="220"/>
                    </a:lnTo>
                    <a:lnTo>
                      <a:pt x="1331" y="372"/>
                    </a:lnTo>
                    <a:lnTo>
                      <a:pt x="1096" y="372"/>
                    </a:lnTo>
                    <a:lnTo>
                      <a:pt x="1096" y="220"/>
                    </a:lnTo>
                    <a:close/>
                    <a:moveTo>
                      <a:pt x="1096" y="490"/>
                    </a:moveTo>
                    <a:lnTo>
                      <a:pt x="1331" y="490"/>
                    </a:lnTo>
                    <a:lnTo>
                      <a:pt x="1331" y="643"/>
                    </a:lnTo>
                    <a:lnTo>
                      <a:pt x="1096" y="643"/>
                    </a:lnTo>
                    <a:lnTo>
                      <a:pt x="1096" y="490"/>
                    </a:lnTo>
                    <a:close/>
                    <a:moveTo>
                      <a:pt x="1096" y="760"/>
                    </a:moveTo>
                    <a:lnTo>
                      <a:pt x="1331" y="760"/>
                    </a:lnTo>
                    <a:lnTo>
                      <a:pt x="1331" y="914"/>
                    </a:lnTo>
                    <a:lnTo>
                      <a:pt x="1096" y="914"/>
                    </a:lnTo>
                    <a:lnTo>
                      <a:pt x="1096" y="760"/>
                    </a:lnTo>
                    <a:close/>
                    <a:moveTo>
                      <a:pt x="1096" y="1031"/>
                    </a:moveTo>
                    <a:lnTo>
                      <a:pt x="1331" y="1031"/>
                    </a:lnTo>
                    <a:lnTo>
                      <a:pt x="1331" y="1185"/>
                    </a:lnTo>
                    <a:lnTo>
                      <a:pt x="1096" y="1185"/>
                    </a:lnTo>
                    <a:lnTo>
                      <a:pt x="1096" y="1031"/>
                    </a:lnTo>
                    <a:close/>
                    <a:moveTo>
                      <a:pt x="690" y="767"/>
                    </a:moveTo>
                    <a:lnTo>
                      <a:pt x="866" y="767"/>
                    </a:lnTo>
                    <a:lnTo>
                      <a:pt x="866" y="932"/>
                    </a:lnTo>
                    <a:lnTo>
                      <a:pt x="690" y="932"/>
                    </a:lnTo>
                    <a:lnTo>
                      <a:pt x="690" y="767"/>
                    </a:lnTo>
                    <a:close/>
                    <a:moveTo>
                      <a:pt x="690" y="1058"/>
                    </a:moveTo>
                    <a:lnTo>
                      <a:pt x="866" y="1058"/>
                    </a:lnTo>
                    <a:lnTo>
                      <a:pt x="866" y="1222"/>
                    </a:lnTo>
                    <a:lnTo>
                      <a:pt x="690" y="1222"/>
                    </a:lnTo>
                    <a:lnTo>
                      <a:pt x="690" y="1058"/>
                    </a:lnTo>
                    <a:close/>
                    <a:moveTo>
                      <a:pt x="690" y="1348"/>
                    </a:moveTo>
                    <a:lnTo>
                      <a:pt x="866" y="1348"/>
                    </a:lnTo>
                    <a:lnTo>
                      <a:pt x="866" y="1512"/>
                    </a:lnTo>
                    <a:lnTo>
                      <a:pt x="690" y="1512"/>
                    </a:lnTo>
                    <a:lnTo>
                      <a:pt x="690" y="1348"/>
                    </a:lnTo>
                    <a:close/>
                    <a:moveTo>
                      <a:pt x="405" y="767"/>
                    </a:moveTo>
                    <a:lnTo>
                      <a:pt x="581" y="767"/>
                    </a:lnTo>
                    <a:lnTo>
                      <a:pt x="581" y="932"/>
                    </a:lnTo>
                    <a:lnTo>
                      <a:pt x="405" y="932"/>
                    </a:lnTo>
                    <a:lnTo>
                      <a:pt x="405" y="767"/>
                    </a:lnTo>
                    <a:close/>
                    <a:moveTo>
                      <a:pt x="405" y="1058"/>
                    </a:moveTo>
                    <a:lnTo>
                      <a:pt x="581" y="1058"/>
                    </a:lnTo>
                    <a:lnTo>
                      <a:pt x="581" y="1222"/>
                    </a:lnTo>
                    <a:lnTo>
                      <a:pt x="405" y="1222"/>
                    </a:lnTo>
                    <a:lnTo>
                      <a:pt x="405" y="1058"/>
                    </a:lnTo>
                    <a:close/>
                    <a:moveTo>
                      <a:pt x="405" y="1348"/>
                    </a:moveTo>
                    <a:lnTo>
                      <a:pt x="581" y="1348"/>
                    </a:lnTo>
                    <a:lnTo>
                      <a:pt x="581" y="1512"/>
                    </a:lnTo>
                    <a:lnTo>
                      <a:pt x="405" y="1512"/>
                    </a:lnTo>
                    <a:lnTo>
                      <a:pt x="405" y="1348"/>
                    </a:lnTo>
                    <a:close/>
                    <a:moveTo>
                      <a:pt x="119" y="767"/>
                    </a:moveTo>
                    <a:lnTo>
                      <a:pt x="295" y="767"/>
                    </a:lnTo>
                    <a:lnTo>
                      <a:pt x="295" y="932"/>
                    </a:lnTo>
                    <a:lnTo>
                      <a:pt x="119" y="932"/>
                    </a:lnTo>
                    <a:lnTo>
                      <a:pt x="119" y="767"/>
                    </a:lnTo>
                    <a:close/>
                    <a:moveTo>
                      <a:pt x="119" y="1058"/>
                    </a:moveTo>
                    <a:lnTo>
                      <a:pt x="295" y="1058"/>
                    </a:lnTo>
                    <a:lnTo>
                      <a:pt x="295" y="1222"/>
                    </a:lnTo>
                    <a:lnTo>
                      <a:pt x="119" y="1222"/>
                    </a:lnTo>
                    <a:lnTo>
                      <a:pt x="119" y="1058"/>
                    </a:lnTo>
                    <a:close/>
                    <a:moveTo>
                      <a:pt x="295" y="1348"/>
                    </a:moveTo>
                    <a:lnTo>
                      <a:pt x="295" y="1512"/>
                    </a:lnTo>
                    <a:lnTo>
                      <a:pt x="119" y="1512"/>
                    </a:lnTo>
                    <a:lnTo>
                      <a:pt x="119" y="1348"/>
                    </a:lnTo>
                    <a:lnTo>
                      <a:pt x="295" y="1348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958500" y="3408087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Buildings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232150" y="1116716"/>
              <a:ext cx="1074174" cy="563888"/>
              <a:chOff x="9771422" y="5899622"/>
              <a:chExt cx="1074174" cy="563888"/>
            </a:xfrm>
          </p:grpSpPr>
          <p:grpSp>
            <p:nvGrpSpPr>
              <p:cNvPr id="55" name="Group 54"/>
              <p:cNvGrpSpPr>
                <a:grpSpLocks noChangeAspect="1"/>
              </p:cNvGrpSpPr>
              <p:nvPr/>
            </p:nvGrpSpPr>
            <p:grpSpPr>
              <a:xfrm>
                <a:off x="10093814" y="5899622"/>
                <a:ext cx="365167" cy="368280"/>
                <a:chOff x="4706938" y="2719388"/>
                <a:chExt cx="558800" cy="563563"/>
              </a:xfrm>
              <a:solidFill>
                <a:schemeClr val="tx1"/>
              </a:solidFill>
            </p:grpSpPr>
            <p:sp>
              <p:nvSpPr>
                <p:cNvPr id="57" name="Freeform 87"/>
                <p:cNvSpPr>
                  <a:spLocks/>
                </p:cNvSpPr>
                <p:nvPr/>
              </p:nvSpPr>
              <p:spPr bwMode="auto">
                <a:xfrm>
                  <a:off x="4849813" y="2719388"/>
                  <a:ext cx="273050" cy="87313"/>
                </a:xfrm>
                <a:custGeom>
                  <a:avLst/>
                  <a:gdLst>
                    <a:gd name="T0" fmla="*/ 88 w 1028"/>
                    <a:gd name="T1" fmla="*/ 331 h 331"/>
                    <a:gd name="T2" fmla="*/ 111 w 1028"/>
                    <a:gd name="T3" fmla="*/ 325 h 331"/>
                    <a:gd name="T4" fmla="*/ 131 w 1028"/>
                    <a:gd name="T5" fmla="*/ 313 h 331"/>
                    <a:gd name="T6" fmla="*/ 146 w 1028"/>
                    <a:gd name="T7" fmla="*/ 295 h 331"/>
                    <a:gd name="T8" fmla="*/ 157 w 1028"/>
                    <a:gd name="T9" fmla="*/ 274 h 331"/>
                    <a:gd name="T10" fmla="*/ 160 w 1028"/>
                    <a:gd name="T11" fmla="*/ 251 h 331"/>
                    <a:gd name="T12" fmla="*/ 161 w 1028"/>
                    <a:gd name="T13" fmla="*/ 232 h 331"/>
                    <a:gd name="T14" fmla="*/ 171 w 1028"/>
                    <a:gd name="T15" fmla="*/ 208 h 331"/>
                    <a:gd name="T16" fmla="*/ 186 w 1028"/>
                    <a:gd name="T17" fmla="*/ 188 h 331"/>
                    <a:gd name="T18" fmla="*/ 207 w 1028"/>
                    <a:gd name="T19" fmla="*/ 172 h 331"/>
                    <a:gd name="T20" fmla="*/ 232 w 1028"/>
                    <a:gd name="T21" fmla="*/ 163 h 331"/>
                    <a:gd name="T22" fmla="*/ 777 w 1028"/>
                    <a:gd name="T23" fmla="*/ 162 h 331"/>
                    <a:gd name="T24" fmla="*/ 796 w 1028"/>
                    <a:gd name="T25" fmla="*/ 163 h 331"/>
                    <a:gd name="T26" fmla="*/ 821 w 1028"/>
                    <a:gd name="T27" fmla="*/ 172 h 331"/>
                    <a:gd name="T28" fmla="*/ 840 w 1028"/>
                    <a:gd name="T29" fmla="*/ 188 h 331"/>
                    <a:gd name="T30" fmla="*/ 857 w 1028"/>
                    <a:gd name="T31" fmla="*/ 208 h 331"/>
                    <a:gd name="T32" fmla="*/ 865 w 1028"/>
                    <a:gd name="T33" fmla="*/ 232 h 331"/>
                    <a:gd name="T34" fmla="*/ 867 w 1028"/>
                    <a:gd name="T35" fmla="*/ 251 h 331"/>
                    <a:gd name="T36" fmla="*/ 871 w 1028"/>
                    <a:gd name="T37" fmla="*/ 274 h 331"/>
                    <a:gd name="T38" fmla="*/ 880 w 1028"/>
                    <a:gd name="T39" fmla="*/ 295 h 331"/>
                    <a:gd name="T40" fmla="*/ 897 w 1028"/>
                    <a:gd name="T41" fmla="*/ 313 h 331"/>
                    <a:gd name="T42" fmla="*/ 917 w 1028"/>
                    <a:gd name="T43" fmla="*/ 325 h 331"/>
                    <a:gd name="T44" fmla="*/ 939 w 1028"/>
                    <a:gd name="T45" fmla="*/ 331 h 331"/>
                    <a:gd name="T46" fmla="*/ 955 w 1028"/>
                    <a:gd name="T47" fmla="*/ 331 h 331"/>
                    <a:gd name="T48" fmla="*/ 979 w 1028"/>
                    <a:gd name="T49" fmla="*/ 325 h 331"/>
                    <a:gd name="T50" fmla="*/ 998 w 1028"/>
                    <a:gd name="T51" fmla="*/ 313 h 331"/>
                    <a:gd name="T52" fmla="*/ 1014 w 1028"/>
                    <a:gd name="T53" fmla="*/ 295 h 331"/>
                    <a:gd name="T54" fmla="*/ 1024 w 1028"/>
                    <a:gd name="T55" fmla="*/ 274 h 331"/>
                    <a:gd name="T56" fmla="*/ 1028 w 1028"/>
                    <a:gd name="T57" fmla="*/ 251 h 331"/>
                    <a:gd name="T58" fmla="*/ 1023 w 1028"/>
                    <a:gd name="T59" fmla="*/ 201 h 331"/>
                    <a:gd name="T60" fmla="*/ 997 w 1028"/>
                    <a:gd name="T61" fmla="*/ 131 h 331"/>
                    <a:gd name="T62" fmla="*/ 954 w 1028"/>
                    <a:gd name="T63" fmla="*/ 74 h 331"/>
                    <a:gd name="T64" fmla="*/ 897 w 1028"/>
                    <a:gd name="T65" fmla="*/ 31 h 331"/>
                    <a:gd name="T66" fmla="*/ 828 w 1028"/>
                    <a:gd name="T67" fmla="*/ 6 h 331"/>
                    <a:gd name="T68" fmla="*/ 249 w 1028"/>
                    <a:gd name="T69" fmla="*/ 0 h 331"/>
                    <a:gd name="T70" fmla="*/ 199 w 1028"/>
                    <a:gd name="T71" fmla="*/ 6 h 331"/>
                    <a:gd name="T72" fmla="*/ 130 w 1028"/>
                    <a:gd name="T73" fmla="*/ 31 h 331"/>
                    <a:gd name="T74" fmla="*/ 72 w 1028"/>
                    <a:gd name="T75" fmla="*/ 74 h 331"/>
                    <a:gd name="T76" fmla="*/ 30 w 1028"/>
                    <a:gd name="T77" fmla="*/ 131 h 331"/>
                    <a:gd name="T78" fmla="*/ 4 w 1028"/>
                    <a:gd name="T79" fmla="*/ 201 h 331"/>
                    <a:gd name="T80" fmla="*/ 0 w 1028"/>
                    <a:gd name="T81" fmla="*/ 251 h 331"/>
                    <a:gd name="T82" fmla="*/ 3 w 1028"/>
                    <a:gd name="T83" fmla="*/ 274 h 331"/>
                    <a:gd name="T84" fmla="*/ 13 w 1028"/>
                    <a:gd name="T85" fmla="*/ 295 h 331"/>
                    <a:gd name="T86" fmla="*/ 29 w 1028"/>
                    <a:gd name="T87" fmla="*/ 313 h 331"/>
                    <a:gd name="T88" fmla="*/ 49 w 1028"/>
                    <a:gd name="T89" fmla="*/ 325 h 331"/>
                    <a:gd name="T90" fmla="*/ 71 w 1028"/>
                    <a:gd name="T91" fmla="*/ 331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28" h="331">
                      <a:moveTo>
                        <a:pt x="79" y="331"/>
                      </a:moveTo>
                      <a:lnTo>
                        <a:pt x="79" y="331"/>
                      </a:lnTo>
                      <a:lnTo>
                        <a:pt x="88" y="331"/>
                      </a:lnTo>
                      <a:lnTo>
                        <a:pt x="96" y="329"/>
                      </a:lnTo>
                      <a:lnTo>
                        <a:pt x="104" y="327"/>
                      </a:lnTo>
                      <a:lnTo>
                        <a:pt x="111" y="325"/>
                      </a:lnTo>
                      <a:lnTo>
                        <a:pt x="118" y="321"/>
                      </a:lnTo>
                      <a:lnTo>
                        <a:pt x="125" y="318"/>
                      </a:lnTo>
                      <a:lnTo>
                        <a:pt x="131" y="313"/>
                      </a:lnTo>
                      <a:lnTo>
                        <a:pt x="137" y="307"/>
                      </a:lnTo>
                      <a:lnTo>
                        <a:pt x="141" y="301"/>
                      </a:lnTo>
                      <a:lnTo>
                        <a:pt x="146" y="295"/>
                      </a:lnTo>
                      <a:lnTo>
                        <a:pt x="151" y="290"/>
                      </a:lnTo>
                      <a:lnTo>
                        <a:pt x="153" y="283"/>
                      </a:lnTo>
                      <a:lnTo>
                        <a:pt x="157" y="274"/>
                      </a:lnTo>
                      <a:lnTo>
                        <a:pt x="158" y="267"/>
                      </a:lnTo>
                      <a:lnTo>
                        <a:pt x="159" y="259"/>
                      </a:lnTo>
                      <a:lnTo>
                        <a:pt x="160" y="251"/>
                      </a:lnTo>
                      <a:lnTo>
                        <a:pt x="160" y="251"/>
                      </a:lnTo>
                      <a:lnTo>
                        <a:pt x="160" y="242"/>
                      </a:lnTo>
                      <a:lnTo>
                        <a:pt x="161" y="232"/>
                      </a:lnTo>
                      <a:lnTo>
                        <a:pt x="164" y="224"/>
                      </a:lnTo>
                      <a:lnTo>
                        <a:pt x="167" y="216"/>
                      </a:lnTo>
                      <a:lnTo>
                        <a:pt x="171" y="208"/>
                      </a:lnTo>
                      <a:lnTo>
                        <a:pt x="175" y="201"/>
                      </a:lnTo>
                      <a:lnTo>
                        <a:pt x="180" y="194"/>
                      </a:lnTo>
                      <a:lnTo>
                        <a:pt x="186" y="188"/>
                      </a:lnTo>
                      <a:lnTo>
                        <a:pt x="193" y="182"/>
                      </a:lnTo>
                      <a:lnTo>
                        <a:pt x="199" y="177"/>
                      </a:lnTo>
                      <a:lnTo>
                        <a:pt x="207" y="172"/>
                      </a:lnTo>
                      <a:lnTo>
                        <a:pt x="214" y="169"/>
                      </a:lnTo>
                      <a:lnTo>
                        <a:pt x="222" y="165"/>
                      </a:lnTo>
                      <a:lnTo>
                        <a:pt x="232" y="163"/>
                      </a:lnTo>
                      <a:lnTo>
                        <a:pt x="240" y="162"/>
                      </a:lnTo>
                      <a:lnTo>
                        <a:pt x="249" y="162"/>
                      </a:lnTo>
                      <a:lnTo>
                        <a:pt x="777" y="162"/>
                      </a:lnTo>
                      <a:lnTo>
                        <a:pt x="777" y="162"/>
                      </a:lnTo>
                      <a:lnTo>
                        <a:pt x="787" y="162"/>
                      </a:lnTo>
                      <a:lnTo>
                        <a:pt x="796" y="163"/>
                      </a:lnTo>
                      <a:lnTo>
                        <a:pt x="804" y="165"/>
                      </a:lnTo>
                      <a:lnTo>
                        <a:pt x="812" y="169"/>
                      </a:lnTo>
                      <a:lnTo>
                        <a:pt x="821" y="172"/>
                      </a:lnTo>
                      <a:lnTo>
                        <a:pt x="828" y="177"/>
                      </a:lnTo>
                      <a:lnTo>
                        <a:pt x="835" y="182"/>
                      </a:lnTo>
                      <a:lnTo>
                        <a:pt x="840" y="188"/>
                      </a:lnTo>
                      <a:lnTo>
                        <a:pt x="846" y="194"/>
                      </a:lnTo>
                      <a:lnTo>
                        <a:pt x="852" y="201"/>
                      </a:lnTo>
                      <a:lnTo>
                        <a:pt x="857" y="208"/>
                      </a:lnTo>
                      <a:lnTo>
                        <a:pt x="860" y="216"/>
                      </a:lnTo>
                      <a:lnTo>
                        <a:pt x="863" y="224"/>
                      </a:lnTo>
                      <a:lnTo>
                        <a:pt x="865" y="232"/>
                      </a:lnTo>
                      <a:lnTo>
                        <a:pt x="866" y="242"/>
                      </a:lnTo>
                      <a:lnTo>
                        <a:pt x="867" y="251"/>
                      </a:lnTo>
                      <a:lnTo>
                        <a:pt x="867" y="251"/>
                      </a:lnTo>
                      <a:lnTo>
                        <a:pt x="867" y="259"/>
                      </a:lnTo>
                      <a:lnTo>
                        <a:pt x="869" y="267"/>
                      </a:lnTo>
                      <a:lnTo>
                        <a:pt x="871" y="274"/>
                      </a:lnTo>
                      <a:lnTo>
                        <a:pt x="873" y="283"/>
                      </a:lnTo>
                      <a:lnTo>
                        <a:pt x="877" y="290"/>
                      </a:lnTo>
                      <a:lnTo>
                        <a:pt x="880" y="295"/>
                      </a:lnTo>
                      <a:lnTo>
                        <a:pt x="885" y="301"/>
                      </a:lnTo>
                      <a:lnTo>
                        <a:pt x="891" y="307"/>
                      </a:lnTo>
                      <a:lnTo>
                        <a:pt x="897" y="313"/>
                      </a:lnTo>
                      <a:lnTo>
                        <a:pt x="902" y="318"/>
                      </a:lnTo>
                      <a:lnTo>
                        <a:pt x="910" y="321"/>
                      </a:lnTo>
                      <a:lnTo>
                        <a:pt x="917" y="325"/>
                      </a:lnTo>
                      <a:lnTo>
                        <a:pt x="924" y="327"/>
                      </a:lnTo>
                      <a:lnTo>
                        <a:pt x="932" y="329"/>
                      </a:lnTo>
                      <a:lnTo>
                        <a:pt x="939" y="331"/>
                      </a:lnTo>
                      <a:lnTo>
                        <a:pt x="947" y="331"/>
                      </a:lnTo>
                      <a:lnTo>
                        <a:pt x="947" y="331"/>
                      </a:lnTo>
                      <a:lnTo>
                        <a:pt x="955" y="331"/>
                      </a:lnTo>
                      <a:lnTo>
                        <a:pt x="963" y="329"/>
                      </a:lnTo>
                      <a:lnTo>
                        <a:pt x="972" y="327"/>
                      </a:lnTo>
                      <a:lnTo>
                        <a:pt x="979" y="325"/>
                      </a:lnTo>
                      <a:lnTo>
                        <a:pt x="986" y="321"/>
                      </a:lnTo>
                      <a:lnTo>
                        <a:pt x="993" y="318"/>
                      </a:lnTo>
                      <a:lnTo>
                        <a:pt x="998" y="313"/>
                      </a:lnTo>
                      <a:lnTo>
                        <a:pt x="1004" y="307"/>
                      </a:lnTo>
                      <a:lnTo>
                        <a:pt x="1009" y="301"/>
                      </a:lnTo>
                      <a:lnTo>
                        <a:pt x="1014" y="295"/>
                      </a:lnTo>
                      <a:lnTo>
                        <a:pt x="1018" y="290"/>
                      </a:lnTo>
                      <a:lnTo>
                        <a:pt x="1021" y="283"/>
                      </a:lnTo>
                      <a:lnTo>
                        <a:pt x="1024" y="274"/>
                      </a:lnTo>
                      <a:lnTo>
                        <a:pt x="1025" y="267"/>
                      </a:lnTo>
                      <a:lnTo>
                        <a:pt x="1028" y="259"/>
                      </a:lnTo>
                      <a:lnTo>
                        <a:pt x="1028" y="251"/>
                      </a:lnTo>
                      <a:lnTo>
                        <a:pt x="1028" y="251"/>
                      </a:lnTo>
                      <a:lnTo>
                        <a:pt x="1027" y="225"/>
                      </a:lnTo>
                      <a:lnTo>
                        <a:pt x="1023" y="201"/>
                      </a:lnTo>
                      <a:lnTo>
                        <a:pt x="1016" y="176"/>
                      </a:lnTo>
                      <a:lnTo>
                        <a:pt x="1008" y="154"/>
                      </a:lnTo>
                      <a:lnTo>
                        <a:pt x="997" y="131"/>
                      </a:lnTo>
                      <a:lnTo>
                        <a:pt x="984" y="110"/>
                      </a:lnTo>
                      <a:lnTo>
                        <a:pt x="970" y="92"/>
                      </a:lnTo>
                      <a:lnTo>
                        <a:pt x="954" y="74"/>
                      </a:lnTo>
                      <a:lnTo>
                        <a:pt x="936" y="58"/>
                      </a:lnTo>
                      <a:lnTo>
                        <a:pt x="918" y="44"/>
                      </a:lnTo>
                      <a:lnTo>
                        <a:pt x="897" y="31"/>
                      </a:lnTo>
                      <a:lnTo>
                        <a:pt x="874" y="20"/>
                      </a:lnTo>
                      <a:lnTo>
                        <a:pt x="852" y="12"/>
                      </a:lnTo>
                      <a:lnTo>
                        <a:pt x="828" y="6"/>
                      </a:lnTo>
                      <a:lnTo>
                        <a:pt x="803" y="2"/>
                      </a:lnTo>
                      <a:lnTo>
                        <a:pt x="777" y="0"/>
                      </a:lnTo>
                      <a:lnTo>
                        <a:pt x="249" y="0"/>
                      </a:lnTo>
                      <a:lnTo>
                        <a:pt x="249" y="0"/>
                      </a:lnTo>
                      <a:lnTo>
                        <a:pt x="223" y="2"/>
                      </a:lnTo>
                      <a:lnTo>
                        <a:pt x="199" y="6"/>
                      </a:lnTo>
                      <a:lnTo>
                        <a:pt x="175" y="12"/>
                      </a:lnTo>
                      <a:lnTo>
                        <a:pt x="152" y="20"/>
                      </a:lnTo>
                      <a:lnTo>
                        <a:pt x="130" y="31"/>
                      </a:lnTo>
                      <a:lnTo>
                        <a:pt x="110" y="44"/>
                      </a:lnTo>
                      <a:lnTo>
                        <a:pt x="90" y="58"/>
                      </a:lnTo>
                      <a:lnTo>
                        <a:pt x="72" y="74"/>
                      </a:lnTo>
                      <a:lnTo>
                        <a:pt x="57" y="92"/>
                      </a:lnTo>
                      <a:lnTo>
                        <a:pt x="42" y="110"/>
                      </a:lnTo>
                      <a:lnTo>
                        <a:pt x="30" y="131"/>
                      </a:lnTo>
                      <a:lnTo>
                        <a:pt x="20" y="154"/>
                      </a:lnTo>
                      <a:lnTo>
                        <a:pt x="10" y="176"/>
                      </a:lnTo>
                      <a:lnTo>
                        <a:pt x="4" y="201"/>
                      </a:lnTo>
                      <a:lnTo>
                        <a:pt x="1" y="225"/>
                      </a:lnTo>
                      <a:lnTo>
                        <a:pt x="0" y="251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1" y="267"/>
                      </a:lnTo>
                      <a:lnTo>
                        <a:pt x="3" y="274"/>
                      </a:lnTo>
                      <a:lnTo>
                        <a:pt x="6" y="283"/>
                      </a:lnTo>
                      <a:lnTo>
                        <a:pt x="9" y="290"/>
                      </a:lnTo>
                      <a:lnTo>
                        <a:pt x="13" y="295"/>
                      </a:lnTo>
                      <a:lnTo>
                        <a:pt x="17" y="301"/>
                      </a:lnTo>
                      <a:lnTo>
                        <a:pt x="23" y="307"/>
                      </a:lnTo>
                      <a:lnTo>
                        <a:pt x="29" y="313"/>
                      </a:lnTo>
                      <a:lnTo>
                        <a:pt x="35" y="318"/>
                      </a:lnTo>
                      <a:lnTo>
                        <a:pt x="42" y="321"/>
                      </a:lnTo>
                      <a:lnTo>
                        <a:pt x="49" y="325"/>
                      </a:lnTo>
                      <a:lnTo>
                        <a:pt x="56" y="327"/>
                      </a:lnTo>
                      <a:lnTo>
                        <a:pt x="63" y="329"/>
                      </a:lnTo>
                      <a:lnTo>
                        <a:pt x="71" y="331"/>
                      </a:lnTo>
                      <a:lnTo>
                        <a:pt x="79" y="331"/>
                      </a:lnTo>
                      <a:lnTo>
                        <a:pt x="79" y="331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" name="Freeform 88"/>
                <p:cNvSpPr>
                  <a:spLocks noEditPoints="1"/>
                </p:cNvSpPr>
                <p:nvPr/>
              </p:nvSpPr>
              <p:spPr bwMode="auto">
                <a:xfrm>
                  <a:off x="4706938" y="2822576"/>
                  <a:ext cx="558800" cy="460375"/>
                </a:xfrm>
                <a:custGeom>
                  <a:avLst/>
                  <a:gdLst>
                    <a:gd name="T0" fmla="*/ 226 w 2115"/>
                    <a:gd name="T1" fmla="*/ 1 h 1744"/>
                    <a:gd name="T2" fmla="*/ 133 w 2115"/>
                    <a:gd name="T3" fmla="*/ 31 h 1744"/>
                    <a:gd name="T4" fmla="*/ 58 w 2115"/>
                    <a:gd name="T5" fmla="*/ 93 h 1744"/>
                    <a:gd name="T6" fmla="*/ 11 w 2115"/>
                    <a:gd name="T7" fmla="*/ 178 h 1744"/>
                    <a:gd name="T8" fmla="*/ 0 w 2115"/>
                    <a:gd name="T9" fmla="*/ 1492 h 1744"/>
                    <a:gd name="T10" fmla="*/ 11 w 2115"/>
                    <a:gd name="T11" fmla="*/ 1567 h 1744"/>
                    <a:gd name="T12" fmla="*/ 58 w 2115"/>
                    <a:gd name="T13" fmla="*/ 1652 h 1744"/>
                    <a:gd name="T14" fmla="*/ 133 w 2115"/>
                    <a:gd name="T15" fmla="*/ 1713 h 1744"/>
                    <a:gd name="T16" fmla="*/ 226 w 2115"/>
                    <a:gd name="T17" fmla="*/ 1742 h 1744"/>
                    <a:gd name="T18" fmla="*/ 1888 w 2115"/>
                    <a:gd name="T19" fmla="*/ 1742 h 1744"/>
                    <a:gd name="T20" fmla="*/ 1983 w 2115"/>
                    <a:gd name="T21" fmla="*/ 1713 h 1744"/>
                    <a:gd name="T22" fmla="*/ 2058 w 2115"/>
                    <a:gd name="T23" fmla="*/ 1652 h 1744"/>
                    <a:gd name="T24" fmla="*/ 2103 w 2115"/>
                    <a:gd name="T25" fmla="*/ 1567 h 1744"/>
                    <a:gd name="T26" fmla="*/ 2115 w 2115"/>
                    <a:gd name="T27" fmla="*/ 253 h 1744"/>
                    <a:gd name="T28" fmla="*/ 2103 w 2115"/>
                    <a:gd name="T29" fmla="*/ 178 h 1744"/>
                    <a:gd name="T30" fmla="*/ 2058 w 2115"/>
                    <a:gd name="T31" fmla="*/ 93 h 1744"/>
                    <a:gd name="T32" fmla="*/ 1983 w 2115"/>
                    <a:gd name="T33" fmla="*/ 31 h 1744"/>
                    <a:gd name="T34" fmla="*/ 1888 w 2115"/>
                    <a:gd name="T35" fmla="*/ 1 h 1744"/>
                    <a:gd name="T36" fmla="*/ 1057 w 2115"/>
                    <a:gd name="T37" fmla="*/ 1409 h 1744"/>
                    <a:gd name="T38" fmla="*/ 948 w 2115"/>
                    <a:gd name="T39" fmla="*/ 1398 h 1744"/>
                    <a:gd name="T40" fmla="*/ 847 w 2115"/>
                    <a:gd name="T41" fmla="*/ 1367 h 1744"/>
                    <a:gd name="T42" fmla="*/ 756 w 2115"/>
                    <a:gd name="T43" fmla="*/ 1317 h 1744"/>
                    <a:gd name="T44" fmla="*/ 677 w 2115"/>
                    <a:gd name="T45" fmla="*/ 1252 h 1744"/>
                    <a:gd name="T46" fmla="*/ 612 w 2115"/>
                    <a:gd name="T47" fmla="*/ 1172 h 1744"/>
                    <a:gd name="T48" fmla="*/ 561 w 2115"/>
                    <a:gd name="T49" fmla="*/ 1081 h 1744"/>
                    <a:gd name="T50" fmla="*/ 531 w 2115"/>
                    <a:gd name="T51" fmla="*/ 980 h 1744"/>
                    <a:gd name="T52" fmla="*/ 519 w 2115"/>
                    <a:gd name="T53" fmla="*/ 873 h 1744"/>
                    <a:gd name="T54" fmla="*/ 526 w 2115"/>
                    <a:gd name="T55" fmla="*/ 791 h 1744"/>
                    <a:gd name="T56" fmla="*/ 552 w 2115"/>
                    <a:gd name="T57" fmla="*/ 688 h 1744"/>
                    <a:gd name="T58" fmla="*/ 598 w 2115"/>
                    <a:gd name="T59" fmla="*/ 594 h 1744"/>
                    <a:gd name="T60" fmla="*/ 658 w 2115"/>
                    <a:gd name="T61" fmla="*/ 511 h 1744"/>
                    <a:gd name="T62" fmla="*/ 736 w 2115"/>
                    <a:gd name="T63" fmla="*/ 442 h 1744"/>
                    <a:gd name="T64" fmla="*/ 824 w 2115"/>
                    <a:gd name="T65" fmla="*/ 388 h 1744"/>
                    <a:gd name="T66" fmla="*/ 922 w 2115"/>
                    <a:gd name="T67" fmla="*/ 353 h 1744"/>
                    <a:gd name="T68" fmla="*/ 1028 w 2115"/>
                    <a:gd name="T69" fmla="*/ 336 h 1744"/>
                    <a:gd name="T70" fmla="*/ 1112 w 2115"/>
                    <a:gd name="T71" fmla="*/ 337 h 1744"/>
                    <a:gd name="T72" fmla="*/ 1216 w 2115"/>
                    <a:gd name="T73" fmla="*/ 360 h 1744"/>
                    <a:gd name="T74" fmla="*/ 1313 w 2115"/>
                    <a:gd name="T75" fmla="*/ 399 h 1744"/>
                    <a:gd name="T76" fmla="*/ 1398 w 2115"/>
                    <a:gd name="T77" fmla="*/ 458 h 1744"/>
                    <a:gd name="T78" fmla="*/ 1471 w 2115"/>
                    <a:gd name="T79" fmla="*/ 531 h 1744"/>
                    <a:gd name="T80" fmla="*/ 1528 w 2115"/>
                    <a:gd name="T81" fmla="*/ 616 h 1744"/>
                    <a:gd name="T82" fmla="*/ 1569 w 2115"/>
                    <a:gd name="T83" fmla="*/ 712 h 1744"/>
                    <a:gd name="T84" fmla="*/ 1590 w 2115"/>
                    <a:gd name="T85" fmla="*/ 817 h 1744"/>
                    <a:gd name="T86" fmla="*/ 1593 w 2115"/>
                    <a:gd name="T87" fmla="*/ 901 h 1744"/>
                    <a:gd name="T88" fmla="*/ 1576 w 2115"/>
                    <a:gd name="T89" fmla="*/ 1007 h 1744"/>
                    <a:gd name="T90" fmla="*/ 1540 w 2115"/>
                    <a:gd name="T91" fmla="*/ 1106 h 1744"/>
                    <a:gd name="T92" fmla="*/ 1486 w 2115"/>
                    <a:gd name="T93" fmla="*/ 1193 h 1744"/>
                    <a:gd name="T94" fmla="*/ 1417 w 2115"/>
                    <a:gd name="T95" fmla="*/ 1269 h 1744"/>
                    <a:gd name="T96" fmla="*/ 1335 w 2115"/>
                    <a:gd name="T97" fmla="*/ 1331 h 1744"/>
                    <a:gd name="T98" fmla="*/ 1242 w 2115"/>
                    <a:gd name="T99" fmla="*/ 1377 h 1744"/>
                    <a:gd name="T100" fmla="*/ 1139 w 2115"/>
                    <a:gd name="T101" fmla="*/ 1403 h 1744"/>
                    <a:gd name="T102" fmla="*/ 1057 w 2115"/>
                    <a:gd name="T103" fmla="*/ 1409 h 1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115" h="1744">
                      <a:moveTo>
                        <a:pt x="1862" y="0"/>
                      </a:moveTo>
                      <a:lnTo>
                        <a:pt x="252" y="0"/>
                      </a:lnTo>
                      <a:lnTo>
                        <a:pt x="252" y="0"/>
                      </a:lnTo>
                      <a:lnTo>
                        <a:pt x="226" y="1"/>
                      </a:lnTo>
                      <a:lnTo>
                        <a:pt x="202" y="6"/>
                      </a:lnTo>
                      <a:lnTo>
                        <a:pt x="177" y="12"/>
                      </a:lnTo>
                      <a:lnTo>
                        <a:pt x="154" y="20"/>
                      </a:lnTo>
                      <a:lnTo>
                        <a:pt x="133" y="31"/>
                      </a:lnTo>
                      <a:lnTo>
                        <a:pt x="112" y="44"/>
                      </a:lnTo>
                      <a:lnTo>
                        <a:pt x="92" y="58"/>
                      </a:lnTo>
                      <a:lnTo>
                        <a:pt x="74" y="74"/>
                      </a:lnTo>
                      <a:lnTo>
                        <a:pt x="58" y="93"/>
                      </a:lnTo>
                      <a:lnTo>
                        <a:pt x="44" y="111"/>
                      </a:lnTo>
                      <a:lnTo>
                        <a:pt x="31" y="133"/>
                      </a:lnTo>
                      <a:lnTo>
                        <a:pt x="20" y="155"/>
                      </a:lnTo>
                      <a:lnTo>
                        <a:pt x="11" y="178"/>
                      </a:lnTo>
                      <a:lnTo>
                        <a:pt x="5" y="202"/>
                      </a:lnTo>
                      <a:lnTo>
                        <a:pt x="2" y="227"/>
                      </a:lnTo>
                      <a:lnTo>
                        <a:pt x="0" y="253"/>
                      </a:lnTo>
                      <a:lnTo>
                        <a:pt x="0" y="1492"/>
                      </a:lnTo>
                      <a:lnTo>
                        <a:pt x="0" y="1492"/>
                      </a:lnTo>
                      <a:lnTo>
                        <a:pt x="2" y="1518"/>
                      </a:lnTo>
                      <a:lnTo>
                        <a:pt x="5" y="1542"/>
                      </a:lnTo>
                      <a:lnTo>
                        <a:pt x="11" y="1567"/>
                      </a:lnTo>
                      <a:lnTo>
                        <a:pt x="20" y="1590"/>
                      </a:lnTo>
                      <a:lnTo>
                        <a:pt x="31" y="1612"/>
                      </a:lnTo>
                      <a:lnTo>
                        <a:pt x="44" y="1632"/>
                      </a:lnTo>
                      <a:lnTo>
                        <a:pt x="58" y="1652"/>
                      </a:lnTo>
                      <a:lnTo>
                        <a:pt x="74" y="1670"/>
                      </a:lnTo>
                      <a:lnTo>
                        <a:pt x="92" y="1686"/>
                      </a:lnTo>
                      <a:lnTo>
                        <a:pt x="112" y="1701"/>
                      </a:lnTo>
                      <a:lnTo>
                        <a:pt x="133" y="1713"/>
                      </a:lnTo>
                      <a:lnTo>
                        <a:pt x="154" y="1724"/>
                      </a:lnTo>
                      <a:lnTo>
                        <a:pt x="177" y="1733"/>
                      </a:lnTo>
                      <a:lnTo>
                        <a:pt x="202" y="1739"/>
                      </a:lnTo>
                      <a:lnTo>
                        <a:pt x="226" y="1742"/>
                      </a:lnTo>
                      <a:lnTo>
                        <a:pt x="252" y="1744"/>
                      </a:lnTo>
                      <a:lnTo>
                        <a:pt x="1862" y="1744"/>
                      </a:lnTo>
                      <a:lnTo>
                        <a:pt x="1862" y="1744"/>
                      </a:lnTo>
                      <a:lnTo>
                        <a:pt x="1888" y="1742"/>
                      </a:lnTo>
                      <a:lnTo>
                        <a:pt x="1914" y="1739"/>
                      </a:lnTo>
                      <a:lnTo>
                        <a:pt x="1937" y="1733"/>
                      </a:lnTo>
                      <a:lnTo>
                        <a:pt x="1960" y="1724"/>
                      </a:lnTo>
                      <a:lnTo>
                        <a:pt x="1983" y="1713"/>
                      </a:lnTo>
                      <a:lnTo>
                        <a:pt x="2004" y="1701"/>
                      </a:lnTo>
                      <a:lnTo>
                        <a:pt x="2023" y="1686"/>
                      </a:lnTo>
                      <a:lnTo>
                        <a:pt x="2041" y="1670"/>
                      </a:lnTo>
                      <a:lnTo>
                        <a:pt x="2058" y="1652"/>
                      </a:lnTo>
                      <a:lnTo>
                        <a:pt x="2072" y="1632"/>
                      </a:lnTo>
                      <a:lnTo>
                        <a:pt x="2085" y="1612"/>
                      </a:lnTo>
                      <a:lnTo>
                        <a:pt x="2095" y="1590"/>
                      </a:lnTo>
                      <a:lnTo>
                        <a:pt x="2103" y="1567"/>
                      </a:lnTo>
                      <a:lnTo>
                        <a:pt x="2109" y="1542"/>
                      </a:lnTo>
                      <a:lnTo>
                        <a:pt x="2114" y="1518"/>
                      </a:lnTo>
                      <a:lnTo>
                        <a:pt x="2115" y="1492"/>
                      </a:lnTo>
                      <a:lnTo>
                        <a:pt x="2115" y="253"/>
                      </a:lnTo>
                      <a:lnTo>
                        <a:pt x="2115" y="253"/>
                      </a:lnTo>
                      <a:lnTo>
                        <a:pt x="2114" y="227"/>
                      </a:lnTo>
                      <a:lnTo>
                        <a:pt x="2109" y="202"/>
                      </a:lnTo>
                      <a:lnTo>
                        <a:pt x="2103" y="178"/>
                      </a:lnTo>
                      <a:lnTo>
                        <a:pt x="2095" y="155"/>
                      </a:lnTo>
                      <a:lnTo>
                        <a:pt x="2085" y="133"/>
                      </a:lnTo>
                      <a:lnTo>
                        <a:pt x="2072" y="111"/>
                      </a:lnTo>
                      <a:lnTo>
                        <a:pt x="2058" y="93"/>
                      </a:lnTo>
                      <a:lnTo>
                        <a:pt x="2041" y="74"/>
                      </a:lnTo>
                      <a:lnTo>
                        <a:pt x="2023" y="58"/>
                      </a:lnTo>
                      <a:lnTo>
                        <a:pt x="2004" y="44"/>
                      </a:lnTo>
                      <a:lnTo>
                        <a:pt x="1983" y="31"/>
                      </a:lnTo>
                      <a:lnTo>
                        <a:pt x="1960" y="20"/>
                      </a:lnTo>
                      <a:lnTo>
                        <a:pt x="1937" y="12"/>
                      </a:lnTo>
                      <a:lnTo>
                        <a:pt x="1914" y="6"/>
                      </a:lnTo>
                      <a:lnTo>
                        <a:pt x="1888" y="1"/>
                      </a:lnTo>
                      <a:lnTo>
                        <a:pt x="1862" y="0"/>
                      </a:lnTo>
                      <a:lnTo>
                        <a:pt x="1862" y="0"/>
                      </a:lnTo>
                      <a:close/>
                      <a:moveTo>
                        <a:pt x="1057" y="1409"/>
                      </a:moveTo>
                      <a:lnTo>
                        <a:pt x="1057" y="1409"/>
                      </a:lnTo>
                      <a:lnTo>
                        <a:pt x="1028" y="1409"/>
                      </a:lnTo>
                      <a:lnTo>
                        <a:pt x="1002" y="1406"/>
                      </a:lnTo>
                      <a:lnTo>
                        <a:pt x="975" y="1403"/>
                      </a:lnTo>
                      <a:lnTo>
                        <a:pt x="948" y="1398"/>
                      </a:lnTo>
                      <a:lnTo>
                        <a:pt x="922" y="1392"/>
                      </a:lnTo>
                      <a:lnTo>
                        <a:pt x="897" y="1385"/>
                      </a:lnTo>
                      <a:lnTo>
                        <a:pt x="872" y="1377"/>
                      </a:lnTo>
                      <a:lnTo>
                        <a:pt x="847" y="1367"/>
                      </a:lnTo>
                      <a:lnTo>
                        <a:pt x="824" y="1356"/>
                      </a:lnTo>
                      <a:lnTo>
                        <a:pt x="800" y="1344"/>
                      </a:lnTo>
                      <a:lnTo>
                        <a:pt x="778" y="1331"/>
                      </a:lnTo>
                      <a:lnTo>
                        <a:pt x="756" y="1317"/>
                      </a:lnTo>
                      <a:lnTo>
                        <a:pt x="736" y="1302"/>
                      </a:lnTo>
                      <a:lnTo>
                        <a:pt x="715" y="1287"/>
                      </a:lnTo>
                      <a:lnTo>
                        <a:pt x="696" y="1269"/>
                      </a:lnTo>
                      <a:lnTo>
                        <a:pt x="677" y="1252"/>
                      </a:lnTo>
                      <a:lnTo>
                        <a:pt x="658" y="1233"/>
                      </a:lnTo>
                      <a:lnTo>
                        <a:pt x="642" y="1214"/>
                      </a:lnTo>
                      <a:lnTo>
                        <a:pt x="626" y="1193"/>
                      </a:lnTo>
                      <a:lnTo>
                        <a:pt x="612" y="1172"/>
                      </a:lnTo>
                      <a:lnTo>
                        <a:pt x="598" y="1151"/>
                      </a:lnTo>
                      <a:lnTo>
                        <a:pt x="585" y="1128"/>
                      </a:lnTo>
                      <a:lnTo>
                        <a:pt x="572" y="1106"/>
                      </a:lnTo>
                      <a:lnTo>
                        <a:pt x="561" y="1081"/>
                      </a:lnTo>
                      <a:lnTo>
                        <a:pt x="552" y="1058"/>
                      </a:lnTo>
                      <a:lnTo>
                        <a:pt x="544" y="1032"/>
                      </a:lnTo>
                      <a:lnTo>
                        <a:pt x="537" y="1007"/>
                      </a:lnTo>
                      <a:lnTo>
                        <a:pt x="531" y="980"/>
                      </a:lnTo>
                      <a:lnTo>
                        <a:pt x="526" y="954"/>
                      </a:lnTo>
                      <a:lnTo>
                        <a:pt x="523" y="928"/>
                      </a:lnTo>
                      <a:lnTo>
                        <a:pt x="520" y="901"/>
                      </a:lnTo>
                      <a:lnTo>
                        <a:pt x="519" y="873"/>
                      </a:lnTo>
                      <a:lnTo>
                        <a:pt x="519" y="873"/>
                      </a:lnTo>
                      <a:lnTo>
                        <a:pt x="520" y="844"/>
                      </a:lnTo>
                      <a:lnTo>
                        <a:pt x="523" y="817"/>
                      </a:lnTo>
                      <a:lnTo>
                        <a:pt x="526" y="791"/>
                      </a:lnTo>
                      <a:lnTo>
                        <a:pt x="531" y="764"/>
                      </a:lnTo>
                      <a:lnTo>
                        <a:pt x="537" y="738"/>
                      </a:lnTo>
                      <a:lnTo>
                        <a:pt x="544" y="712"/>
                      </a:lnTo>
                      <a:lnTo>
                        <a:pt x="552" y="688"/>
                      </a:lnTo>
                      <a:lnTo>
                        <a:pt x="561" y="663"/>
                      </a:lnTo>
                      <a:lnTo>
                        <a:pt x="572" y="640"/>
                      </a:lnTo>
                      <a:lnTo>
                        <a:pt x="585" y="616"/>
                      </a:lnTo>
                      <a:lnTo>
                        <a:pt x="598" y="594"/>
                      </a:lnTo>
                      <a:lnTo>
                        <a:pt x="612" y="572"/>
                      </a:lnTo>
                      <a:lnTo>
                        <a:pt x="626" y="551"/>
                      </a:lnTo>
                      <a:lnTo>
                        <a:pt x="642" y="531"/>
                      </a:lnTo>
                      <a:lnTo>
                        <a:pt x="658" y="511"/>
                      </a:lnTo>
                      <a:lnTo>
                        <a:pt x="677" y="492"/>
                      </a:lnTo>
                      <a:lnTo>
                        <a:pt x="696" y="474"/>
                      </a:lnTo>
                      <a:lnTo>
                        <a:pt x="715" y="458"/>
                      </a:lnTo>
                      <a:lnTo>
                        <a:pt x="736" y="442"/>
                      </a:lnTo>
                      <a:lnTo>
                        <a:pt x="756" y="426"/>
                      </a:lnTo>
                      <a:lnTo>
                        <a:pt x="778" y="414"/>
                      </a:lnTo>
                      <a:lnTo>
                        <a:pt x="800" y="399"/>
                      </a:lnTo>
                      <a:lnTo>
                        <a:pt x="824" y="388"/>
                      </a:lnTo>
                      <a:lnTo>
                        <a:pt x="847" y="377"/>
                      </a:lnTo>
                      <a:lnTo>
                        <a:pt x="872" y="368"/>
                      </a:lnTo>
                      <a:lnTo>
                        <a:pt x="897" y="360"/>
                      </a:lnTo>
                      <a:lnTo>
                        <a:pt x="922" y="353"/>
                      </a:lnTo>
                      <a:lnTo>
                        <a:pt x="948" y="346"/>
                      </a:lnTo>
                      <a:lnTo>
                        <a:pt x="975" y="341"/>
                      </a:lnTo>
                      <a:lnTo>
                        <a:pt x="1002" y="337"/>
                      </a:lnTo>
                      <a:lnTo>
                        <a:pt x="1028" y="336"/>
                      </a:lnTo>
                      <a:lnTo>
                        <a:pt x="1057" y="335"/>
                      </a:lnTo>
                      <a:lnTo>
                        <a:pt x="1057" y="335"/>
                      </a:lnTo>
                      <a:lnTo>
                        <a:pt x="1085" y="336"/>
                      </a:lnTo>
                      <a:lnTo>
                        <a:pt x="1112" y="337"/>
                      </a:lnTo>
                      <a:lnTo>
                        <a:pt x="1139" y="341"/>
                      </a:lnTo>
                      <a:lnTo>
                        <a:pt x="1164" y="346"/>
                      </a:lnTo>
                      <a:lnTo>
                        <a:pt x="1191" y="353"/>
                      </a:lnTo>
                      <a:lnTo>
                        <a:pt x="1216" y="360"/>
                      </a:lnTo>
                      <a:lnTo>
                        <a:pt x="1242" y="368"/>
                      </a:lnTo>
                      <a:lnTo>
                        <a:pt x="1265" y="377"/>
                      </a:lnTo>
                      <a:lnTo>
                        <a:pt x="1290" y="388"/>
                      </a:lnTo>
                      <a:lnTo>
                        <a:pt x="1313" y="399"/>
                      </a:lnTo>
                      <a:lnTo>
                        <a:pt x="1335" y="414"/>
                      </a:lnTo>
                      <a:lnTo>
                        <a:pt x="1356" y="426"/>
                      </a:lnTo>
                      <a:lnTo>
                        <a:pt x="1377" y="442"/>
                      </a:lnTo>
                      <a:lnTo>
                        <a:pt x="1398" y="458"/>
                      </a:lnTo>
                      <a:lnTo>
                        <a:pt x="1417" y="474"/>
                      </a:lnTo>
                      <a:lnTo>
                        <a:pt x="1436" y="492"/>
                      </a:lnTo>
                      <a:lnTo>
                        <a:pt x="1454" y="511"/>
                      </a:lnTo>
                      <a:lnTo>
                        <a:pt x="1471" y="531"/>
                      </a:lnTo>
                      <a:lnTo>
                        <a:pt x="1486" y="551"/>
                      </a:lnTo>
                      <a:lnTo>
                        <a:pt x="1502" y="572"/>
                      </a:lnTo>
                      <a:lnTo>
                        <a:pt x="1516" y="594"/>
                      </a:lnTo>
                      <a:lnTo>
                        <a:pt x="1528" y="616"/>
                      </a:lnTo>
                      <a:lnTo>
                        <a:pt x="1540" y="640"/>
                      </a:lnTo>
                      <a:lnTo>
                        <a:pt x="1552" y="663"/>
                      </a:lnTo>
                      <a:lnTo>
                        <a:pt x="1561" y="688"/>
                      </a:lnTo>
                      <a:lnTo>
                        <a:pt x="1569" y="712"/>
                      </a:lnTo>
                      <a:lnTo>
                        <a:pt x="1576" y="738"/>
                      </a:lnTo>
                      <a:lnTo>
                        <a:pt x="1582" y="764"/>
                      </a:lnTo>
                      <a:lnTo>
                        <a:pt x="1587" y="791"/>
                      </a:lnTo>
                      <a:lnTo>
                        <a:pt x="1590" y="817"/>
                      </a:lnTo>
                      <a:lnTo>
                        <a:pt x="1593" y="844"/>
                      </a:lnTo>
                      <a:lnTo>
                        <a:pt x="1594" y="873"/>
                      </a:lnTo>
                      <a:lnTo>
                        <a:pt x="1594" y="873"/>
                      </a:lnTo>
                      <a:lnTo>
                        <a:pt x="1593" y="901"/>
                      </a:lnTo>
                      <a:lnTo>
                        <a:pt x="1590" y="928"/>
                      </a:lnTo>
                      <a:lnTo>
                        <a:pt x="1587" y="954"/>
                      </a:lnTo>
                      <a:lnTo>
                        <a:pt x="1582" y="980"/>
                      </a:lnTo>
                      <a:lnTo>
                        <a:pt x="1576" y="1007"/>
                      </a:lnTo>
                      <a:lnTo>
                        <a:pt x="1569" y="1032"/>
                      </a:lnTo>
                      <a:lnTo>
                        <a:pt x="1561" y="1058"/>
                      </a:lnTo>
                      <a:lnTo>
                        <a:pt x="1552" y="1081"/>
                      </a:lnTo>
                      <a:lnTo>
                        <a:pt x="1540" y="1106"/>
                      </a:lnTo>
                      <a:lnTo>
                        <a:pt x="1528" y="1128"/>
                      </a:lnTo>
                      <a:lnTo>
                        <a:pt x="1516" y="1151"/>
                      </a:lnTo>
                      <a:lnTo>
                        <a:pt x="1502" y="1172"/>
                      </a:lnTo>
                      <a:lnTo>
                        <a:pt x="1486" y="1193"/>
                      </a:lnTo>
                      <a:lnTo>
                        <a:pt x="1471" y="1214"/>
                      </a:lnTo>
                      <a:lnTo>
                        <a:pt x="1454" y="1233"/>
                      </a:lnTo>
                      <a:lnTo>
                        <a:pt x="1436" y="1252"/>
                      </a:lnTo>
                      <a:lnTo>
                        <a:pt x="1417" y="1269"/>
                      </a:lnTo>
                      <a:lnTo>
                        <a:pt x="1398" y="1287"/>
                      </a:lnTo>
                      <a:lnTo>
                        <a:pt x="1377" y="1302"/>
                      </a:lnTo>
                      <a:lnTo>
                        <a:pt x="1356" y="1317"/>
                      </a:lnTo>
                      <a:lnTo>
                        <a:pt x="1335" y="1331"/>
                      </a:lnTo>
                      <a:lnTo>
                        <a:pt x="1313" y="1344"/>
                      </a:lnTo>
                      <a:lnTo>
                        <a:pt x="1290" y="1356"/>
                      </a:lnTo>
                      <a:lnTo>
                        <a:pt x="1265" y="1367"/>
                      </a:lnTo>
                      <a:lnTo>
                        <a:pt x="1242" y="1377"/>
                      </a:lnTo>
                      <a:lnTo>
                        <a:pt x="1216" y="1385"/>
                      </a:lnTo>
                      <a:lnTo>
                        <a:pt x="1191" y="1392"/>
                      </a:lnTo>
                      <a:lnTo>
                        <a:pt x="1164" y="1398"/>
                      </a:lnTo>
                      <a:lnTo>
                        <a:pt x="1139" y="1403"/>
                      </a:lnTo>
                      <a:lnTo>
                        <a:pt x="1112" y="1406"/>
                      </a:lnTo>
                      <a:lnTo>
                        <a:pt x="1085" y="1409"/>
                      </a:lnTo>
                      <a:lnTo>
                        <a:pt x="1057" y="1409"/>
                      </a:lnTo>
                      <a:lnTo>
                        <a:pt x="1057" y="1409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9" name="Freeform 89"/>
                <p:cNvSpPr>
                  <a:spLocks/>
                </p:cNvSpPr>
                <p:nvPr/>
              </p:nvSpPr>
              <p:spPr bwMode="auto">
                <a:xfrm>
                  <a:off x="4892675" y="2959101"/>
                  <a:ext cx="187325" cy="187325"/>
                </a:xfrm>
                <a:custGeom>
                  <a:avLst/>
                  <a:gdLst>
                    <a:gd name="T0" fmla="*/ 472 w 709"/>
                    <a:gd name="T1" fmla="*/ 0 h 709"/>
                    <a:gd name="T2" fmla="*/ 240 w 709"/>
                    <a:gd name="T3" fmla="*/ 0 h 709"/>
                    <a:gd name="T4" fmla="*/ 240 w 709"/>
                    <a:gd name="T5" fmla="*/ 240 h 709"/>
                    <a:gd name="T6" fmla="*/ 0 w 709"/>
                    <a:gd name="T7" fmla="*/ 240 h 709"/>
                    <a:gd name="T8" fmla="*/ 0 w 709"/>
                    <a:gd name="T9" fmla="*/ 472 h 709"/>
                    <a:gd name="T10" fmla="*/ 240 w 709"/>
                    <a:gd name="T11" fmla="*/ 472 h 709"/>
                    <a:gd name="T12" fmla="*/ 240 w 709"/>
                    <a:gd name="T13" fmla="*/ 709 h 709"/>
                    <a:gd name="T14" fmla="*/ 472 w 709"/>
                    <a:gd name="T15" fmla="*/ 709 h 709"/>
                    <a:gd name="T16" fmla="*/ 472 w 709"/>
                    <a:gd name="T17" fmla="*/ 472 h 709"/>
                    <a:gd name="T18" fmla="*/ 709 w 709"/>
                    <a:gd name="T19" fmla="*/ 472 h 709"/>
                    <a:gd name="T20" fmla="*/ 709 w 709"/>
                    <a:gd name="T21" fmla="*/ 240 h 709"/>
                    <a:gd name="T22" fmla="*/ 472 w 709"/>
                    <a:gd name="T23" fmla="*/ 240 h 709"/>
                    <a:gd name="T24" fmla="*/ 472 w 709"/>
                    <a:gd name="T25" fmla="*/ 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9" h="709">
                      <a:moveTo>
                        <a:pt x="472" y="0"/>
                      </a:moveTo>
                      <a:lnTo>
                        <a:pt x="240" y="0"/>
                      </a:lnTo>
                      <a:lnTo>
                        <a:pt x="240" y="240"/>
                      </a:lnTo>
                      <a:lnTo>
                        <a:pt x="0" y="240"/>
                      </a:lnTo>
                      <a:lnTo>
                        <a:pt x="0" y="472"/>
                      </a:lnTo>
                      <a:lnTo>
                        <a:pt x="240" y="472"/>
                      </a:lnTo>
                      <a:lnTo>
                        <a:pt x="240" y="709"/>
                      </a:lnTo>
                      <a:lnTo>
                        <a:pt x="472" y="709"/>
                      </a:lnTo>
                      <a:lnTo>
                        <a:pt x="472" y="472"/>
                      </a:lnTo>
                      <a:lnTo>
                        <a:pt x="709" y="472"/>
                      </a:lnTo>
                      <a:lnTo>
                        <a:pt x="709" y="240"/>
                      </a:lnTo>
                      <a:lnTo>
                        <a:pt x="472" y="240"/>
                      </a:lnTo>
                      <a:lnTo>
                        <a:pt x="472" y="0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9771422" y="6297311"/>
                <a:ext cx="107417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Medical devices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055680" y="982637"/>
              <a:ext cx="1194559" cy="1037608"/>
              <a:chOff x="3751243" y="3917408"/>
              <a:chExt cx="1194559" cy="1037608"/>
            </a:xfrm>
          </p:grpSpPr>
          <p:sp>
            <p:nvSpPr>
              <p:cNvPr id="61" name="Freeform: Shape 798"/>
              <p:cNvSpPr/>
              <p:nvPr/>
            </p:nvSpPr>
            <p:spPr bwMode="auto">
              <a:xfrm rot="5400000">
                <a:off x="3948836" y="3793534"/>
                <a:ext cx="799373" cy="1047121"/>
              </a:xfrm>
              <a:custGeom>
                <a:avLst/>
                <a:gdLst>
                  <a:gd name="connsiteX0" fmla="*/ 77 w 799373"/>
                  <a:gd name="connsiteY0" fmla="*/ 893997 h 1047121"/>
                  <a:gd name="connsiteX1" fmla="*/ 7476 w 799373"/>
                  <a:gd name="connsiteY1" fmla="*/ 888009 h 1047121"/>
                  <a:gd name="connsiteX2" fmla="*/ 7476 w 799373"/>
                  <a:gd name="connsiteY2" fmla="*/ 850855 h 1047121"/>
                  <a:gd name="connsiteX3" fmla="*/ 2532 w 799373"/>
                  <a:gd name="connsiteY3" fmla="*/ 831065 h 1047121"/>
                  <a:gd name="connsiteX4" fmla="*/ 7476 w 799373"/>
                  <a:gd name="connsiteY4" fmla="*/ 813700 h 1047121"/>
                  <a:gd name="connsiteX5" fmla="*/ 7476 w 799373"/>
                  <a:gd name="connsiteY5" fmla="*/ 776546 h 1047121"/>
                  <a:gd name="connsiteX6" fmla="*/ 1304 w 799373"/>
                  <a:gd name="connsiteY6" fmla="*/ 757137 h 1047121"/>
                  <a:gd name="connsiteX7" fmla="*/ 7476 w 799373"/>
                  <a:gd name="connsiteY7" fmla="*/ 739392 h 1047121"/>
                  <a:gd name="connsiteX8" fmla="*/ 7476 w 799373"/>
                  <a:gd name="connsiteY8" fmla="*/ 702238 h 1047121"/>
                  <a:gd name="connsiteX9" fmla="*/ 77 w 799373"/>
                  <a:gd name="connsiteY9" fmla="*/ 694825 h 1047121"/>
                  <a:gd name="connsiteX10" fmla="*/ 18011 w 799373"/>
                  <a:gd name="connsiteY10" fmla="*/ 676891 h 1047121"/>
                  <a:gd name="connsiteX11" fmla="*/ 32672 w 799373"/>
                  <a:gd name="connsiteY11" fmla="*/ 694825 h 1047121"/>
                  <a:gd name="connsiteX12" fmla="*/ 35605 w 799373"/>
                  <a:gd name="connsiteY12" fmla="*/ 739487 h 1047121"/>
                  <a:gd name="connsiteX13" fmla="*/ 36184 w 799373"/>
                  <a:gd name="connsiteY13" fmla="*/ 770643 h 1047121"/>
                  <a:gd name="connsiteX14" fmla="*/ 128020 w 799373"/>
                  <a:gd name="connsiteY14" fmla="*/ 770643 h 1047121"/>
                  <a:gd name="connsiteX15" fmla="*/ 128020 w 799373"/>
                  <a:gd name="connsiteY15" fmla="*/ 698637 h 1047121"/>
                  <a:gd name="connsiteX16" fmla="*/ 137939 w 799373"/>
                  <a:gd name="connsiteY16" fmla="*/ 688718 h 1047121"/>
                  <a:gd name="connsiteX17" fmla="*/ 147237 w 799373"/>
                  <a:gd name="connsiteY17" fmla="*/ 688718 h 1047121"/>
                  <a:gd name="connsiteX18" fmla="*/ 147237 w 799373"/>
                  <a:gd name="connsiteY18" fmla="*/ 683041 h 1047121"/>
                  <a:gd name="connsiteX19" fmla="*/ 154708 w 799373"/>
                  <a:gd name="connsiteY19" fmla="*/ 675570 h 1047121"/>
                  <a:gd name="connsiteX20" fmla="*/ 157351 w 799373"/>
                  <a:gd name="connsiteY20" fmla="*/ 675570 h 1047121"/>
                  <a:gd name="connsiteX21" fmla="*/ 157351 w 799373"/>
                  <a:gd name="connsiteY21" fmla="*/ 569373 h 1047121"/>
                  <a:gd name="connsiteX22" fmla="*/ 185022 w 799373"/>
                  <a:gd name="connsiteY22" fmla="*/ 541702 h 1047121"/>
                  <a:gd name="connsiteX23" fmla="*/ 228799 w 799373"/>
                  <a:gd name="connsiteY23" fmla="*/ 541702 h 1047121"/>
                  <a:gd name="connsiteX24" fmla="*/ 229304 w 799373"/>
                  <a:gd name="connsiteY24" fmla="*/ 541911 h 1047121"/>
                  <a:gd name="connsiteX25" fmla="*/ 307316 w 799373"/>
                  <a:gd name="connsiteY25" fmla="*/ 541911 h 1047121"/>
                  <a:gd name="connsiteX26" fmla="*/ 307316 w 799373"/>
                  <a:gd name="connsiteY26" fmla="*/ 535951 h 1047121"/>
                  <a:gd name="connsiteX27" fmla="*/ 323925 w 799373"/>
                  <a:gd name="connsiteY27" fmla="*/ 519342 h 1047121"/>
                  <a:gd name="connsiteX28" fmla="*/ 390360 w 799373"/>
                  <a:gd name="connsiteY28" fmla="*/ 519342 h 1047121"/>
                  <a:gd name="connsiteX29" fmla="*/ 406969 w 799373"/>
                  <a:gd name="connsiteY29" fmla="*/ 535951 h 1047121"/>
                  <a:gd name="connsiteX30" fmla="*/ 406969 w 799373"/>
                  <a:gd name="connsiteY30" fmla="*/ 541338 h 1047121"/>
                  <a:gd name="connsiteX31" fmla="*/ 423886 w 799373"/>
                  <a:gd name="connsiteY31" fmla="*/ 541338 h 1047121"/>
                  <a:gd name="connsiteX32" fmla="*/ 430874 w 799373"/>
                  <a:gd name="connsiteY32" fmla="*/ 534351 h 1047121"/>
                  <a:gd name="connsiteX33" fmla="*/ 430874 w 799373"/>
                  <a:gd name="connsiteY33" fmla="*/ 519646 h 1047121"/>
                  <a:gd name="connsiteX34" fmla="*/ 424706 w 799373"/>
                  <a:gd name="connsiteY34" fmla="*/ 519646 h 1047121"/>
                  <a:gd name="connsiteX35" fmla="*/ 408097 w 799373"/>
                  <a:gd name="connsiteY35" fmla="*/ 503037 h 1047121"/>
                  <a:gd name="connsiteX36" fmla="*/ 408097 w 799373"/>
                  <a:gd name="connsiteY36" fmla="*/ 436602 h 1047121"/>
                  <a:gd name="connsiteX37" fmla="*/ 424706 w 799373"/>
                  <a:gd name="connsiteY37" fmla="*/ 419993 h 1047121"/>
                  <a:gd name="connsiteX38" fmla="*/ 430874 w 799373"/>
                  <a:gd name="connsiteY38" fmla="*/ 419993 h 1047121"/>
                  <a:gd name="connsiteX39" fmla="*/ 430874 w 799373"/>
                  <a:gd name="connsiteY39" fmla="*/ 238395 h 1047121"/>
                  <a:gd name="connsiteX40" fmla="*/ 424706 w 799373"/>
                  <a:gd name="connsiteY40" fmla="*/ 238395 h 1047121"/>
                  <a:gd name="connsiteX41" fmla="*/ 408097 w 799373"/>
                  <a:gd name="connsiteY41" fmla="*/ 221786 h 1047121"/>
                  <a:gd name="connsiteX42" fmla="*/ 408097 w 799373"/>
                  <a:gd name="connsiteY42" fmla="*/ 155351 h 1047121"/>
                  <a:gd name="connsiteX43" fmla="*/ 424706 w 799373"/>
                  <a:gd name="connsiteY43" fmla="*/ 138742 h 1047121"/>
                  <a:gd name="connsiteX44" fmla="*/ 430874 w 799373"/>
                  <a:gd name="connsiteY44" fmla="*/ 138742 h 1047121"/>
                  <a:gd name="connsiteX45" fmla="*/ 430874 w 799373"/>
                  <a:gd name="connsiteY45" fmla="*/ 125036 h 1047121"/>
                  <a:gd name="connsiteX46" fmla="*/ 537514 w 799373"/>
                  <a:gd name="connsiteY46" fmla="*/ 18396 h 1047121"/>
                  <a:gd name="connsiteX47" fmla="*/ 568964 w 799373"/>
                  <a:gd name="connsiteY47" fmla="*/ 18396 h 1047121"/>
                  <a:gd name="connsiteX48" fmla="*/ 568964 w 799373"/>
                  <a:gd name="connsiteY48" fmla="*/ 16609 h 1047121"/>
                  <a:gd name="connsiteX49" fmla="*/ 585573 w 799373"/>
                  <a:gd name="connsiteY49" fmla="*/ 0 h 1047121"/>
                  <a:gd name="connsiteX50" fmla="*/ 652008 w 799373"/>
                  <a:gd name="connsiteY50" fmla="*/ 0 h 1047121"/>
                  <a:gd name="connsiteX51" fmla="*/ 668617 w 799373"/>
                  <a:gd name="connsiteY51" fmla="*/ 16609 h 1047121"/>
                  <a:gd name="connsiteX52" fmla="*/ 668617 w 799373"/>
                  <a:gd name="connsiteY52" fmla="*/ 18396 h 1047121"/>
                  <a:gd name="connsiteX53" fmla="*/ 782764 w 799373"/>
                  <a:gd name="connsiteY53" fmla="*/ 18396 h 1047121"/>
                  <a:gd name="connsiteX54" fmla="*/ 799373 w 799373"/>
                  <a:gd name="connsiteY54" fmla="*/ 35005 h 1047121"/>
                  <a:gd name="connsiteX55" fmla="*/ 799373 w 799373"/>
                  <a:gd name="connsiteY55" fmla="*/ 101440 h 1047121"/>
                  <a:gd name="connsiteX56" fmla="*/ 782764 w 799373"/>
                  <a:gd name="connsiteY56" fmla="*/ 118049 h 1047121"/>
                  <a:gd name="connsiteX57" fmla="*/ 668617 w 799373"/>
                  <a:gd name="connsiteY57" fmla="*/ 118049 h 1047121"/>
                  <a:gd name="connsiteX58" fmla="*/ 668617 w 799373"/>
                  <a:gd name="connsiteY58" fmla="*/ 128096 h 1047121"/>
                  <a:gd name="connsiteX59" fmla="*/ 652008 w 799373"/>
                  <a:gd name="connsiteY59" fmla="*/ 144705 h 1047121"/>
                  <a:gd name="connsiteX60" fmla="*/ 585573 w 799373"/>
                  <a:gd name="connsiteY60" fmla="*/ 144705 h 1047121"/>
                  <a:gd name="connsiteX61" fmla="*/ 568964 w 799373"/>
                  <a:gd name="connsiteY61" fmla="*/ 128096 h 1047121"/>
                  <a:gd name="connsiteX62" fmla="*/ 568964 w 799373"/>
                  <a:gd name="connsiteY62" fmla="*/ 118049 h 1047121"/>
                  <a:gd name="connsiteX63" fmla="*/ 537514 w 799373"/>
                  <a:gd name="connsiteY63" fmla="*/ 118049 h 1047121"/>
                  <a:gd name="connsiteX64" fmla="*/ 530526 w 799373"/>
                  <a:gd name="connsiteY64" fmla="*/ 125037 h 1047121"/>
                  <a:gd name="connsiteX65" fmla="*/ 530526 w 799373"/>
                  <a:gd name="connsiteY65" fmla="*/ 138742 h 1047121"/>
                  <a:gd name="connsiteX66" fmla="*/ 536193 w 799373"/>
                  <a:gd name="connsiteY66" fmla="*/ 138742 h 1047121"/>
                  <a:gd name="connsiteX67" fmla="*/ 552802 w 799373"/>
                  <a:gd name="connsiteY67" fmla="*/ 155351 h 1047121"/>
                  <a:gd name="connsiteX68" fmla="*/ 552802 w 799373"/>
                  <a:gd name="connsiteY68" fmla="*/ 221786 h 1047121"/>
                  <a:gd name="connsiteX69" fmla="*/ 536193 w 799373"/>
                  <a:gd name="connsiteY69" fmla="*/ 238395 h 1047121"/>
                  <a:gd name="connsiteX70" fmla="*/ 530527 w 799373"/>
                  <a:gd name="connsiteY70" fmla="*/ 238395 h 1047121"/>
                  <a:gd name="connsiteX71" fmla="*/ 530527 w 799373"/>
                  <a:gd name="connsiteY71" fmla="*/ 419993 h 1047121"/>
                  <a:gd name="connsiteX72" fmla="*/ 536193 w 799373"/>
                  <a:gd name="connsiteY72" fmla="*/ 419993 h 1047121"/>
                  <a:gd name="connsiteX73" fmla="*/ 552802 w 799373"/>
                  <a:gd name="connsiteY73" fmla="*/ 436602 h 1047121"/>
                  <a:gd name="connsiteX74" fmla="*/ 552802 w 799373"/>
                  <a:gd name="connsiteY74" fmla="*/ 503037 h 1047121"/>
                  <a:gd name="connsiteX75" fmla="*/ 536193 w 799373"/>
                  <a:gd name="connsiteY75" fmla="*/ 519646 h 1047121"/>
                  <a:gd name="connsiteX76" fmla="*/ 530527 w 799373"/>
                  <a:gd name="connsiteY76" fmla="*/ 519646 h 1047121"/>
                  <a:gd name="connsiteX77" fmla="*/ 530527 w 799373"/>
                  <a:gd name="connsiteY77" fmla="*/ 534351 h 1047121"/>
                  <a:gd name="connsiteX78" fmla="*/ 423886 w 799373"/>
                  <a:gd name="connsiteY78" fmla="*/ 640991 h 1047121"/>
                  <a:gd name="connsiteX79" fmla="*/ 406969 w 799373"/>
                  <a:gd name="connsiteY79" fmla="*/ 640991 h 1047121"/>
                  <a:gd name="connsiteX80" fmla="*/ 406969 w 799373"/>
                  <a:gd name="connsiteY80" fmla="*/ 647438 h 1047121"/>
                  <a:gd name="connsiteX81" fmla="*/ 390360 w 799373"/>
                  <a:gd name="connsiteY81" fmla="*/ 664047 h 1047121"/>
                  <a:gd name="connsiteX82" fmla="*/ 323925 w 799373"/>
                  <a:gd name="connsiteY82" fmla="*/ 664047 h 1047121"/>
                  <a:gd name="connsiteX83" fmla="*/ 307316 w 799373"/>
                  <a:gd name="connsiteY83" fmla="*/ 647438 h 1047121"/>
                  <a:gd name="connsiteX84" fmla="*/ 307316 w 799373"/>
                  <a:gd name="connsiteY84" fmla="*/ 641564 h 1047121"/>
                  <a:gd name="connsiteX85" fmla="*/ 256470 w 799373"/>
                  <a:gd name="connsiteY85" fmla="*/ 641564 h 1047121"/>
                  <a:gd name="connsiteX86" fmla="*/ 256470 w 799373"/>
                  <a:gd name="connsiteY86" fmla="*/ 675570 h 1047121"/>
                  <a:gd name="connsiteX87" fmla="*/ 257090 w 799373"/>
                  <a:gd name="connsiteY87" fmla="*/ 675570 h 1047121"/>
                  <a:gd name="connsiteX88" fmla="*/ 264561 w 799373"/>
                  <a:gd name="connsiteY88" fmla="*/ 683041 h 1047121"/>
                  <a:gd name="connsiteX89" fmla="*/ 264561 w 799373"/>
                  <a:gd name="connsiteY89" fmla="*/ 688718 h 1047121"/>
                  <a:gd name="connsiteX90" fmla="*/ 273859 w 799373"/>
                  <a:gd name="connsiteY90" fmla="*/ 688718 h 1047121"/>
                  <a:gd name="connsiteX91" fmla="*/ 283778 w 799373"/>
                  <a:gd name="connsiteY91" fmla="*/ 698637 h 1047121"/>
                  <a:gd name="connsiteX92" fmla="*/ 283778 w 799373"/>
                  <a:gd name="connsiteY92" fmla="*/ 890185 h 1047121"/>
                  <a:gd name="connsiteX93" fmla="*/ 273859 w 799373"/>
                  <a:gd name="connsiteY93" fmla="*/ 900104 h 1047121"/>
                  <a:gd name="connsiteX94" fmla="*/ 264561 w 799373"/>
                  <a:gd name="connsiteY94" fmla="*/ 900104 h 1047121"/>
                  <a:gd name="connsiteX95" fmla="*/ 264561 w 799373"/>
                  <a:gd name="connsiteY95" fmla="*/ 905782 h 1047121"/>
                  <a:gd name="connsiteX96" fmla="*/ 257090 w 799373"/>
                  <a:gd name="connsiteY96" fmla="*/ 913253 h 1047121"/>
                  <a:gd name="connsiteX97" fmla="*/ 256470 w 799373"/>
                  <a:gd name="connsiteY97" fmla="*/ 913253 h 1047121"/>
                  <a:gd name="connsiteX98" fmla="*/ 256470 w 799373"/>
                  <a:gd name="connsiteY98" fmla="*/ 1019450 h 1047121"/>
                  <a:gd name="connsiteX99" fmla="*/ 228799 w 799373"/>
                  <a:gd name="connsiteY99" fmla="*/ 1047121 h 1047121"/>
                  <a:gd name="connsiteX100" fmla="*/ 185022 w 799373"/>
                  <a:gd name="connsiteY100" fmla="*/ 1047121 h 1047121"/>
                  <a:gd name="connsiteX101" fmla="*/ 157351 w 799373"/>
                  <a:gd name="connsiteY101" fmla="*/ 1019450 h 1047121"/>
                  <a:gd name="connsiteX102" fmla="*/ 157351 w 799373"/>
                  <a:gd name="connsiteY102" fmla="*/ 913253 h 1047121"/>
                  <a:gd name="connsiteX103" fmla="*/ 154708 w 799373"/>
                  <a:gd name="connsiteY103" fmla="*/ 913253 h 1047121"/>
                  <a:gd name="connsiteX104" fmla="*/ 147237 w 799373"/>
                  <a:gd name="connsiteY104" fmla="*/ 905782 h 1047121"/>
                  <a:gd name="connsiteX105" fmla="*/ 147237 w 799373"/>
                  <a:gd name="connsiteY105" fmla="*/ 900104 h 1047121"/>
                  <a:gd name="connsiteX106" fmla="*/ 137939 w 799373"/>
                  <a:gd name="connsiteY106" fmla="*/ 900104 h 1047121"/>
                  <a:gd name="connsiteX107" fmla="*/ 128020 w 799373"/>
                  <a:gd name="connsiteY107" fmla="*/ 890185 h 1047121"/>
                  <a:gd name="connsiteX108" fmla="*/ 128020 w 799373"/>
                  <a:gd name="connsiteY108" fmla="*/ 822225 h 1047121"/>
                  <a:gd name="connsiteX109" fmla="*/ 35825 w 799373"/>
                  <a:gd name="connsiteY109" fmla="*/ 822225 h 1047121"/>
                  <a:gd name="connsiteX110" fmla="*/ 35094 w 799373"/>
                  <a:gd name="connsiteY110" fmla="*/ 848000 h 1047121"/>
                  <a:gd name="connsiteX111" fmla="*/ 31854 w 799373"/>
                  <a:gd name="connsiteY111" fmla="*/ 891951 h 1047121"/>
                  <a:gd name="connsiteX112" fmla="*/ 18011 w 799373"/>
                  <a:gd name="connsiteY112" fmla="*/ 911932 h 1047121"/>
                  <a:gd name="connsiteX113" fmla="*/ 77 w 799373"/>
                  <a:gd name="connsiteY113" fmla="*/ 893997 h 104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799373" h="1047121">
                    <a:moveTo>
                      <a:pt x="77" y="893997"/>
                    </a:moveTo>
                    <a:cubicBezTo>
                      <a:pt x="-731" y="889955"/>
                      <a:pt x="5010" y="890005"/>
                      <a:pt x="7476" y="888009"/>
                    </a:cubicBezTo>
                    <a:lnTo>
                      <a:pt x="7476" y="850855"/>
                    </a:lnTo>
                    <a:cubicBezTo>
                      <a:pt x="5828" y="844258"/>
                      <a:pt x="1725" y="852393"/>
                      <a:pt x="2532" y="831065"/>
                    </a:cubicBezTo>
                    <a:cubicBezTo>
                      <a:pt x="1588" y="814092"/>
                      <a:pt x="4737" y="819215"/>
                      <a:pt x="7476" y="813700"/>
                    </a:cubicBezTo>
                    <a:lnTo>
                      <a:pt x="7476" y="776546"/>
                    </a:lnTo>
                    <a:cubicBezTo>
                      <a:pt x="5419" y="770076"/>
                      <a:pt x="2134" y="778338"/>
                      <a:pt x="1304" y="757137"/>
                    </a:cubicBezTo>
                    <a:cubicBezTo>
                      <a:pt x="1316" y="738946"/>
                      <a:pt x="5419" y="745307"/>
                      <a:pt x="7476" y="739392"/>
                    </a:cubicBezTo>
                    <a:lnTo>
                      <a:pt x="7476" y="702238"/>
                    </a:lnTo>
                    <a:cubicBezTo>
                      <a:pt x="5010" y="699767"/>
                      <a:pt x="88" y="699751"/>
                      <a:pt x="77" y="694825"/>
                    </a:cubicBezTo>
                    <a:cubicBezTo>
                      <a:pt x="77" y="684920"/>
                      <a:pt x="12579" y="676891"/>
                      <a:pt x="18011" y="676891"/>
                    </a:cubicBezTo>
                    <a:cubicBezTo>
                      <a:pt x="23444" y="676891"/>
                      <a:pt x="30253" y="675345"/>
                      <a:pt x="32672" y="694825"/>
                    </a:cubicBezTo>
                    <a:cubicBezTo>
                      <a:pt x="33882" y="704565"/>
                      <a:pt x="34903" y="721190"/>
                      <a:pt x="35605" y="739487"/>
                    </a:cubicBezTo>
                    <a:lnTo>
                      <a:pt x="36184" y="770643"/>
                    </a:lnTo>
                    <a:lnTo>
                      <a:pt x="128020" y="770643"/>
                    </a:lnTo>
                    <a:lnTo>
                      <a:pt x="128020" y="698637"/>
                    </a:lnTo>
                    <a:cubicBezTo>
                      <a:pt x="128020" y="693159"/>
                      <a:pt x="132461" y="688718"/>
                      <a:pt x="137939" y="688718"/>
                    </a:cubicBezTo>
                    <a:lnTo>
                      <a:pt x="147237" y="688718"/>
                    </a:lnTo>
                    <a:lnTo>
                      <a:pt x="147237" y="683041"/>
                    </a:lnTo>
                    <a:cubicBezTo>
                      <a:pt x="147237" y="678915"/>
                      <a:pt x="150582" y="675570"/>
                      <a:pt x="154708" y="675570"/>
                    </a:cubicBezTo>
                    <a:lnTo>
                      <a:pt x="157351" y="675570"/>
                    </a:lnTo>
                    <a:lnTo>
                      <a:pt x="157351" y="569373"/>
                    </a:lnTo>
                    <a:cubicBezTo>
                      <a:pt x="157351" y="554091"/>
                      <a:pt x="169740" y="541702"/>
                      <a:pt x="185022" y="541702"/>
                    </a:cubicBezTo>
                    <a:lnTo>
                      <a:pt x="228799" y="541702"/>
                    </a:lnTo>
                    <a:lnTo>
                      <a:pt x="229304" y="541911"/>
                    </a:lnTo>
                    <a:lnTo>
                      <a:pt x="307316" y="541911"/>
                    </a:lnTo>
                    <a:lnTo>
                      <a:pt x="307316" y="535951"/>
                    </a:lnTo>
                    <a:cubicBezTo>
                      <a:pt x="307316" y="526778"/>
                      <a:pt x="314752" y="519342"/>
                      <a:pt x="323925" y="519342"/>
                    </a:cubicBezTo>
                    <a:lnTo>
                      <a:pt x="390360" y="519342"/>
                    </a:lnTo>
                    <a:cubicBezTo>
                      <a:pt x="399533" y="519342"/>
                      <a:pt x="406969" y="526778"/>
                      <a:pt x="406969" y="535951"/>
                    </a:cubicBezTo>
                    <a:lnTo>
                      <a:pt x="406969" y="541338"/>
                    </a:lnTo>
                    <a:lnTo>
                      <a:pt x="423886" y="541338"/>
                    </a:lnTo>
                    <a:cubicBezTo>
                      <a:pt x="427746" y="541338"/>
                      <a:pt x="430874" y="538210"/>
                      <a:pt x="430874" y="534351"/>
                    </a:cubicBezTo>
                    <a:lnTo>
                      <a:pt x="430874" y="519646"/>
                    </a:lnTo>
                    <a:lnTo>
                      <a:pt x="424706" y="519646"/>
                    </a:lnTo>
                    <a:cubicBezTo>
                      <a:pt x="415533" y="519646"/>
                      <a:pt x="408097" y="512210"/>
                      <a:pt x="408097" y="503037"/>
                    </a:cubicBezTo>
                    <a:lnTo>
                      <a:pt x="408097" y="436602"/>
                    </a:lnTo>
                    <a:cubicBezTo>
                      <a:pt x="408097" y="427429"/>
                      <a:pt x="415533" y="419993"/>
                      <a:pt x="424706" y="419993"/>
                    </a:cubicBezTo>
                    <a:lnTo>
                      <a:pt x="430874" y="419993"/>
                    </a:lnTo>
                    <a:lnTo>
                      <a:pt x="430874" y="238395"/>
                    </a:lnTo>
                    <a:lnTo>
                      <a:pt x="424706" y="238395"/>
                    </a:lnTo>
                    <a:cubicBezTo>
                      <a:pt x="415533" y="238395"/>
                      <a:pt x="408097" y="230959"/>
                      <a:pt x="408097" y="221786"/>
                    </a:cubicBezTo>
                    <a:lnTo>
                      <a:pt x="408097" y="155351"/>
                    </a:lnTo>
                    <a:cubicBezTo>
                      <a:pt x="408097" y="146178"/>
                      <a:pt x="415533" y="138742"/>
                      <a:pt x="424706" y="138742"/>
                    </a:cubicBezTo>
                    <a:lnTo>
                      <a:pt x="430874" y="138742"/>
                    </a:lnTo>
                    <a:lnTo>
                      <a:pt x="430874" y="125036"/>
                    </a:lnTo>
                    <a:cubicBezTo>
                      <a:pt x="430874" y="66140"/>
                      <a:pt x="478618" y="18396"/>
                      <a:pt x="537514" y="18396"/>
                    </a:cubicBezTo>
                    <a:lnTo>
                      <a:pt x="568964" y="18396"/>
                    </a:lnTo>
                    <a:lnTo>
                      <a:pt x="568964" y="16609"/>
                    </a:lnTo>
                    <a:cubicBezTo>
                      <a:pt x="568964" y="7436"/>
                      <a:pt x="576400" y="0"/>
                      <a:pt x="585573" y="0"/>
                    </a:cubicBezTo>
                    <a:lnTo>
                      <a:pt x="652008" y="0"/>
                    </a:lnTo>
                    <a:cubicBezTo>
                      <a:pt x="661181" y="0"/>
                      <a:pt x="668617" y="7436"/>
                      <a:pt x="668617" y="16609"/>
                    </a:cubicBezTo>
                    <a:lnTo>
                      <a:pt x="668617" y="18396"/>
                    </a:lnTo>
                    <a:lnTo>
                      <a:pt x="782764" y="18396"/>
                    </a:lnTo>
                    <a:cubicBezTo>
                      <a:pt x="791937" y="18396"/>
                      <a:pt x="799373" y="25832"/>
                      <a:pt x="799373" y="35005"/>
                    </a:cubicBezTo>
                    <a:lnTo>
                      <a:pt x="799373" y="101440"/>
                    </a:lnTo>
                    <a:cubicBezTo>
                      <a:pt x="799373" y="110613"/>
                      <a:pt x="791937" y="118049"/>
                      <a:pt x="782764" y="118049"/>
                    </a:cubicBezTo>
                    <a:lnTo>
                      <a:pt x="668617" y="118049"/>
                    </a:lnTo>
                    <a:lnTo>
                      <a:pt x="668617" y="128096"/>
                    </a:lnTo>
                    <a:cubicBezTo>
                      <a:pt x="668617" y="137269"/>
                      <a:pt x="661181" y="144705"/>
                      <a:pt x="652008" y="144705"/>
                    </a:cubicBezTo>
                    <a:lnTo>
                      <a:pt x="585573" y="144705"/>
                    </a:lnTo>
                    <a:cubicBezTo>
                      <a:pt x="576400" y="144705"/>
                      <a:pt x="568964" y="137269"/>
                      <a:pt x="568964" y="128096"/>
                    </a:cubicBezTo>
                    <a:lnTo>
                      <a:pt x="568964" y="118049"/>
                    </a:lnTo>
                    <a:lnTo>
                      <a:pt x="537514" y="118049"/>
                    </a:lnTo>
                    <a:cubicBezTo>
                      <a:pt x="533655" y="118049"/>
                      <a:pt x="530526" y="121178"/>
                      <a:pt x="530526" y="125037"/>
                    </a:cubicBezTo>
                    <a:lnTo>
                      <a:pt x="530526" y="138742"/>
                    </a:lnTo>
                    <a:lnTo>
                      <a:pt x="536193" y="138742"/>
                    </a:lnTo>
                    <a:cubicBezTo>
                      <a:pt x="545366" y="138742"/>
                      <a:pt x="552802" y="146178"/>
                      <a:pt x="552802" y="155351"/>
                    </a:cubicBezTo>
                    <a:lnTo>
                      <a:pt x="552802" y="221786"/>
                    </a:lnTo>
                    <a:cubicBezTo>
                      <a:pt x="552802" y="230959"/>
                      <a:pt x="545366" y="238395"/>
                      <a:pt x="536193" y="238395"/>
                    </a:cubicBezTo>
                    <a:lnTo>
                      <a:pt x="530527" y="238395"/>
                    </a:lnTo>
                    <a:lnTo>
                      <a:pt x="530527" y="419993"/>
                    </a:lnTo>
                    <a:lnTo>
                      <a:pt x="536193" y="419993"/>
                    </a:lnTo>
                    <a:cubicBezTo>
                      <a:pt x="545366" y="419993"/>
                      <a:pt x="552802" y="427429"/>
                      <a:pt x="552802" y="436602"/>
                    </a:cubicBezTo>
                    <a:lnTo>
                      <a:pt x="552802" y="503037"/>
                    </a:lnTo>
                    <a:cubicBezTo>
                      <a:pt x="552802" y="512210"/>
                      <a:pt x="545366" y="519646"/>
                      <a:pt x="536193" y="519646"/>
                    </a:cubicBezTo>
                    <a:lnTo>
                      <a:pt x="530527" y="519646"/>
                    </a:lnTo>
                    <a:lnTo>
                      <a:pt x="530527" y="534351"/>
                    </a:lnTo>
                    <a:cubicBezTo>
                      <a:pt x="530527" y="593246"/>
                      <a:pt x="482782" y="640991"/>
                      <a:pt x="423886" y="640991"/>
                    </a:cubicBezTo>
                    <a:lnTo>
                      <a:pt x="406969" y="640991"/>
                    </a:lnTo>
                    <a:lnTo>
                      <a:pt x="406969" y="647438"/>
                    </a:lnTo>
                    <a:cubicBezTo>
                      <a:pt x="406969" y="656611"/>
                      <a:pt x="399533" y="664047"/>
                      <a:pt x="390360" y="664047"/>
                    </a:cubicBezTo>
                    <a:lnTo>
                      <a:pt x="323925" y="664047"/>
                    </a:lnTo>
                    <a:cubicBezTo>
                      <a:pt x="314752" y="664047"/>
                      <a:pt x="307316" y="656611"/>
                      <a:pt x="307316" y="647438"/>
                    </a:cubicBezTo>
                    <a:lnTo>
                      <a:pt x="307316" y="641564"/>
                    </a:lnTo>
                    <a:lnTo>
                      <a:pt x="256470" y="641564"/>
                    </a:lnTo>
                    <a:lnTo>
                      <a:pt x="256470" y="675570"/>
                    </a:lnTo>
                    <a:lnTo>
                      <a:pt x="257090" y="675570"/>
                    </a:lnTo>
                    <a:cubicBezTo>
                      <a:pt x="261216" y="675570"/>
                      <a:pt x="264561" y="678915"/>
                      <a:pt x="264561" y="683041"/>
                    </a:cubicBezTo>
                    <a:lnTo>
                      <a:pt x="264561" y="688718"/>
                    </a:lnTo>
                    <a:lnTo>
                      <a:pt x="273859" y="688718"/>
                    </a:lnTo>
                    <a:cubicBezTo>
                      <a:pt x="279337" y="688718"/>
                      <a:pt x="283778" y="693159"/>
                      <a:pt x="283778" y="698637"/>
                    </a:cubicBezTo>
                    <a:lnTo>
                      <a:pt x="283778" y="890185"/>
                    </a:lnTo>
                    <a:cubicBezTo>
                      <a:pt x="283778" y="895663"/>
                      <a:pt x="279337" y="900104"/>
                      <a:pt x="273859" y="900104"/>
                    </a:cubicBezTo>
                    <a:lnTo>
                      <a:pt x="264561" y="900104"/>
                    </a:lnTo>
                    <a:lnTo>
                      <a:pt x="264561" y="905782"/>
                    </a:lnTo>
                    <a:cubicBezTo>
                      <a:pt x="264561" y="909908"/>
                      <a:pt x="261216" y="913253"/>
                      <a:pt x="257090" y="913253"/>
                    </a:cubicBezTo>
                    <a:lnTo>
                      <a:pt x="256470" y="913253"/>
                    </a:lnTo>
                    <a:lnTo>
                      <a:pt x="256470" y="1019450"/>
                    </a:lnTo>
                    <a:cubicBezTo>
                      <a:pt x="256470" y="1034732"/>
                      <a:pt x="244081" y="1047121"/>
                      <a:pt x="228799" y="1047121"/>
                    </a:cubicBezTo>
                    <a:lnTo>
                      <a:pt x="185022" y="1047121"/>
                    </a:lnTo>
                    <a:cubicBezTo>
                      <a:pt x="169740" y="1047121"/>
                      <a:pt x="157351" y="1034732"/>
                      <a:pt x="157351" y="1019450"/>
                    </a:cubicBezTo>
                    <a:lnTo>
                      <a:pt x="157351" y="913253"/>
                    </a:lnTo>
                    <a:lnTo>
                      <a:pt x="154708" y="913253"/>
                    </a:lnTo>
                    <a:cubicBezTo>
                      <a:pt x="150582" y="913253"/>
                      <a:pt x="147237" y="909908"/>
                      <a:pt x="147237" y="905782"/>
                    </a:cubicBezTo>
                    <a:lnTo>
                      <a:pt x="147237" y="900104"/>
                    </a:lnTo>
                    <a:lnTo>
                      <a:pt x="137939" y="900104"/>
                    </a:lnTo>
                    <a:cubicBezTo>
                      <a:pt x="132461" y="900104"/>
                      <a:pt x="128020" y="895663"/>
                      <a:pt x="128020" y="890185"/>
                    </a:cubicBezTo>
                    <a:lnTo>
                      <a:pt x="128020" y="822225"/>
                    </a:lnTo>
                    <a:lnTo>
                      <a:pt x="35825" y="822225"/>
                    </a:lnTo>
                    <a:lnTo>
                      <a:pt x="35094" y="848000"/>
                    </a:lnTo>
                    <a:cubicBezTo>
                      <a:pt x="34221" y="865875"/>
                      <a:pt x="33064" y="882104"/>
                      <a:pt x="31854" y="891951"/>
                    </a:cubicBezTo>
                    <a:cubicBezTo>
                      <a:pt x="31854" y="901856"/>
                      <a:pt x="23307" y="911591"/>
                      <a:pt x="18011" y="911932"/>
                    </a:cubicBezTo>
                    <a:cubicBezTo>
                      <a:pt x="12715" y="912273"/>
                      <a:pt x="77" y="903902"/>
                      <a:pt x="77" y="893997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51243" y="4696484"/>
                <a:ext cx="1194559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lvl="1" algn="ctr" defTabSz="932563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defRPr/>
                </a:pPr>
                <a:r>
                  <a:rPr lang="en-US" sz="1200" kern="0" dirty="0"/>
                  <a:t>Oil distribution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-29144" y="1721364"/>
              <a:ext cx="990977" cy="841769"/>
              <a:chOff x="2480671" y="2788372"/>
              <a:chExt cx="990977" cy="84176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0671" y="3371609"/>
                <a:ext cx="990977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932563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200" kern="0" dirty="0"/>
                  <a:t>Power plant</a:t>
                </a:r>
              </a:p>
            </p:txBody>
          </p:sp>
          <p:grpSp>
            <p:nvGrpSpPr>
              <p:cNvPr id="65" name="Group 64"/>
              <p:cNvGrpSpPr>
                <a:grpSpLocks noChangeAspect="1"/>
              </p:cNvGrpSpPr>
              <p:nvPr/>
            </p:nvGrpSpPr>
            <p:grpSpPr>
              <a:xfrm flipH="1">
                <a:off x="2754916" y="2788372"/>
                <a:ext cx="541127" cy="566450"/>
                <a:chOff x="5383598" y="2422433"/>
                <a:chExt cx="958639" cy="1003502"/>
              </a:xfrm>
              <a:solidFill>
                <a:schemeClr val="accent5">
                  <a:lumMod val="90000"/>
                  <a:lumOff val="10000"/>
                </a:schemeClr>
              </a:solidFill>
            </p:grpSpPr>
            <p:grpSp>
              <p:nvGrpSpPr>
                <p:cNvPr id="66" name="Group 65"/>
                <p:cNvGrpSpPr>
                  <a:grpSpLocks noChangeAspect="1"/>
                </p:cNvGrpSpPr>
                <p:nvPr/>
              </p:nvGrpSpPr>
              <p:grpSpPr>
                <a:xfrm>
                  <a:off x="5446923" y="2588059"/>
                  <a:ext cx="895314" cy="837876"/>
                  <a:chOff x="11441117" y="7323932"/>
                  <a:chExt cx="420688" cy="393700"/>
                </a:xfrm>
                <a:grpFill/>
              </p:grpSpPr>
              <p:sp>
                <p:nvSpPr>
                  <p:cNvPr id="70" name="Freeform 139"/>
                  <p:cNvSpPr>
                    <a:spLocks/>
                  </p:cNvSpPr>
                  <p:nvPr/>
                </p:nvSpPr>
                <p:spPr bwMode="auto">
                  <a:xfrm>
                    <a:off x="11734804" y="7323932"/>
                    <a:ext cx="98425" cy="55563"/>
                  </a:xfrm>
                  <a:custGeom>
                    <a:avLst/>
                    <a:gdLst>
                      <a:gd name="T0" fmla="*/ 34 w 433"/>
                      <a:gd name="T1" fmla="*/ 156 h 246"/>
                      <a:gd name="T2" fmla="*/ 28 w 433"/>
                      <a:gd name="T3" fmla="*/ 246 h 246"/>
                      <a:gd name="T4" fmla="*/ 403 w 433"/>
                      <a:gd name="T5" fmla="*/ 246 h 246"/>
                      <a:gd name="T6" fmla="*/ 399 w 433"/>
                      <a:gd name="T7" fmla="*/ 156 h 246"/>
                      <a:gd name="T8" fmla="*/ 399 w 433"/>
                      <a:gd name="T9" fmla="*/ 156 h 246"/>
                      <a:gd name="T10" fmla="*/ 405 w 433"/>
                      <a:gd name="T11" fmla="*/ 154 h 246"/>
                      <a:gd name="T12" fmla="*/ 412 w 433"/>
                      <a:gd name="T13" fmla="*/ 152 h 246"/>
                      <a:gd name="T14" fmla="*/ 417 w 433"/>
                      <a:gd name="T15" fmla="*/ 148 h 246"/>
                      <a:gd name="T16" fmla="*/ 423 w 433"/>
                      <a:gd name="T17" fmla="*/ 143 h 246"/>
                      <a:gd name="T18" fmla="*/ 427 w 433"/>
                      <a:gd name="T19" fmla="*/ 138 h 246"/>
                      <a:gd name="T20" fmla="*/ 431 w 433"/>
                      <a:gd name="T21" fmla="*/ 132 h 246"/>
                      <a:gd name="T22" fmla="*/ 432 w 433"/>
                      <a:gd name="T23" fmla="*/ 125 h 246"/>
                      <a:gd name="T24" fmla="*/ 433 w 433"/>
                      <a:gd name="T25" fmla="*/ 117 h 246"/>
                      <a:gd name="T26" fmla="*/ 433 w 433"/>
                      <a:gd name="T27" fmla="*/ 40 h 246"/>
                      <a:gd name="T28" fmla="*/ 433 w 433"/>
                      <a:gd name="T29" fmla="*/ 40 h 246"/>
                      <a:gd name="T30" fmla="*/ 432 w 433"/>
                      <a:gd name="T31" fmla="*/ 32 h 246"/>
                      <a:gd name="T32" fmla="*/ 430 w 433"/>
                      <a:gd name="T33" fmla="*/ 25 h 246"/>
                      <a:gd name="T34" fmla="*/ 426 w 433"/>
                      <a:gd name="T35" fmla="*/ 18 h 246"/>
                      <a:gd name="T36" fmla="*/ 421 w 433"/>
                      <a:gd name="T37" fmla="*/ 12 h 246"/>
                      <a:gd name="T38" fmla="*/ 415 w 433"/>
                      <a:gd name="T39" fmla="*/ 8 h 246"/>
                      <a:gd name="T40" fmla="*/ 408 w 433"/>
                      <a:gd name="T41" fmla="*/ 4 h 246"/>
                      <a:gd name="T42" fmla="*/ 401 w 433"/>
                      <a:gd name="T43" fmla="*/ 2 h 246"/>
                      <a:gd name="T44" fmla="*/ 393 w 433"/>
                      <a:gd name="T45" fmla="*/ 0 h 246"/>
                      <a:gd name="T46" fmla="*/ 40 w 433"/>
                      <a:gd name="T47" fmla="*/ 0 h 246"/>
                      <a:gd name="T48" fmla="*/ 40 w 433"/>
                      <a:gd name="T49" fmla="*/ 0 h 246"/>
                      <a:gd name="T50" fmla="*/ 32 w 433"/>
                      <a:gd name="T51" fmla="*/ 2 h 246"/>
                      <a:gd name="T52" fmla="*/ 24 w 433"/>
                      <a:gd name="T53" fmla="*/ 4 h 246"/>
                      <a:gd name="T54" fmla="*/ 17 w 433"/>
                      <a:gd name="T55" fmla="*/ 8 h 246"/>
                      <a:gd name="T56" fmla="*/ 11 w 433"/>
                      <a:gd name="T57" fmla="*/ 12 h 246"/>
                      <a:gd name="T58" fmla="*/ 6 w 433"/>
                      <a:gd name="T59" fmla="*/ 18 h 246"/>
                      <a:gd name="T60" fmla="*/ 3 w 433"/>
                      <a:gd name="T61" fmla="*/ 25 h 246"/>
                      <a:gd name="T62" fmla="*/ 0 w 433"/>
                      <a:gd name="T63" fmla="*/ 32 h 246"/>
                      <a:gd name="T64" fmla="*/ 0 w 433"/>
                      <a:gd name="T65" fmla="*/ 40 h 246"/>
                      <a:gd name="T66" fmla="*/ 0 w 433"/>
                      <a:gd name="T67" fmla="*/ 117 h 246"/>
                      <a:gd name="T68" fmla="*/ 0 w 433"/>
                      <a:gd name="T69" fmla="*/ 117 h 246"/>
                      <a:gd name="T70" fmla="*/ 0 w 433"/>
                      <a:gd name="T71" fmla="*/ 125 h 246"/>
                      <a:gd name="T72" fmla="*/ 2 w 433"/>
                      <a:gd name="T73" fmla="*/ 132 h 246"/>
                      <a:gd name="T74" fmla="*/ 5 w 433"/>
                      <a:gd name="T75" fmla="*/ 138 h 246"/>
                      <a:gd name="T76" fmla="*/ 9 w 433"/>
                      <a:gd name="T77" fmla="*/ 143 h 246"/>
                      <a:gd name="T78" fmla="*/ 14 w 433"/>
                      <a:gd name="T79" fmla="*/ 148 h 246"/>
                      <a:gd name="T80" fmla="*/ 20 w 433"/>
                      <a:gd name="T81" fmla="*/ 152 h 246"/>
                      <a:gd name="T82" fmla="*/ 26 w 433"/>
                      <a:gd name="T83" fmla="*/ 154 h 246"/>
                      <a:gd name="T84" fmla="*/ 34 w 433"/>
                      <a:gd name="T85" fmla="*/ 156 h 246"/>
                      <a:gd name="T86" fmla="*/ 34 w 433"/>
                      <a:gd name="T87" fmla="*/ 156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433" h="246">
                        <a:moveTo>
                          <a:pt x="34" y="156"/>
                        </a:moveTo>
                        <a:lnTo>
                          <a:pt x="28" y="246"/>
                        </a:lnTo>
                        <a:lnTo>
                          <a:pt x="403" y="246"/>
                        </a:lnTo>
                        <a:lnTo>
                          <a:pt x="399" y="156"/>
                        </a:lnTo>
                        <a:lnTo>
                          <a:pt x="399" y="156"/>
                        </a:lnTo>
                        <a:lnTo>
                          <a:pt x="405" y="154"/>
                        </a:lnTo>
                        <a:lnTo>
                          <a:pt x="412" y="152"/>
                        </a:lnTo>
                        <a:lnTo>
                          <a:pt x="417" y="148"/>
                        </a:lnTo>
                        <a:lnTo>
                          <a:pt x="423" y="143"/>
                        </a:lnTo>
                        <a:lnTo>
                          <a:pt x="427" y="138"/>
                        </a:lnTo>
                        <a:lnTo>
                          <a:pt x="431" y="132"/>
                        </a:lnTo>
                        <a:lnTo>
                          <a:pt x="432" y="125"/>
                        </a:lnTo>
                        <a:lnTo>
                          <a:pt x="433" y="117"/>
                        </a:lnTo>
                        <a:lnTo>
                          <a:pt x="433" y="40"/>
                        </a:lnTo>
                        <a:lnTo>
                          <a:pt x="433" y="40"/>
                        </a:lnTo>
                        <a:lnTo>
                          <a:pt x="432" y="32"/>
                        </a:lnTo>
                        <a:lnTo>
                          <a:pt x="430" y="25"/>
                        </a:lnTo>
                        <a:lnTo>
                          <a:pt x="426" y="18"/>
                        </a:lnTo>
                        <a:lnTo>
                          <a:pt x="421" y="12"/>
                        </a:lnTo>
                        <a:lnTo>
                          <a:pt x="415" y="8"/>
                        </a:lnTo>
                        <a:lnTo>
                          <a:pt x="408" y="4"/>
                        </a:lnTo>
                        <a:lnTo>
                          <a:pt x="401" y="2"/>
                        </a:lnTo>
                        <a:lnTo>
                          <a:pt x="393" y="0"/>
                        </a:lnTo>
                        <a:lnTo>
                          <a:pt x="40" y="0"/>
                        </a:lnTo>
                        <a:lnTo>
                          <a:pt x="40" y="0"/>
                        </a:lnTo>
                        <a:lnTo>
                          <a:pt x="32" y="2"/>
                        </a:lnTo>
                        <a:lnTo>
                          <a:pt x="24" y="4"/>
                        </a:lnTo>
                        <a:lnTo>
                          <a:pt x="17" y="8"/>
                        </a:lnTo>
                        <a:lnTo>
                          <a:pt x="11" y="12"/>
                        </a:lnTo>
                        <a:lnTo>
                          <a:pt x="6" y="18"/>
                        </a:lnTo>
                        <a:lnTo>
                          <a:pt x="3" y="25"/>
                        </a:lnTo>
                        <a:lnTo>
                          <a:pt x="0" y="32"/>
                        </a:lnTo>
                        <a:lnTo>
                          <a:pt x="0" y="40"/>
                        </a:lnTo>
                        <a:lnTo>
                          <a:pt x="0" y="117"/>
                        </a:lnTo>
                        <a:lnTo>
                          <a:pt x="0" y="117"/>
                        </a:lnTo>
                        <a:lnTo>
                          <a:pt x="0" y="125"/>
                        </a:lnTo>
                        <a:lnTo>
                          <a:pt x="2" y="132"/>
                        </a:lnTo>
                        <a:lnTo>
                          <a:pt x="5" y="138"/>
                        </a:lnTo>
                        <a:lnTo>
                          <a:pt x="9" y="143"/>
                        </a:lnTo>
                        <a:lnTo>
                          <a:pt x="14" y="148"/>
                        </a:lnTo>
                        <a:lnTo>
                          <a:pt x="20" y="152"/>
                        </a:lnTo>
                        <a:lnTo>
                          <a:pt x="26" y="154"/>
                        </a:lnTo>
                        <a:lnTo>
                          <a:pt x="34" y="156"/>
                        </a:lnTo>
                        <a:lnTo>
                          <a:pt x="34" y="1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40"/>
                  <p:cNvSpPr>
                    <a:spLocks/>
                  </p:cNvSpPr>
                  <p:nvPr/>
                </p:nvSpPr>
                <p:spPr bwMode="auto">
                  <a:xfrm>
                    <a:off x="11737979" y="7401719"/>
                    <a:ext cx="92075" cy="42863"/>
                  </a:xfrm>
                  <a:custGeom>
                    <a:avLst/>
                    <a:gdLst>
                      <a:gd name="T0" fmla="*/ 0 w 406"/>
                      <a:gd name="T1" fmla="*/ 186 h 186"/>
                      <a:gd name="T2" fmla="*/ 406 w 406"/>
                      <a:gd name="T3" fmla="*/ 186 h 186"/>
                      <a:gd name="T4" fmla="*/ 396 w 406"/>
                      <a:gd name="T5" fmla="*/ 0 h 186"/>
                      <a:gd name="T6" fmla="*/ 10 w 406"/>
                      <a:gd name="T7" fmla="*/ 0 h 186"/>
                      <a:gd name="T8" fmla="*/ 0 w 406"/>
                      <a:gd name="T9" fmla="*/ 186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6" h="186">
                        <a:moveTo>
                          <a:pt x="0" y="186"/>
                        </a:moveTo>
                        <a:lnTo>
                          <a:pt x="406" y="186"/>
                        </a:lnTo>
                        <a:lnTo>
                          <a:pt x="396" y="0"/>
                        </a:lnTo>
                        <a:lnTo>
                          <a:pt x="10" y="0"/>
                        </a:lnTo>
                        <a:lnTo>
                          <a:pt x="0" y="18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41"/>
                  <p:cNvSpPr>
                    <a:spLocks noEditPoints="1"/>
                  </p:cNvSpPr>
                  <p:nvPr/>
                </p:nvSpPr>
                <p:spPr bwMode="auto">
                  <a:xfrm>
                    <a:off x="11441117" y="7465219"/>
                    <a:ext cx="420688" cy="252413"/>
                  </a:xfrm>
                  <a:custGeom>
                    <a:avLst/>
                    <a:gdLst>
                      <a:gd name="T0" fmla="*/ 1773 w 1855"/>
                      <a:gd name="T1" fmla="*/ 965 h 1117"/>
                      <a:gd name="T2" fmla="*/ 1304 w 1855"/>
                      <a:gd name="T3" fmla="*/ 11 h 1117"/>
                      <a:gd name="T4" fmla="*/ 761 w 1855"/>
                      <a:gd name="T5" fmla="*/ 0 h 1117"/>
                      <a:gd name="T6" fmla="*/ 79 w 1855"/>
                      <a:gd name="T7" fmla="*/ 0 h 1117"/>
                      <a:gd name="T8" fmla="*/ 79 w 1855"/>
                      <a:gd name="T9" fmla="*/ 965 h 1117"/>
                      <a:gd name="T10" fmla="*/ 63 w 1855"/>
                      <a:gd name="T11" fmla="*/ 966 h 1117"/>
                      <a:gd name="T12" fmla="*/ 48 w 1855"/>
                      <a:gd name="T13" fmla="*/ 971 h 1117"/>
                      <a:gd name="T14" fmla="*/ 35 w 1855"/>
                      <a:gd name="T15" fmla="*/ 978 h 1117"/>
                      <a:gd name="T16" fmla="*/ 23 w 1855"/>
                      <a:gd name="T17" fmla="*/ 988 h 1117"/>
                      <a:gd name="T18" fmla="*/ 13 w 1855"/>
                      <a:gd name="T19" fmla="*/ 999 h 1117"/>
                      <a:gd name="T20" fmla="*/ 6 w 1855"/>
                      <a:gd name="T21" fmla="*/ 1013 h 1117"/>
                      <a:gd name="T22" fmla="*/ 2 w 1855"/>
                      <a:gd name="T23" fmla="*/ 1028 h 1117"/>
                      <a:gd name="T24" fmla="*/ 0 w 1855"/>
                      <a:gd name="T25" fmla="*/ 1044 h 1117"/>
                      <a:gd name="T26" fmla="*/ 0 w 1855"/>
                      <a:gd name="T27" fmla="*/ 1074 h 1117"/>
                      <a:gd name="T28" fmla="*/ 1 w 1855"/>
                      <a:gd name="T29" fmla="*/ 1084 h 1117"/>
                      <a:gd name="T30" fmla="*/ 7 w 1855"/>
                      <a:gd name="T31" fmla="*/ 1099 h 1117"/>
                      <a:gd name="T32" fmla="*/ 19 w 1855"/>
                      <a:gd name="T33" fmla="*/ 1110 h 1117"/>
                      <a:gd name="T34" fmla="*/ 35 w 1855"/>
                      <a:gd name="T35" fmla="*/ 1117 h 1117"/>
                      <a:gd name="T36" fmla="*/ 1812 w 1855"/>
                      <a:gd name="T37" fmla="*/ 1117 h 1117"/>
                      <a:gd name="T38" fmla="*/ 1820 w 1855"/>
                      <a:gd name="T39" fmla="*/ 1117 h 1117"/>
                      <a:gd name="T40" fmla="*/ 1835 w 1855"/>
                      <a:gd name="T41" fmla="*/ 1110 h 1117"/>
                      <a:gd name="T42" fmla="*/ 1848 w 1855"/>
                      <a:gd name="T43" fmla="*/ 1099 h 1117"/>
                      <a:gd name="T44" fmla="*/ 1854 w 1855"/>
                      <a:gd name="T45" fmla="*/ 1084 h 1117"/>
                      <a:gd name="T46" fmla="*/ 1855 w 1855"/>
                      <a:gd name="T47" fmla="*/ 1072 h 1117"/>
                      <a:gd name="T48" fmla="*/ 1855 w 1855"/>
                      <a:gd name="T49" fmla="*/ 1044 h 1117"/>
                      <a:gd name="T50" fmla="*/ 1853 w 1855"/>
                      <a:gd name="T51" fmla="*/ 1028 h 1117"/>
                      <a:gd name="T52" fmla="*/ 1849 w 1855"/>
                      <a:gd name="T53" fmla="*/ 1013 h 1117"/>
                      <a:gd name="T54" fmla="*/ 1842 w 1855"/>
                      <a:gd name="T55" fmla="*/ 999 h 1117"/>
                      <a:gd name="T56" fmla="*/ 1831 w 1855"/>
                      <a:gd name="T57" fmla="*/ 988 h 1117"/>
                      <a:gd name="T58" fmla="*/ 1820 w 1855"/>
                      <a:gd name="T59" fmla="*/ 978 h 1117"/>
                      <a:gd name="T60" fmla="*/ 1807 w 1855"/>
                      <a:gd name="T61" fmla="*/ 971 h 1117"/>
                      <a:gd name="T62" fmla="*/ 1791 w 1855"/>
                      <a:gd name="T63" fmla="*/ 966 h 1117"/>
                      <a:gd name="T64" fmla="*/ 1776 w 1855"/>
                      <a:gd name="T65" fmla="*/ 965 h 1117"/>
                      <a:gd name="T66" fmla="*/ 483 w 1855"/>
                      <a:gd name="T67" fmla="*/ 864 h 1117"/>
                      <a:gd name="T68" fmla="*/ 311 w 1855"/>
                      <a:gd name="T69" fmla="*/ 714 h 1117"/>
                      <a:gd name="T70" fmla="*/ 483 w 1855"/>
                      <a:gd name="T71" fmla="*/ 864 h 1117"/>
                      <a:gd name="T72" fmla="*/ 311 w 1855"/>
                      <a:gd name="T73" fmla="*/ 600 h 1117"/>
                      <a:gd name="T74" fmla="*/ 483 w 1855"/>
                      <a:gd name="T75" fmla="*/ 452 h 1117"/>
                      <a:gd name="T76" fmla="*/ 1138 w 1855"/>
                      <a:gd name="T77" fmla="*/ 864 h 1117"/>
                      <a:gd name="T78" fmla="*/ 964 w 1855"/>
                      <a:gd name="T79" fmla="*/ 714 h 1117"/>
                      <a:gd name="T80" fmla="*/ 1138 w 1855"/>
                      <a:gd name="T81" fmla="*/ 864 h 1117"/>
                      <a:gd name="T82" fmla="*/ 964 w 1855"/>
                      <a:gd name="T83" fmla="*/ 600 h 1117"/>
                      <a:gd name="T84" fmla="*/ 1138 w 1855"/>
                      <a:gd name="T85" fmla="*/ 452 h 1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855" h="1117">
                        <a:moveTo>
                          <a:pt x="1776" y="965"/>
                        </a:moveTo>
                        <a:lnTo>
                          <a:pt x="1773" y="965"/>
                        </a:lnTo>
                        <a:lnTo>
                          <a:pt x="1721" y="11"/>
                        </a:lnTo>
                        <a:lnTo>
                          <a:pt x="1304" y="11"/>
                        </a:lnTo>
                        <a:lnTo>
                          <a:pt x="1289" y="293"/>
                        </a:lnTo>
                        <a:lnTo>
                          <a:pt x="761" y="0"/>
                        </a:lnTo>
                        <a:lnTo>
                          <a:pt x="761" y="379"/>
                        </a:lnTo>
                        <a:lnTo>
                          <a:pt x="79" y="0"/>
                        </a:lnTo>
                        <a:lnTo>
                          <a:pt x="79" y="965"/>
                        </a:lnTo>
                        <a:lnTo>
                          <a:pt x="79" y="965"/>
                        </a:lnTo>
                        <a:lnTo>
                          <a:pt x="71" y="965"/>
                        </a:lnTo>
                        <a:lnTo>
                          <a:pt x="63" y="966"/>
                        </a:lnTo>
                        <a:lnTo>
                          <a:pt x="55" y="968"/>
                        </a:lnTo>
                        <a:lnTo>
                          <a:pt x="48" y="971"/>
                        </a:lnTo>
                        <a:lnTo>
                          <a:pt x="42" y="974"/>
                        </a:lnTo>
                        <a:lnTo>
                          <a:pt x="35" y="978"/>
                        </a:lnTo>
                        <a:lnTo>
                          <a:pt x="29" y="983"/>
                        </a:lnTo>
                        <a:lnTo>
                          <a:pt x="23" y="988"/>
                        </a:lnTo>
                        <a:lnTo>
                          <a:pt x="18" y="993"/>
                        </a:lnTo>
                        <a:lnTo>
                          <a:pt x="13" y="999"/>
                        </a:lnTo>
                        <a:lnTo>
                          <a:pt x="10" y="1006"/>
                        </a:lnTo>
                        <a:lnTo>
                          <a:pt x="6" y="1013"/>
                        </a:lnTo>
                        <a:lnTo>
                          <a:pt x="4" y="1020"/>
                        </a:lnTo>
                        <a:lnTo>
                          <a:pt x="2" y="1028"/>
                        </a:lnTo>
                        <a:lnTo>
                          <a:pt x="1" y="1035"/>
                        </a:lnTo>
                        <a:lnTo>
                          <a:pt x="0" y="1044"/>
                        </a:lnTo>
                        <a:lnTo>
                          <a:pt x="0" y="1072"/>
                        </a:lnTo>
                        <a:lnTo>
                          <a:pt x="0" y="1074"/>
                        </a:lnTo>
                        <a:lnTo>
                          <a:pt x="0" y="1074"/>
                        </a:lnTo>
                        <a:lnTo>
                          <a:pt x="1" y="1084"/>
                        </a:lnTo>
                        <a:lnTo>
                          <a:pt x="3" y="1092"/>
                        </a:lnTo>
                        <a:lnTo>
                          <a:pt x="7" y="1099"/>
                        </a:lnTo>
                        <a:lnTo>
                          <a:pt x="13" y="1105"/>
                        </a:lnTo>
                        <a:lnTo>
                          <a:pt x="19" y="1110"/>
                        </a:lnTo>
                        <a:lnTo>
                          <a:pt x="27" y="1114"/>
                        </a:lnTo>
                        <a:lnTo>
                          <a:pt x="35" y="1117"/>
                        </a:lnTo>
                        <a:lnTo>
                          <a:pt x="43" y="1117"/>
                        </a:lnTo>
                        <a:lnTo>
                          <a:pt x="1812" y="1117"/>
                        </a:lnTo>
                        <a:lnTo>
                          <a:pt x="1812" y="1117"/>
                        </a:lnTo>
                        <a:lnTo>
                          <a:pt x="1820" y="1117"/>
                        </a:lnTo>
                        <a:lnTo>
                          <a:pt x="1828" y="1114"/>
                        </a:lnTo>
                        <a:lnTo>
                          <a:pt x="1835" y="1110"/>
                        </a:lnTo>
                        <a:lnTo>
                          <a:pt x="1843" y="1105"/>
                        </a:lnTo>
                        <a:lnTo>
                          <a:pt x="1848" y="1099"/>
                        </a:lnTo>
                        <a:lnTo>
                          <a:pt x="1852" y="1092"/>
                        </a:lnTo>
                        <a:lnTo>
                          <a:pt x="1854" y="1084"/>
                        </a:lnTo>
                        <a:lnTo>
                          <a:pt x="1855" y="1074"/>
                        </a:lnTo>
                        <a:lnTo>
                          <a:pt x="1855" y="1072"/>
                        </a:lnTo>
                        <a:lnTo>
                          <a:pt x="1855" y="1044"/>
                        </a:lnTo>
                        <a:lnTo>
                          <a:pt x="1855" y="1044"/>
                        </a:lnTo>
                        <a:lnTo>
                          <a:pt x="1855" y="1035"/>
                        </a:lnTo>
                        <a:lnTo>
                          <a:pt x="1853" y="1028"/>
                        </a:lnTo>
                        <a:lnTo>
                          <a:pt x="1852" y="1020"/>
                        </a:lnTo>
                        <a:lnTo>
                          <a:pt x="1849" y="1013"/>
                        </a:lnTo>
                        <a:lnTo>
                          <a:pt x="1846" y="1006"/>
                        </a:lnTo>
                        <a:lnTo>
                          <a:pt x="1842" y="999"/>
                        </a:lnTo>
                        <a:lnTo>
                          <a:pt x="1837" y="993"/>
                        </a:lnTo>
                        <a:lnTo>
                          <a:pt x="1831" y="988"/>
                        </a:lnTo>
                        <a:lnTo>
                          <a:pt x="1826" y="983"/>
                        </a:lnTo>
                        <a:lnTo>
                          <a:pt x="1820" y="978"/>
                        </a:lnTo>
                        <a:lnTo>
                          <a:pt x="1814" y="974"/>
                        </a:lnTo>
                        <a:lnTo>
                          <a:pt x="1807" y="971"/>
                        </a:lnTo>
                        <a:lnTo>
                          <a:pt x="1800" y="968"/>
                        </a:lnTo>
                        <a:lnTo>
                          <a:pt x="1791" y="966"/>
                        </a:lnTo>
                        <a:lnTo>
                          <a:pt x="1784" y="965"/>
                        </a:lnTo>
                        <a:lnTo>
                          <a:pt x="1776" y="965"/>
                        </a:lnTo>
                        <a:lnTo>
                          <a:pt x="1776" y="965"/>
                        </a:lnTo>
                        <a:close/>
                        <a:moveTo>
                          <a:pt x="483" y="864"/>
                        </a:moveTo>
                        <a:lnTo>
                          <a:pt x="311" y="864"/>
                        </a:lnTo>
                        <a:lnTo>
                          <a:pt x="311" y="714"/>
                        </a:lnTo>
                        <a:lnTo>
                          <a:pt x="483" y="714"/>
                        </a:lnTo>
                        <a:lnTo>
                          <a:pt x="483" y="864"/>
                        </a:lnTo>
                        <a:close/>
                        <a:moveTo>
                          <a:pt x="483" y="600"/>
                        </a:moveTo>
                        <a:lnTo>
                          <a:pt x="311" y="600"/>
                        </a:lnTo>
                        <a:lnTo>
                          <a:pt x="311" y="452"/>
                        </a:lnTo>
                        <a:lnTo>
                          <a:pt x="483" y="452"/>
                        </a:lnTo>
                        <a:lnTo>
                          <a:pt x="483" y="600"/>
                        </a:lnTo>
                        <a:close/>
                        <a:moveTo>
                          <a:pt x="1138" y="864"/>
                        </a:moveTo>
                        <a:lnTo>
                          <a:pt x="964" y="864"/>
                        </a:lnTo>
                        <a:lnTo>
                          <a:pt x="964" y="714"/>
                        </a:lnTo>
                        <a:lnTo>
                          <a:pt x="1138" y="714"/>
                        </a:lnTo>
                        <a:lnTo>
                          <a:pt x="1138" y="864"/>
                        </a:lnTo>
                        <a:close/>
                        <a:moveTo>
                          <a:pt x="1138" y="600"/>
                        </a:moveTo>
                        <a:lnTo>
                          <a:pt x="964" y="600"/>
                        </a:lnTo>
                        <a:lnTo>
                          <a:pt x="964" y="452"/>
                        </a:lnTo>
                        <a:lnTo>
                          <a:pt x="1138" y="452"/>
                        </a:lnTo>
                        <a:lnTo>
                          <a:pt x="1138" y="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" name="Freeform 104"/>
                <p:cNvSpPr>
                  <a:spLocks noEditPoints="1"/>
                </p:cNvSpPr>
                <p:nvPr/>
              </p:nvSpPr>
              <p:spPr bwMode="black">
                <a:xfrm>
                  <a:off x="5383598" y="2736921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104"/>
                <p:cNvSpPr>
                  <a:spLocks noEditPoints="1"/>
                </p:cNvSpPr>
                <p:nvPr/>
              </p:nvSpPr>
              <p:spPr bwMode="black">
                <a:xfrm>
                  <a:off x="6102560" y="2422433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104"/>
                <p:cNvSpPr>
                  <a:spLocks noEditPoints="1"/>
                </p:cNvSpPr>
                <p:nvPr/>
              </p:nvSpPr>
              <p:spPr bwMode="black">
                <a:xfrm>
                  <a:off x="6122886" y="3164754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75" name="Picture 74" descr="http://www.cristie.se/wp-content/uploads/2015/08/Scalable-Hadoop-Cluster-Pic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" t="12845" r="27494"/>
          <a:stretch/>
        </p:blipFill>
        <p:spPr bwMode="auto">
          <a:xfrm>
            <a:off x="7865517" y="2702642"/>
            <a:ext cx="2033416" cy="125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427311" y="4986686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Things</a:t>
            </a:r>
            <a:endParaRPr lang="en-US" sz="3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236347" y="4057713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IoT</a:t>
            </a:r>
            <a:r>
              <a:rPr lang="en-US" sz="3200" b="1" dirty="0" smtClean="0"/>
              <a:t> Hub</a:t>
            </a:r>
            <a:endParaRPr lang="en-US" sz="3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13607" y="790510"/>
            <a:ext cx="2739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IoT</a:t>
            </a:r>
            <a:r>
              <a:rPr lang="en-US" sz="4000" dirty="0" smtClean="0"/>
              <a:t> Scenario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637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3412" y="1109909"/>
            <a:ext cx="3291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780CA"/>
                </a:solidFill>
              </a:rPr>
              <a:t>Device has resources to utilize</a:t>
            </a:r>
            <a:endParaRPr lang="en-US" sz="2800" b="1" dirty="0">
              <a:solidFill>
                <a:srgbClr val="5780CA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89503" y="2309378"/>
            <a:ext cx="3279383" cy="2667362"/>
            <a:chOff x="-29144" y="982637"/>
            <a:chExt cx="3279383" cy="2667362"/>
          </a:xfrm>
        </p:grpSpPr>
        <p:grpSp>
          <p:nvGrpSpPr>
            <p:cNvPr id="35" name="Group 34"/>
            <p:cNvGrpSpPr/>
            <p:nvPr/>
          </p:nvGrpSpPr>
          <p:grpSpPr>
            <a:xfrm>
              <a:off x="181487" y="2795508"/>
              <a:ext cx="968599" cy="647357"/>
              <a:chOff x="2418891" y="5442422"/>
              <a:chExt cx="968599" cy="647357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683357" y="5442422"/>
                <a:ext cx="426537" cy="455704"/>
                <a:chOff x="-1168871" y="5933646"/>
                <a:chExt cx="426537" cy="455704"/>
              </a:xfrm>
              <a:solidFill>
                <a:schemeClr val="accent1"/>
              </a:solidFill>
            </p:grpSpPr>
            <p:sp>
              <p:nvSpPr>
                <p:cNvPr id="38" name="Freeform: Shape 228"/>
                <p:cNvSpPr/>
                <p:nvPr/>
              </p:nvSpPr>
              <p:spPr bwMode="auto">
                <a:xfrm>
                  <a:off x="-1168871" y="5933646"/>
                  <a:ext cx="426537" cy="455704"/>
                </a:xfrm>
                <a:custGeom>
                  <a:avLst/>
                  <a:gdLst>
                    <a:gd name="connsiteX0" fmla="*/ 95934 w 426537"/>
                    <a:gd name="connsiteY0" fmla="*/ 144475 h 455704"/>
                    <a:gd name="connsiteX1" fmla="*/ 95934 w 426537"/>
                    <a:gd name="connsiteY1" fmla="*/ 189612 h 455704"/>
                    <a:gd name="connsiteX2" fmla="*/ 337617 w 426537"/>
                    <a:gd name="connsiteY2" fmla="*/ 189612 h 455704"/>
                    <a:gd name="connsiteX3" fmla="*/ 337617 w 426537"/>
                    <a:gd name="connsiteY3" fmla="*/ 144475 h 455704"/>
                    <a:gd name="connsiteX4" fmla="*/ 216772 w 426537"/>
                    <a:gd name="connsiteY4" fmla="*/ 0 h 455704"/>
                    <a:gd name="connsiteX5" fmla="*/ 422712 w 426537"/>
                    <a:gd name="connsiteY5" fmla="*/ 85941 h 455704"/>
                    <a:gd name="connsiteX6" fmla="*/ 426537 w 426537"/>
                    <a:gd name="connsiteY6" fmla="*/ 455704 h 455704"/>
                    <a:gd name="connsiteX7" fmla="*/ 1 w 426537"/>
                    <a:gd name="connsiteY7" fmla="*/ 455704 h 455704"/>
                    <a:gd name="connsiteX8" fmla="*/ 1 w 426537"/>
                    <a:gd name="connsiteY8" fmla="*/ 85941 h 455704"/>
                    <a:gd name="connsiteX9" fmla="*/ 216772 w 426537"/>
                    <a:gd name="connsiteY9" fmla="*/ 0 h 455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6537" h="455704">
                      <a:moveTo>
                        <a:pt x="95934" y="144475"/>
                      </a:moveTo>
                      <a:lnTo>
                        <a:pt x="95934" y="189612"/>
                      </a:lnTo>
                      <a:lnTo>
                        <a:pt x="337617" y="189612"/>
                      </a:lnTo>
                      <a:lnTo>
                        <a:pt x="337617" y="144475"/>
                      </a:lnTo>
                      <a:close/>
                      <a:moveTo>
                        <a:pt x="216772" y="0"/>
                      </a:moveTo>
                      <a:cubicBezTo>
                        <a:pt x="317826" y="0"/>
                        <a:pt x="416546" y="38168"/>
                        <a:pt x="422712" y="85941"/>
                      </a:cubicBezTo>
                      <a:lnTo>
                        <a:pt x="426537" y="455704"/>
                      </a:lnTo>
                      <a:lnTo>
                        <a:pt x="1" y="455704"/>
                      </a:lnTo>
                      <a:lnTo>
                        <a:pt x="1" y="85941"/>
                      </a:lnTo>
                      <a:cubicBezTo>
                        <a:pt x="-423" y="47093"/>
                        <a:pt x="115718" y="0"/>
                        <a:pt x="216772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" name="Freeform 81"/>
                <p:cNvSpPr>
                  <a:spLocks noChangeAspect="1" noEditPoints="1"/>
                </p:cNvSpPr>
                <p:nvPr/>
              </p:nvSpPr>
              <p:spPr bwMode="black">
                <a:xfrm>
                  <a:off x="-1028841" y="6201208"/>
                  <a:ext cx="156946" cy="121506"/>
                </a:xfrm>
                <a:custGeom>
                  <a:avLst/>
                  <a:gdLst>
                    <a:gd name="T0" fmla="*/ 71 w 75"/>
                    <a:gd name="T1" fmla="*/ 58 h 58"/>
                    <a:gd name="T2" fmla="*/ 4 w 75"/>
                    <a:gd name="T3" fmla="*/ 58 h 58"/>
                    <a:gd name="T4" fmla="*/ 0 w 75"/>
                    <a:gd name="T5" fmla="*/ 54 h 58"/>
                    <a:gd name="T6" fmla="*/ 0 w 75"/>
                    <a:gd name="T7" fmla="*/ 4 h 58"/>
                    <a:gd name="T8" fmla="*/ 4 w 75"/>
                    <a:gd name="T9" fmla="*/ 0 h 58"/>
                    <a:gd name="T10" fmla="*/ 71 w 75"/>
                    <a:gd name="T11" fmla="*/ 0 h 58"/>
                    <a:gd name="T12" fmla="*/ 75 w 75"/>
                    <a:gd name="T13" fmla="*/ 4 h 58"/>
                    <a:gd name="T14" fmla="*/ 75 w 75"/>
                    <a:gd name="T15" fmla="*/ 54 h 58"/>
                    <a:gd name="T16" fmla="*/ 71 w 75"/>
                    <a:gd name="T17" fmla="*/ 58 h 58"/>
                    <a:gd name="T18" fmla="*/ 8 w 75"/>
                    <a:gd name="T19" fmla="*/ 50 h 58"/>
                    <a:gd name="T20" fmla="*/ 67 w 75"/>
                    <a:gd name="T21" fmla="*/ 50 h 58"/>
                    <a:gd name="T22" fmla="*/ 67 w 75"/>
                    <a:gd name="T23" fmla="*/ 16 h 58"/>
                    <a:gd name="T24" fmla="*/ 39 w 75"/>
                    <a:gd name="T25" fmla="*/ 38 h 58"/>
                    <a:gd name="T26" fmla="*/ 35 w 75"/>
                    <a:gd name="T27" fmla="*/ 38 h 58"/>
                    <a:gd name="T28" fmla="*/ 8 w 75"/>
                    <a:gd name="T29" fmla="*/ 17 h 58"/>
                    <a:gd name="T30" fmla="*/ 8 w 75"/>
                    <a:gd name="T31" fmla="*/ 50 h 58"/>
                    <a:gd name="T32" fmla="*/ 9 w 75"/>
                    <a:gd name="T33" fmla="*/ 8 h 58"/>
                    <a:gd name="T34" fmla="*/ 37 w 75"/>
                    <a:gd name="T35" fmla="*/ 30 h 58"/>
                    <a:gd name="T36" fmla="*/ 65 w 75"/>
                    <a:gd name="T37" fmla="*/ 8 h 58"/>
                    <a:gd name="T38" fmla="*/ 9 w 75"/>
                    <a:gd name="T3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5" h="58">
                      <a:moveTo>
                        <a:pt x="71" y="58"/>
                      </a:move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2" y="58"/>
                        <a:pt x="0" y="56"/>
                        <a:pt x="0" y="5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3" y="0"/>
                        <a:pt x="75" y="2"/>
                        <a:pt x="75" y="4"/>
                      </a:cubicBezTo>
                      <a:cubicBezTo>
                        <a:pt x="75" y="54"/>
                        <a:pt x="75" y="54"/>
                        <a:pt x="75" y="54"/>
                      </a:cubicBezTo>
                      <a:cubicBezTo>
                        <a:pt x="75" y="56"/>
                        <a:pt x="73" y="58"/>
                        <a:pt x="71" y="58"/>
                      </a:cubicBezTo>
                      <a:close/>
                      <a:moveTo>
                        <a:pt x="8" y="50"/>
                      </a:moveTo>
                      <a:cubicBezTo>
                        <a:pt x="67" y="50"/>
                        <a:pt x="67" y="50"/>
                        <a:pt x="67" y="50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38" y="39"/>
                        <a:pt x="36" y="39"/>
                        <a:pt x="35" y="38"/>
                      </a:cubicBezTo>
                      <a:cubicBezTo>
                        <a:pt x="8" y="17"/>
                        <a:pt x="8" y="17"/>
                        <a:pt x="8" y="17"/>
                      </a:cubicBezTo>
                      <a:lnTo>
                        <a:pt x="8" y="50"/>
                      </a:lnTo>
                      <a:close/>
                      <a:moveTo>
                        <a:pt x="9" y="8"/>
                      </a:move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65" y="8"/>
                        <a:pt x="65" y="8"/>
                        <a:pt x="65" y="8"/>
                      </a:cubicBezTo>
                      <a:lnTo>
                        <a:pt x="9" y="8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2418891" y="592358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Postboxes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94404" y="997549"/>
              <a:ext cx="968599" cy="765350"/>
              <a:chOff x="3331648" y="1388549"/>
              <a:chExt cx="968599" cy="765350"/>
            </a:xfrm>
          </p:grpSpPr>
          <p:sp>
            <p:nvSpPr>
              <p:cNvPr id="41" name="Freeform 137"/>
              <p:cNvSpPr>
                <a:spLocks noChangeAspect="1"/>
              </p:cNvSpPr>
              <p:nvPr/>
            </p:nvSpPr>
            <p:spPr bwMode="black">
              <a:xfrm>
                <a:off x="3519901" y="1388549"/>
                <a:ext cx="592094" cy="548872"/>
              </a:xfrm>
              <a:custGeom>
                <a:avLst/>
                <a:gdLst>
                  <a:gd name="T0" fmla="*/ 23 w 83"/>
                  <a:gd name="T1" fmla="*/ 76 h 77"/>
                  <a:gd name="T2" fmla="*/ 31 w 83"/>
                  <a:gd name="T3" fmla="*/ 77 h 77"/>
                  <a:gd name="T4" fmla="*/ 52 w 83"/>
                  <a:gd name="T5" fmla="*/ 43 h 77"/>
                  <a:gd name="T6" fmla="*/ 79 w 83"/>
                  <a:gd name="T7" fmla="*/ 43 h 77"/>
                  <a:gd name="T8" fmla="*/ 83 w 83"/>
                  <a:gd name="T9" fmla="*/ 38 h 77"/>
                  <a:gd name="T10" fmla="*/ 79 w 83"/>
                  <a:gd name="T11" fmla="*/ 33 h 77"/>
                  <a:gd name="T12" fmla="*/ 52 w 83"/>
                  <a:gd name="T13" fmla="*/ 33 h 77"/>
                  <a:gd name="T14" fmla="*/ 31 w 83"/>
                  <a:gd name="T15" fmla="*/ 0 h 77"/>
                  <a:gd name="T16" fmla="*/ 23 w 83"/>
                  <a:gd name="T17" fmla="*/ 1 h 77"/>
                  <a:gd name="T18" fmla="*/ 33 w 83"/>
                  <a:gd name="T19" fmla="*/ 33 h 77"/>
                  <a:gd name="T20" fmla="*/ 14 w 83"/>
                  <a:gd name="T21" fmla="*/ 33 h 77"/>
                  <a:gd name="T22" fmla="*/ 8 w 83"/>
                  <a:gd name="T23" fmla="*/ 27 h 77"/>
                  <a:gd name="T24" fmla="*/ 0 w 83"/>
                  <a:gd name="T25" fmla="*/ 27 h 77"/>
                  <a:gd name="T26" fmla="*/ 5 w 83"/>
                  <a:gd name="T27" fmla="*/ 38 h 77"/>
                  <a:gd name="T28" fmla="*/ 0 w 83"/>
                  <a:gd name="T29" fmla="*/ 50 h 77"/>
                  <a:gd name="T30" fmla="*/ 8 w 83"/>
                  <a:gd name="T31" fmla="*/ 50 h 77"/>
                  <a:gd name="T32" fmla="*/ 14 w 83"/>
                  <a:gd name="T33" fmla="*/ 43 h 77"/>
                  <a:gd name="T34" fmla="*/ 33 w 83"/>
                  <a:gd name="T35" fmla="*/ 43 h 77"/>
                  <a:gd name="T36" fmla="*/ 23 w 83"/>
                  <a:gd name="T37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77">
                    <a:moveTo>
                      <a:pt x="23" y="76"/>
                    </a:moveTo>
                    <a:cubicBezTo>
                      <a:pt x="31" y="77"/>
                      <a:pt x="31" y="77"/>
                      <a:pt x="31" y="77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79" y="43"/>
                      <a:pt x="79" y="43"/>
                      <a:pt x="79" y="43"/>
                    </a:cubicBezTo>
                    <a:cubicBezTo>
                      <a:pt x="81" y="43"/>
                      <a:pt x="83" y="41"/>
                      <a:pt x="83" y="38"/>
                    </a:cubicBezTo>
                    <a:cubicBezTo>
                      <a:pt x="83" y="36"/>
                      <a:pt x="81" y="33"/>
                      <a:pt x="79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33" y="43"/>
                      <a:pt x="33" y="43"/>
                      <a:pt x="33" y="43"/>
                    </a:cubicBezTo>
                    <a:lnTo>
                      <a:pt x="23" y="76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31648" y="198770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</a:rPr>
                  <a:t>Aircraft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375924" y="2947882"/>
              <a:ext cx="968599" cy="702117"/>
              <a:chOff x="7983769" y="6064722"/>
              <a:chExt cx="968599" cy="70211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8091113" y="6064722"/>
                <a:ext cx="682748" cy="514643"/>
                <a:chOff x="14466548" y="3803109"/>
                <a:chExt cx="499020" cy="376151"/>
              </a:xfrm>
              <a:solidFill>
                <a:schemeClr val="accent2"/>
              </a:solidFill>
            </p:grpSpPr>
            <p:sp>
              <p:nvSpPr>
                <p:cNvPr id="46" name="Freeform 39"/>
                <p:cNvSpPr>
                  <a:spLocks/>
                </p:cNvSpPr>
                <p:nvPr/>
              </p:nvSpPr>
              <p:spPr bwMode="auto">
                <a:xfrm>
                  <a:off x="14657821" y="3803109"/>
                  <a:ext cx="149599" cy="71595"/>
                </a:xfrm>
                <a:custGeom>
                  <a:avLst/>
                  <a:gdLst>
                    <a:gd name="T0" fmla="*/ 408 w 560"/>
                    <a:gd name="T1" fmla="*/ 187 h 265"/>
                    <a:gd name="T2" fmla="*/ 523 w 560"/>
                    <a:gd name="T3" fmla="*/ 187 h 265"/>
                    <a:gd name="T4" fmla="*/ 523 w 560"/>
                    <a:gd name="T5" fmla="*/ 187 h 265"/>
                    <a:gd name="T6" fmla="*/ 530 w 560"/>
                    <a:gd name="T7" fmla="*/ 187 h 265"/>
                    <a:gd name="T8" fmla="*/ 537 w 560"/>
                    <a:gd name="T9" fmla="*/ 185 h 265"/>
                    <a:gd name="T10" fmla="*/ 544 w 560"/>
                    <a:gd name="T11" fmla="*/ 181 h 265"/>
                    <a:gd name="T12" fmla="*/ 550 w 560"/>
                    <a:gd name="T13" fmla="*/ 177 h 265"/>
                    <a:gd name="T14" fmla="*/ 554 w 560"/>
                    <a:gd name="T15" fmla="*/ 172 h 265"/>
                    <a:gd name="T16" fmla="*/ 557 w 560"/>
                    <a:gd name="T17" fmla="*/ 164 h 265"/>
                    <a:gd name="T18" fmla="*/ 559 w 560"/>
                    <a:gd name="T19" fmla="*/ 158 h 265"/>
                    <a:gd name="T20" fmla="*/ 560 w 560"/>
                    <a:gd name="T21" fmla="*/ 150 h 265"/>
                    <a:gd name="T22" fmla="*/ 560 w 560"/>
                    <a:gd name="T23" fmla="*/ 37 h 265"/>
                    <a:gd name="T24" fmla="*/ 560 w 560"/>
                    <a:gd name="T25" fmla="*/ 37 h 265"/>
                    <a:gd name="T26" fmla="*/ 559 w 560"/>
                    <a:gd name="T27" fmla="*/ 29 h 265"/>
                    <a:gd name="T28" fmla="*/ 557 w 560"/>
                    <a:gd name="T29" fmla="*/ 22 h 265"/>
                    <a:gd name="T30" fmla="*/ 554 w 560"/>
                    <a:gd name="T31" fmla="*/ 15 h 265"/>
                    <a:gd name="T32" fmla="*/ 550 w 560"/>
                    <a:gd name="T33" fmla="*/ 10 h 265"/>
                    <a:gd name="T34" fmla="*/ 544 w 560"/>
                    <a:gd name="T35" fmla="*/ 6 h 265"/>
                    <a:gd name="T36" fmla="*/ 537 w 560"/>
                    <a:gd name="T37" fmla="*/ 2 h 265"/>
                    <a:gd name="T38" fmla="*/ 530 w 560"/>
                    <a:gd name="T39" fmla="*/ 0 h 265"/>
                    <a:gd name="T40" fmla="*/ 523 w 560"/>
                    <a:gd name="T41" fmla="*/ 0 h 265"/>
                    <a:gd name="T42" fmla="*/ 37 w 560"/>
                    <a:gd name="T43" fmla="*/ 0 h 265"/>
                    <a:gd name="T44" fmla="*/ 37 w 560"/>
                    <a:gd name="T45" fmla="*/ 0 h 265"/>
                    <a:gd name="T46" fmla="*/ 30 w 560"/>
                    <a:gd name="T47" fmla="*/ 0 h 265"/>
                    <a:gd name="T48" fmla="*/ 23 w 560"/>
                    <a:gd name="T49" fmla="*/ 2 h 265"/>
                    <a:gd name="T50" fmla="*/ 17 w 560"/>
                    <a:gd name="T51" fmla="*/ 6 h 265"/>
                    <a:gd name="T52" fmla="*/ 12 w 560"/>
                    <a:gd name="T53" fmla="*/ 10 h 265"/>
                    <a:gd name="T54" fmla="*/ 6 w 560"/>
                    <a:gd name="T55" fmla="*/ 15 h 265"/>
                    <a:gd name="T56" fmla="*/ 3 w 560"/>
                    <a:gd name="T57" fmla="*/ 22 h 265"/>
                    <a:gd name="T58" fmla="*/ 1 w 560"/>
                    <a:gd name="T59" fmla="*/ 29 h 265"/>
                    <a:gd name="T60" fmla="*/ 0 w 560"/>
                    <a:gd name="T61" fmla="*/ 37 h 265"/>
                    <a:gd name="T62" fmla="*/ 0 w 560"/>
                    <a:gd name="T63" fmla="*/ 150 h 265"/>
                    <a:gd name="T64" fmla="*/ 0 w 560"/>
                    <a:gd name="T65" fmla="*/ 150 h 265"/>
                    <a:gd name="T66" fmla="*/ 1 w 560"/>
                    <a:gd name="T67" fmla="*/ 158 h 265"/>
                    <a:gd name="T68" fmla="*/ 3 w 560"/>
                    <a:gd name="T69" fmla="*/ 164 h 265"/>
                    <a:gd name="T70" fmla="*/ 6 w 560"/>
                    <a:gd name="T71" fmla="*/ 172 h 265"/>
                    <a:gd name="T72" fmla="*/ 12 w 560"/>
                    <a:gd name="T73" fmla="*/ 177 h 265"/>
                    <a:gd name="T74" fmla="*/ 17 w 560"/>
                    <a:gd name="T75" fmla="*/ 181 h 265"/>
                    <a:gd name="T76" fmla="*/ 23 w 560"/>
                    <a:gd name="T77" fmla="*/ 185 h 265"/>
                    <a:gd name="T78" fmla="*/ 30 w 560"/>
                    <a:gd name="T79" fmla="*/ 187 h 265"/>
                    <a:gd name="T80" fmla="*/ 37 w 560"/>
                    <a:gd name="T81" fmla="*/ 187 h 265"/>
                    <a:gd name="T82" fmla="*/ 153 w 560"/>
                    <a:gd name="T83" fmla="*/ 187 h 265"/>
                    <a:gd name="T84" fmla="*/ 153 w 560"/>
                    <a:gd name="T85" fmla="*/ 265 h 265"/>
                    <a:gd name="T86" fmla="*/ 408 w 560"/>
                    <a:gd name="T87" fmla="*/ 265 h 265"/>
                    <a:gd name="T88" fmla="*/ 408 w 560"/>
                    <a:gd name="T89" fmla="*/ 187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60" h="265">
                      <a:moveTo>
                        <a:pt x="408" y="187"/>
                      </a:moveTo>
                      <a:lnTo>
                        <a:pt x="523" y="187"/>
                      </a:lnTo>
                      <a:lnTo>
                        <a:pt x="523" y="187"/>
                      </a:lnTo>
                      <a:lnTo>
                        <a:pt x="530" y="187"/>
                      </a:lnTo>
                      <a:lnTo>
                        <a:pt x="537" y="185"/>
                      </a:lnTo>
                      <a:lnTo>
                        <a:pt x="544" y="181"/>
                      </a:lnTo>
                      <a:lnTo>
                        <a:pt x="550" y="177"/>
                      </a:lnTo>
                      <a:lnTo>
                        <a:pt x="554" y="172"/>
                      </a:lnTo>
                      <a:lnTo>
                        <a:pt x="557" y="164"/>
                      </a:lnTo>
                      <a:lnTo>
                        <a:pt x="559" y="158"/>
                      </a:lnTo>
                      <a:lnTo>
                        <a:pt x="560" y="150"/>
                      </a:lnTo>
                      <a:lnTo>
                        <a:pt x="560" y="37"/>
                      </a:lnTo>
                      <a:lnTo>
                        <a:pt x="560" y="37"/>
                      </a:lnTo>
                      <a:lnTo>
                        <a:pt x="559" y="29"/>
                      </a:lnTo>
                      <a:lnTo>
                        <a:pt x="557" y="22"/>
                      </a:lnTo>
                      <a:lnTo>
                        <a:pt x="554" y="15"/>
                      </a:lnTo>
                      <a:lnTo>
                        <a:pt x="550" y="10"/>
                      </a:lnTo>
                      <a:lnTo>
                        <a:pt x="544" y="6"/>
                      </a:lnTo>
                      <a:lnTo>
                        <a:pt x="537" y="2"/>
                      </a:lnTo>
                      <a:lnTo>
                        <a:pt x="530" y="0"/>
                      </a:lnTo>
                      <a:lnTo>
                        <a:pt x="523" y="0"/>
                      </a:lnTo>
                      <a:lnTo>
                        <a:pt x="37" y="0"/>
                      </a:lnTo>
                      <a:lnTo>
                        <a:pt x="37" y="0"/>
                      </a:lnTo>
                      <a:lnTo>
                        <a:pt x="30" y="0"/>
                      </a:lnTo>
                      <a:lnTo>
                        <a:pt x="23" y="2"/>
                      </a:lnTo>
                      <a:lnTo>
                        <a:pt x="17" y="6"/>
                      </a:lnTo>
                      <a:lnTo>
                        <a:pt x="12" y="10"/>
                      </a:lnTo>
                      <a:lnTo>
                        <a:pt x="6" y="15"/>
                      </a:lnTo>
                      <a:lnTo>
                        <a:pt x="3" y="22"/>
                      </a:lnTo>
                      <a:lnTo>
                        <a:pt x="1" y="29"/>
                      </a:lnTo>
                      <a:lnTo>
                        <a:pt x="0" y="37"/>
                      </a:lnTo>
                      <a:lnTo>
                        <a:pt x="0" y="150"/>
                      </a:lnTo>
                      <a:lnTo>
                        <a:pt x="0" y="150"/>
                      </a:lnTo>
                      <a:lnTo>
                        <a:pt x="1" y="158"/>
                      </a:lnTo>
                      <a:lnTo>
                        <a:pt x="3" y="164"/>
                      </a:lnTo>
                      <a:lnTo>
                        <a:pt x="6" y="172"/>
                      </a:lnTo>
                      <a:lnTo>
                        <a:pt x="12" y="177"/>
                      </a:lnTo>
                      <a:lnTo>
                        <a:pt x="17" y="181"/>
                      </a:lnTo>
                      <a:lnTo>
                        <a:pt x="23" y="185"/>
                      </a:lnTo>
                      <a:lnTo>
                        <a:pt x="30" y="187"/>
                      </a:lnTo>
                      <a:lnTo>
                        <a:pt x="37" y="187"/>
                      </a:lnTo>
                      <a:lnTo>
                        <a:pt x="153" y="187"/>
                      </a:lnTo>
                      <a:lnTo>
                        <a:pt x="153" y="265"/>
                      </a:lnTo>
                      <a:lnTo>
                        <a:pt x="408" y="265"/>
                      </a:lnTo>
                      <a:lnTo>
                        <a:pt x="408" y="187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" name="Freeform 40"/>
                <p:cNvSpPr>
                  <a:spLocks noEditPoints="1"/>
                </p:cNvSpPr>
                <p:nvPr/>
              </p:nvSpPr>
              <p:spPr bwMode="auto">
                <a:xfrm>
                  <a:off x="14466548" y="3895020"/>
                  <a:ext cx="499020" cy="284240"/>
                </a:xfrm>
                <a:custGeom>
                  <a:avLst/>
                  <a:gdLst>
                    <a:gd name="T0" fmla="*/ 1674 w 1868"/>
                    <a:gd name="T1" fmla="*/ 147 h 1065"/>
                    <a:gd name="T2" fmla="*/ 1651 w 1868"/>
                    <a:gd name="T3" fmla="*/ 162 h 1065"/>
                    <a:gd name="T4" fmla="*/ 1645 w 1868"/>
                    <a:gd name="T5" fmla="*/ 312 h 1065"/>
                    <a:gd name="T6" fmla="*/ 1546 w 1868"/>
                    <a:gd name="T7" fmla="*/ 30 h 1065"/>
                    <a:gd name="T8" fmla="*/ 1530 w 1868"/>
                    <a:gd name="T9" fmla="*/ 7 h 1065"/>
                    <a:gd name="T10" fmla="*/ 701 w 1868"/>
                    <a:gd name="T11" fmla="*/ 0 h 1065"/>
                    <a:gd name="T12" fmla="*/ 678 w 1868"/>
                    <a:gd name="T13" fmla="*/ 8 h 1065"/>
                    <a:gd name="T14" fmla="*/ 320 w 1868"/>
                    <a:gd name="T15" fmla="*/ 210 h 1065"/>
                    <a:gd name="T16" fmla="*/ 294 w 1868"/>
                    <a:gd name="T17" fmla="*/ 221 h 1065"/>
                    <a:gd name="T18" fmla="*/ 284 w 1868"/>
                    <a:gd name="T19" fmla="*/ 247 h 1065"/>
                    <a:gd name="T20" fmla="*/ 187 w 1868"/>
                    <a:gd name="T21" fmla="*/ 288 h 1065"/>
                    <a:gd name="T22" fmla="*/ 176 w 1868"/>
                    <a:gd name="T23" fmla="*/ 262 h 1065"/>
                    <a:gd name="T24" fmla="*/ 150 w 1868"/>
                    <a:gd name="T25" fmla="*/ 252 h 1065"/>
                    <a:gd name="T26" fmla="*/ 22 w 1868"/>
                    <a:gd name="T27" fmla="*/ 254 h 1065"/>
                    <a:gd name="T28" fmla="*/ 2 w 1868"/>
                    <a:gd name="T29" fmla="*/ 273 h 1065"/>
                    <a:gd name="T30" fmla="*/ 0 w 1868"/>
                    <a:gd name="T31" fmla="*/ 776 h 1065"/>
                    <a:gd name="T32" fmla="*/ 10 w 1868"/>
                    <a:gd name="T33" fmla="*/ 802 h 1065"/>
                    <a:gd name="T34" fmla="*/ 37 w 1868"/>
                    <a:gd name="T35" fmla="*/ 814 h 1065"/>
                    <a:gd name="T36" fmla="*/ 164 w 1868"/>
                    <a:gd name="T37" fmla="*/ 810 h 1065"/>
                    <a:gd name="T38" fmla="*/ 184 w 1868"/>
                    <a:gd name="T39" fmla="*/ 791 h 1065"/>
                    <a:gd name="T40" fmla="*/ 284 w 1868"/>
                    <a:gd name="T41" fmla="*/ 660 h 1065"/>
                    <a:gd name="T42" fmla="*/ 286 w 1868"/>
                    <a:gd name="T43" fmla="*/ 832 h 1065"/>
                    <a:gd name="T44" fmla="*/ 306 w 1868"/>
                    <a:gd name="T45" fmla="*/ 852 h 1065"/>
                    <a:gd name="T46" fmla="*/ 672 w 1868"/>
                    <a:gd name="T47" fmla="*/ 1051 h 1065"/>
                    <a:gd name="T48" fmla="*/ 693 w 1868"/>
                    <a:gd name="T49" fmla="*/ 1064 h 1065"/>
                    <a:gd name="T50" fmla="*/ 1262 w 1868"/>
                    <a:gd name="T51" fmla="*/ 1064 h 1065"/>
                    <a:gd name="T52" fmla="*/ 1537 w 1868"/>
                    <a:gd name="T53" fmla="*/ 783 h 1065"/>
                    <a:gd name="T54" fmla="*/ 1546 w 1868"/>
                    <a:gd name="T55" fmla="*/ 764 h 1065"/>
                    <a:gd name="T56" fmla="*/ 1645 w 1868"/>
                    <a:gd name="T57" fmla="*/ 803 h 1065"/>
                    <a:gd name="T58" fmla="*/ 1651 w 1868"/>
                    <a:gd name="T59" fmla="*/ 825 h 1065"/>
                    <a:gd name="T60" fmla="*/ 1674 w 1868"/>
                    <a:gd name="T61" fmla="*/ 840 h 1065"/>
                    <a:gd name="T62" fmla="*/ 1838 w 1868"/>
                    <a:gd name="T63" fmla="*/ 840 h 1065"/>
                    <a:gd name="T64" fmla="*/ 1862 w 1868"/>
                    <a:gd name="T65" fmla="*/ 825 h 1065"/>
                    <a:gd name="T66" fmla="*/ 1868 w 1868"/>
                    <a:gd name="T67" fmla="*/ 183 h 1065"/>
                    <a:gd name="T68" fmla="*/ 1862 w 1868"/>
                    <a:gd name="T69" fmla="*/ 162 h 1065"/>
                    <a:gd name="T70" fmla="*/ 1838 w 1868"/>
                    <a:gd name="T71" fmla="*/ 147 h 1065"/>
                    <a:gd name="T72" fmla="*/ 946 w 1868"/>
                    <a:gd name="T73" fmla="*/ 611 h 1065"/>
                    <a:gd name="T74" fmla="*/ 808 w 1868"/>
                    <a:gd name="T75" fmla="*/ 609 h 1065"/>
                    <a:gd name="T76" fmla="*/ 791 w 1868"/>
                    <a:gd name="T77" fmla="*/ 599 h 1065"/>
                    <a:gd name="T78" fmla="*/ 784 w 1868"/>
                    <a:gd name="T79" fmla="*/ 579 h 1065"/>
                    <a:gd name="T80" fmla="*/ 788 w 1868"/>
                    <a:gd name="T81" fmla="*/ 561 h 1065"/>
                    <a:gd name="T82" fmla="*/ 1121 w 1868"/>
                    <a:gd name="T83" fmla="*/ 165 h 1065"/>
                    <a:gd name="T84" fmla="*/ 1143 w 1868"/>
                    <a:gd name="T85" fmla="*/ 158 h 1065"/>
                    <a:gd name="T86" fmla="*/ 1166 w 1868"/>
                    <a:gd name="T87" fmla="*/ 164 h 1065"/>
                    <a:gd name="T88" fmla="*/ 1179 w 1868"/>
                    <a:gd name="T89" fmla="*/ 182 h 1065"/>
                    <a:gd name="T90" fmla="*/ 1087 w 1868"/>
                    <a:gd name="T91" fmla="*/ 436 h 1065"/>
                    <a:gd name="T92" fmla="*/ 1225 w 1868"/>
                    <a:gd name="T93" fmla="*/ 438 h 1065"/>
                    <a:gd name="T94" fmla="*/ 1241 w 1868"/>
                    <a:gd name="T95" fmla="*/ 448 h 1065"/>
                    <a:gd name="T96" fmla="*/ 1248 w 1868"/>
                    <a:gd name="T97" fmla="*/ 474 h 1065"/>
                    <a:gd name="T98" fmla="*/ 916 w 1868"/>
                    <a:gd name="T99" fmla="*/ 878 h 1065"/>
                    <a:gd name="T100" fmla="*/ 900 w 1868"/>
                    <a:gd name="T101" fmla="*/ 889 h 1065"/>
                    <a:gd name="T102" fmla="*/ 877 w 1868"/>
                    <a:gd name="T103" fmla="*/ 890 h 1065"/>
                    <a:gd name="T104" fmla="*/ 858 w 1868"/>
                    <a:gd name="T105" fmla="*/ 876 h 1065"/>
                    <a:gd name="T106" fmla="*/ 853 w 1868"/>
                    <a:gd name="T107" fmla="*/ 854 h 10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68" h="1065">
                      <a:moveTo>
                        <a:pt x="1831" y="146"/>
                      </a:moveTo>
                      <a:lnTo>
                        <a:pt x="1682" y="146"/>
                      </a:lnTo>
                      <a:lnTo>
                        <a:pt x="1682" y="146"/>
                      </a:lnTo>
                      <a:lnTo>
                        <a:pt x="1674" y="147"/>
                      </a:lnTo>
                      <a:lnTo>
                        <a:pt x="1667" y="149"/>
                      </a:lnTo>
                      <a:lnTo>
                        <a:pt x="1661" y="152"/>
                      </a:lnTo>
                      <a:lnTo>
                        <a:pt x="1656" y="157"/>
                      </a:lnTo>
                      <a:lnTo>
                        <a:pt x="1651" y="162"/>
                      </a:lnTo>
                      <a:lnTo>
                        <a:pt x="1648" y="168"/>
                      </a:lnTo>
                      <a:lnTo>
                        <a:pt x="1646" y="175"/>
                      </a:lnTo>
                      <a:lnTo>
                        <a:pt x="1645" y="183"/>
                      </a:lnTo>
                      <a:lnTo>
                        <a:pt x="1645" y="312"/>
                      </a:lnTo>
                      <a:lnTo>
                        <a:pt x="1547" y="312"/>
                      </a:lnTo>
                      <a:lnTo>
                        <a:pt x="1547" y="37"/>
                      </a:lnTo>
                      <a:lnTo>
                        <a:pt x="1547" y="37"/>
                      </a:lnTo>
                      <a:lnTo>
                        <a:pt x="1546" y="30"/>
                      </a:lnTo>
                      <a:lnTo>
                        <a:pt x="1544" y="23"/>
                      </a:lnTo>
                      <a:lnTo>
                        <a:pt x="1541" y="17"/>
                      </a:lnTo>
                      <a:lnTo>
                        <a:pt x="1536" y="11"/>
                      </a:lnTo>
                      <a:lnTo>
                        <a:pt x="1530" y="7"/>
                      </a:lnTo>
                      <a:lnTo>
                        <a:pt x="1524" y="3"/>
                      </a:lnTo>
                      <a:lnTo>
                        <a:pt x="1517" y="1"/>
                      </a:lnTo>
                      <a:lnTo>
                        <a:pt x="1510" y="0"/>
                      </a:lnTo>
                      <a:lnTo>
                        <a:pt x="701" y="0"/>
                      </a:lnTo>
                      <a:lnTo>
                        <a:pt x="701" y="0"/>
                      </a:lnTo>
                      <a:lnTo>
                        <a:pt x="693" y="1"/>
                      </a:lnTo>
                      <a:lnTo>
                        <a:pt x="685" y="3"/>
                      </a:lnTo>
                      <a:lnTo>
                        <a:pt x="678" y="8"/>
                      </a:lnTo>
                      <a:lnTo>
                        <a:pt x="672" y="14"/>
                      </a:lnTo>
                      <a:lnTo>
                        <a:pt x="505" y="210"/>
                      </a:lnTo>
                      <a:lnTo>
                        <a:pt x="320" y="210"/>
                      </a:lnTo>
                      <a:lnTo>
                        <a:pt x="320" y="210"/>
                      </a:lnTo>
                      <a:lnTo>
                        <a:pt x="313" y="210"/>
                      </a:lnTo>
                      <a:lnTo>
                        <a:pt x="306" y="213"/>
                      </a:lnTo>
                      <a:lnTo>
                        <a:pt x="299" y="217"/>
                      </a:lnTo>
                      <a:lnTo>
                        <a:pt x="294" y="221"/>
                      </a:lnTo>
                      <a:lnTo>
                        <a:pt x="290" y="227"/>
                      </a:lnTo>
                      <a:lnTo>
                        <a:pt x="286" y="233"/>
                      </a:lnTo>
                      <a:lnTo>
                        <a:pt x="284" y="239"/>
                      </a:lnTo>
                      <a:lnTo>
                        <a:pt x="284" y="247"/>
                      </a:lnTo>
                      <a:lnTo>
                        <a:pt x="284" y="404"/>
                      </a:lnTo>
                      <a:lnTo>
                        <a:pt x="187" y="404"/>
                      </a:lnTo>
                      <a:lnTo>
                        <a:pt x="187" y="288"/>
                      </a:lnTo>
                      <a:lnTo>
                        <a:pt x="187" y="288"/>
                      </a:lnTo>
                      <a:lnTo>
                        <a:pt x="186" y="280"/>
                      </a:lnTo>
                      <a:lnTo>
                        <a:pt x="184" y="273"/>
                      </a:lnTo>
                      <a:lnTo>
                        <a:pt x="181" y="267"/>
                      </a:lnTo>
                      <a:lnTo>
                        <a:pt x="176" y="262"/>
                      </a:lnTo>
                      <a:lnTo>
                        <a:pt x="171" y="258"/>
                      </a:lnTo>
                      <a:lnTo>
                        <a:pt x="164" y="254"/>
                      </a:lnTo>
                      <a:lnTo>
                        <a:pt x="157" y="252"/>
                      </a:lnTo>
                      <a:lnTo>
                        <a:pt x="150" y="252"/>
                      </a:lnTo>
                      <a:lnTo>
                        <a:pt x="37" y="252"/>
                      </a:lnTo>
                      <a:lnTo>
                        <a:pt x="37" y="252"/>
                      </a:lnTo>
                      <a:lnTo>
                        <a:pt x="29" y="252"/>
                      </a:lnTo>
                      <a:lnTo>
                        <a:pt x="22" y="254"/>
                      </a:lnTo>
                      <a:lnTo>
                        <a:pt x="15" y="258"/>
                      </a:lnTo>
                      <a:lnTo>
                        <a:pt x="10" y="262"/>
                      </a:lnTo>
                      <a:lnTo>
                        <a:pt x="6" y="267"/>
                      </a:lnTo>
                      <a:lnTo>
                        <a:pt x="2" y="273"/>
                      </a:lnTo>
                      <a:lnTo>
                        <a:pt x="0" y="280"/>
                      </a:lnTo>
                      <a:lnTo>
                        <a:pt x="0" y="288"/>
                      </a:lnTo>
                      <a:lnTo>
                        <a:pt x="0" y="776"/>
                      </a:lnTo>
                      <a:lnTo>
                        <a:pt x="0" y="776"/>
                      </a:lnTo>
                      <a:lnTo>
                        <a:pt x="0" y="784"/>
                      </a:lnTo>
                      <a:lnTo>
                        <a:pt x="2" y="791"/>
                      </a:lnTo>
                      <a:lnTo>
                        <a:pt x="6" y="797"/>
                      </a:lnTo>
                      <a:lnTo>
                        <a:pt x="10" y="802"/>
                      </a:lnTo>
                      <a:lnTo>
                        <a:pt x="15" y="807"/>
                      </a:lnTo>
                      <a:lnTo>
                        <a:pt x="22" y="810"/>
                      </a:lnTo>
                      <a:lnTo>
                        <a:pt x="29" y="812"/>
                      </a:lnTo>
                      <a:lnTo>
                        <a:pt x="37" y="814"/>
                      </a:lnTo>
                      <a:lnTo>
                        <a:pt x="150" y="814"/>
                      </a:lnTo>
                      <a:lnTo>
                        <a:pt x="150" y="814"/>
                      </a:lnTo>
                      <a:lnTo>
                        <a:pt x="157" y="812"/>
                      </a:lnTo>
                      <a:lnTo>
                        <a:pt x="164" y="810"/>
                      </a:lnTo>
                      <a:lnTo>
                        <a:pt x="171" y="807"/>
                      </a:lnTo>
                      <a:lnTo>
                        <a:pt x="176" y="802"/>
                      </a:lnTo>
                      <a:lnTo>
                        <a:pt x="181" y="797"/>
                      </a:lnTo>
                      <a:lnTo>
                        <a:pt x="184" y="791"/>
                      </a:lnTo>
                      <a:lnTo>
                        <a:pt x="186" y="784"/>
                      </a:lnTo>
                      <a:lnTo>
                        <a:pt x="187" y="776"/>
                      </a:lnTo>
                      <a:lnTo>
                        <a:pt x="187" y="660"/>
                      </a:lnTo>
                      <a:lnTo>
                        <a:pt x="284" y="660"/>
                      </a:lnTo>
                      <a:lnTo>
                        <a:pt x="284" y="818"/>
                      </a:lnTo>
                      <a:lnTo>
                        <a:pt x="284" y="818"/>
                      </a:lnTo>
                      <a:lnTo>
                        <a:pt x="284" y="825"/>
                      </a:lnTo>
                      <a:lnTo>
                        <a:pt x="286" y="832"/>
                      </a:lnTo>
                      <a:lnTo>
                        <a:pt x="290" y="838"/>
                      </a:lnTo>
                      <a:lnTo>
                        <a:pt x="294" y="843"/>
                      </a:lnTo>
                      <a:lnTo>
                        <a:pt x="299" y="849"/>
                      </a:lnTo>
                      <a:lnTo>
                        <a:pt x="306" y="852"/>
                      </a:lnTo>
                      <a:lnTo>
                        <a:pt x="313" y="854"/>
                      </a:lnTo>
                      <a:lnTo>
                        <a:pt x="320" y="855"/>
                      </a:lnTo>
                      <a:lnTo>
                        <a:pt x="505" y="855"/>
                      </a:lnTo>
                      <a:lnTo>
                        <a:pt x="672" y="1051"/>
                      </a:lnTo>
                      <a:lnTo>
                        <a:pt x="672" y="1051"/>
                      </a:lnTo>
                      <a:lnTo>
                        <a:pt x="678" y="1056"/>
                      </a:lnTo>
                      <a:lnTo>
                        <a:pt x="685" y="1061"/>
                      </a:lnTo>
                      <a:lnTo>
                        <a:pt x="693" y="1064"/>
                      </a:lnTo>
                      <a:lnTo>
                        <a:pt x="701" y="1065"/>
                      </a:lnTo>
                      <a:lnTo>
                        <a:pt x="1255" y="1065"/>
                      </a:lnTo>
                      <a:lnTo>
                        <a:pt x="1255" y="1065"/>
                      </a:lnTo>
                      <a:lnTo>
                        <a:pt x="1262" y="1064"/>
                      </a:lnTo>
                      <a:lnTo>
                        <a:pt x="1269" y="1062"/>
                      </a:lnTo>
                      <a:lnTo>
                        <a:pt x="1275" y="1057"/>
                      </a:lnTo>
                      <a:lnTo>
                        <a:pt x="1281" y="1052"/>
                      </a:lnTo>
                      <a:lnTo>
                        <a:pt x="1537" y="783"/>
                      </a:lnTo>
                      <a:lnTo>
                        <a:pt x="1537" y="783"/>
                      </a:lnTo>
                      <a:lnTo>
                        <a:pt x="1541" y="776"/>
                      </a:lnTo>
                      <a:lnTo>
                        <a:pt x="1544" y="770"/>
                      </a:lnTo>
                      <a:lnTo>
                        <a:pt x="1546" y="764"/>
                      </a:lnTo>
                      <a:lnTo>
                        <a:pt x="1547" y="757"/>
                      </a:lnTo>
                      <a:lnTo>
                        <a:pt x="1547" y="675"/>
                      </a:lnTo>
                      <a:lnTo>
                        <a:pt x="1645" y="675"/>
                      </a:lnTo>
                      <a:lnTo>
                        <a:pt x="1645" y="803"/>
                      </a:lnTo>
                      <a:lnTo>
                        <a:pt x="1645" y="803"/>
                      </a:lnTo>
                      <a:lnTo>
                        <a:pt x="1646" y="811"/>
                      </a:lnTo>
                      <a:lnTo>
                        <a:pt x="1648" y="818"/>
                      </a:lnTo>
                      <a:lnTo>
                        <a:pt x="1651" y="825"/>
                      </a:lnTo>
                      <a:lnTo>
                        <a:pt x="1656" y="830"/>
                      </a:lnTo>
                      <a:lnTo>
                        <a:pt x="1661" y="834"/>
                      </a:lnTo>
                      <a:lnTo>
                        <a:pt x="1667" y="838"/>
                      </a:lnTo>
                      <a:lnTo>
                        <a:pt x="1674" y="840"/>
                      </a:lnTo>
                      <a:lnTo>
                        <a:pt x="1682" y="840"/>
                      </a:lnTo>
                      <a:lnTo>
                        <a:pt x="1831" y="840"/>
                      </a:lnTo>
                      <a:lnTo>
                        <a:pt x="1831" y="840"/>
                      </a:lnTo>
                      <a:lnTo>
                        <a:pt x="1838" y="840"/>
                      </a:lnTo>
                      <a:lnTo>
                        <a:pt x="1845" y="838"/>
                      </a:lnTo>
                      <a:lnTo>
                        <a:pt x="1852" y="834"/>
                      </a:lnTo>
                      <a:lnTo>
                        <a:pt x="1858" y="830"/>
                      </a:lnTo>
                      <a:lnTo>
                        <a:pt x="1862" y="825"/>
                      </a:lnTo>
                      <a:lnTo>
                        <a:pt x="1865" y="818"/>
                      </a:lnTo>
                      <a:lnTo>
                        <a:pt x="1867" y="811"/>
                      </a:lnTo>
                      <a:lnTo>
                        <a:pt x="1868" y="803"/>
                      </a:lnTo>
                      <a:lnTo>
                        <a:pt x="1868" y="183"/>
                      </a:lnTo>
                      <a:lnTo>
                        <a:pt x="1868" y="183"/>
                      </a:lnTo>
                      <a:lnTo>
                        <a:pt x="1867" y="175"/>
                      </a:lnTo>
                      <a:lnTo>
                        <a:pt x="1865" y="168"/>
                      </a:lnTo>
                      <a:lnTo>
                        <a:pt x="1862" y="162"/>
                      </a:lnTo>
                      <a:lnTo>
                        <a:pt x="1858" y="157"/>
                      </a:lnTo>
                      <a:lnTo>
                        <a:pt x="1852" y="152"/>
                      </a:lnTo>
                      <a:lnTo>
                        <a:pt x="1845" y="149"/>
                      </a:lnTo>
                      <a:lnTo>
                        <a:pt x="1838" y="147"/>
                      </a:lnTo>
                      <a:lnTo>
                        <a:pt x="1831" y="146"/>
                      </a:lnTo>
                      <a:lnTo>
                        <a:pt x="1831" y="146"/>
                      </a:lnTo>
                      <a:close/>
                      <a:moveTo>
                        <a:pt x="855" y="846"/>
                      </a:moveTo>
                      <a:lnTo>
                        <a:pt x="946" y="611"/>
                      </a:lnTo>
                      <a:lnTo>
                        <a:pt x="819" y="611"/>
                      </a:lnTo>
                      <a:lnTo>
                        <a:pt x="819" y="611"/>
                      </a:lnTo>
                      <a:lnTo>
                        <a:pt x="813" y="610"/>
                      </a:lnTo>
                      <a:lnTo>
                        <a:pt x="808" y="609"/>
                      </a:lnTo>
                      <a:lnTo>
                        <a:pt x="804" y="608"/>
                      </a:lnTo>
                      <a:lnTo>
                        <a:pt x="799" y="606"/>
                      </a:lnTo>
                      <a:lnTo>
                        <a:pt x="795" y="603"/>
                      </a:lnTo>
                      <a:lnTo>
                        <a:pt x="791" y="599"/>
                      </a:lnTo>
                      <a:lnTo>
                        <a:pt x="789" y="595"/>
                      </a:lnTo>
                      <a:lnTo>
                        <a:pt x="787" y="591"/>
                      </a:lnTo>
                      <a:lnTo>
                        <a:pt x="784" y="583"/>
                      </a:lnTo>
                      <a:lnTo>
                        <a:pt x="784" y="579"/>
                      </a:lnTo>
                      <a:lnTo>
                        <a:pt x="784" y="575"/>
                      </a:lnTo>
                      <a:lnTo>
                        <a:pt x="785" y="570"/>
                      </a:lnTo>
                      <a:lnTo>
                        <a:pt x="786" y="565"/>
                      </a:lnTo>
                      <a:lnTo>
                        <a:pt x="788" y="561"/>
                      </a:lnTo>
                      <a:lnTo>
                        <a:pt x="791" y="557"/>
                      </a:lnTo>
                      <a:lnTo>
                        <a:pt x="1117" y="169"/>
                      </a:lnTo>
                      <a:lnTo>
                        <a:pt x="1117" y="169"/>
                      </a:lnTo>
                      <a:lnTo>
                        <a:pt x="1121" y="165"/>
                      </a:lnTo>
                      <a:lnTo>
                        <a:pt x="1126" y="162"/>
                      </a:lnTo>
                      <a:lnTo>
                        <a:pt x="1132" y="160"/>
                      </a:lnTo>
                      <a:lnTo>
                        <a:pt x="1137" y="158"/>
                      </a:lnTo>
                      <a:lnTo>
                        <a:pt x="1143" y="158"/>
                      </a:lnTo>
                      <a:lnTo>
                        <a:pt x="1150" y="158"/>
                      </a:lnTo>
                      <a:lnTo>
                        <a:pt x="1155" y="159"/>
                      </a:lnTo>
                      <a:lnTo>
                        <a:pt x="1161" y="161"/>
                      </a:lnTo>
                      <a:lnTo>
                        <a:pt x="1166" y="164"/>
                      </a:lnTo>
                      <a:lnTo>
                        <a:pt x="1170" y="167"/>
                      </a:lnTo>
                      <a:lnTo>
                        <a:pt x="1174" y="171"/>
                      </a:lnTo>
                      <a:lnTo>
                        <a:pt x="1177" y="176"/>
                      </a:lnTo>
                      <a:lnTo>
                        <a:pt x="1179" y="182"/>
                      </a:lnTo>
                      <a:lnTo>
                        <a:pt x="1180" y="188"/>
                      </a:lnTo>
                      <a:lnTo>
                        <a:pt x="1179" y="194"/>
                      </a:lnTo>
                      <a:lnTo>
                        <a:pt x="1177" y="201"/>
                      </a:lnTo>
                      <a:lnTo>
                        <a:pt x="1087" y="436"/>
                      </a:lnTo>
                      <a:lnTo>
                        <a:pt x="1213" y="436"/>
                      </a:lnTo>
                      <a:lnTo>
                        <a:pt x="1213" y="436"/>
                      </a:lnTo>
                      <a:lnTo>
                        <a:pt x="1220" y="437"/>
                      </a:lnTo>
                      <a:lnTo>
                        <a:pt x="1225" y="438"/>
                      </a:lnTo>
                      <a:lnTo>
                        <a:pt x="1230" y="440"/>
                      </a:lnTo>
                      <a:lnTo>
                        <a:pt x="1234" y="442"/>
                      </a:lnTo>
                      <a:lnTo>
                        <a:pt x="1238" y="445"/>
                      </a:lnTo>
                      <a:lnTo>
                        <a:pt x="1241" y="448"/>
                      </a:lnTo>
                      <a:lnTo>
                        <a:pt x="1244" y="452"/>
                      </a:lnTo>
                      <a:lnTo>
                        <a:pt x="1246" y="456"/>
                      </a:lnTo>
                      <a:lnTo>
                        <a:pt x="1248" y="466"/>
                      </a:lnTo>
                      <a:lnTo>
                        <a:pt x="1248" y="474"/>
                      </a:lnTo>
                      <a:lnTo>
                        <a:pt x="1246" y="483"/>
                      </a:lnTo>
                      <a:lnTo>
                        <a:pt x="1244" y="487"/>
                      </a:lnTo>
                      <a:lnTo>
                        <a:pt x="1241" y="490"/>
                      </a:lnTo>
                      <a:lnTo>
                        <a:pt x="916" y="878"/>
                      </a:lnTo>
                      <a:lnTo>
                        <a:pt x="916" y="878"/>
                      </a:lnTo>
                      <a:lnTo>
                        <a:pt x="911" y="884"/>
                      </a:lnTo>
                      <a:lnTo>
                        <a:pt x="906" y="887"/>
                      </a:lnTo>
                      <a:lnTo>
                        <a:pt x="900" y="889"/>
                      </a:lnTo>
                      <a:lnTo>
                        <a:pt x="894" y="891"/>
                      </a:lnTo>
                      <a:lnTo>
                        <a:pt x="888" y="891"/>
                      </a:lnTo>
                      <a:lnTo>
                        <a:pt x="883" y="891"/>
                      </a:lnTo>
                      <a:lnTo>
                        <a:pt x="877" y="890"/>
                      </a:lnTo>
                      <a:lnTo>
                        <a:pt x="872" y="888"/>
                      </a:lnTo>
                      <a:lnTo>
                        <a:pt x="866" y="885"/>
                      </a:lnTo>
                      <a:lnTo>
                        <a:pt x="861" y="881"/>
                      </a:lnTo>
                      <a:lnTo>
                        <a:pt x="858" y="876"/>
                      </a:lnTo>
                      <a:lnTo>
                        <a:pt x="855" y="872"/>
                      </a:lnTo>
                      <a:lnTo>
                        <a:pt x="853" y="866"/>
                      </a:lnTo>
                      <a:lnTo>
                        <a:pt x="852" y="860"/>
                      </a:lnTo>
                      <a:lnTo>
                        <a:pt x="853" y="854"/>
                      </a:lnTo>
                      <a:lnTo>
                        <a:pt x="855" y="846"/>
                      </a:lnTo>
                      <a:lnTo>
                        <a:pt x="855" y="846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7983769" y="660064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Engines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50483" y="2011284"/>
              <a:ext cx="1074174" cy="896375"/>
              <a:chOff x="9449520" y="2320292"/>
              <a:chExt cx="1074174" cy="896375"/>
            </a:xfrm>
          </p:grpSpPr>
          <p:sp>
            <p:nvSpPr>
              <p:cNvPr id="49" name="Rectangle 2048"/>
              <p:cNvSpPr>
                <a:spLocks noChangeAspect="1"/>
              </p:cNvSpPr>
              <p:nvPr/>
            </p:nvSpPr>
            <p:spPr bwMode="auto">
              <a:xfrm flipV="1">
                <a:off x="9911750" y="2320292"/>
                <a:ext cx="244943" cy="516861"/>
              </a:xfrm>
              <a:custGeom>
                <a:avLst/>
                <a:gdLst/>
                <a:ahLst/>
                <a:cxnLst/>
                <a:rect l="l" t="t" r="r" b="b"/>
                <a:pathLst>
                  <a:path w="1402492" h="2959444">
                    <a:moveTo>
                      <a:pt x="0" y="37870"/>
                    </a:moveTo>
                    <a:lnTo>
                      <a:pt x="1402492" y="37870"/>
                    </a:lnTo>
                    <a:lnTo>
                      <a:pt x="1402492" y="0"/>
                    </a:lnTo>
                    <a:lnTo>
                      <a:pt x="0" y="0"/>
                    </a:lnTo>
                    <a:close/>
                    <a:moveTo>
                      <a:pt x="1122231" y="170769"/>
                    </a:moveTo>
                    <a:cubicBezTo>
                      <a:pt x="1117181" y="170769"/>
                      <a:pt x="1113087" y="166675"/>
                      <a:pt x="1113087" y="161625"/>
                    </a:cubicBezTo>
                    <a:lnTo>
                      <a:pt x="1113087" y="88473"/>
                    </a:lnTo>
                    <a:cubicBezTo>
                      <a:pt x="1113087" y="83423"/>
                      <a:pt x="1117181" y="79329"/>
                      <a:pt x="1122231" y="79329"/>
                    </a:cubicBezTo>
                    <a:cubicBezTo>
                      <a:pt x="1127281" y="79329"/>
                      <a:pt x="1131375" y="83423"/>
                      <a:pt x="1131375" y="88473"/>
                    </a:cubicBezTo>
                    <a:lnTo>
                      <a:pt x="1131375" y="161625"/>
                    </a:lnTo>
                    <a:cubicBezTo>
                      <a:pt x="1131375" y="166675"/>
                      <a:pt x="1127281" y="170769"/>
                      <a:pt x="1122231" y="170769"/>
                    </a:cubicBezTo>
                    <a:close/>
                    <a:moveTo>
                      <a:pt x="1094233" y="170769"/>
                    </a:moveTo>
                    <a:cubicBezTo>
                      <a:pt x="1089183" y="170769"/>
                      <a:pt x="1085089" y="166675"/>
                      <a:pt x="1085089" y="161625"/>
                    </a:cubicBezTo>
                    <a:lnTo>
                      <a:pt x="1085089" y="88473"/>
                    </a:lnTo>
                    <a:cubicBezTo>
                      <a:pt x="1085089" y="83423"/>
                      <a:pt x="1089183" y="79329"/>
                      <a:pt x="1094233" y="79329"/>
                    </a:cubicBezTo>
                    <a:cubicBezTo>
                      <a:pt x="1099283" y="79329"/>
                      <a:pt x="1103377" y="83423"/>
                      <a:pt x="1103377" y="88473"/>
                    </a:cubicBezTo>
                    <a:lnTo>
                      <a:pt x="1103377" y="161625"/>
                    </a:lnTo>
                    <a:cubicBezTo>
                      <a:pt x="1103377" y="166675"/>
                      <a:pt x="1099283" y="170769"/>
                      <a:pt x="1094233" y="170769"/>
                    </a:cubicBezTo>
                    <a:close/>
                    <a:moveTo>
                      <a:pt x="1066239" y="170769"/>
                    </a:moveTo>
                    <a:cubicBezTo>
                      <a:pt x="1061189" y="170769"/>
                      <a:pt x="1057095" y="166675"/>
                      <a:pt x="1057095" y="161625"/>
                    </a:cubicBezTo>
                    <a:lnTo>
                      <a:pt x="1057095" y="88473"/>
                    </a:lnTo>
                    <a:cubicBezTo>
                      <a:pt x="1057095" y="83423"/>
                      <a:pt x="1061189" y="79329"/>
                      <a:pt x="1066239" y="79329"/>
                    </a:cubicBezTo>
                    <a:cubicBezTo>
                      <a:pt x="1071289" y="79329"/>
                      <a:pt x="1075383" y="83423"/>
                      <a:pt x="1075383" y="88473"/>
                    </a:cubicBezTo>
                    <a:lnTo>
                      <a:pt x="1075383" y="161625"/>
                    </a:lnTo>
                    <a:cubicBezTo>
                      <a:pt x="1075383" y="166675"/>
                      <a:pt x="1071289" y="170769"/>
                      <a:pt x="1066239" y="170769"/>
                    </a:cubicBezTo>
                    <a:close/>
                    <a:moveTo>
                      <a:pt x="1038245" y="170769"/>
                    </a:moveTo>
                    <a:cubicBezTo>
                      <a:pt x="1033195" y="170769"/>
                      <a:pt x="1029101" y="166675"/>
                      <a:pt x="1029101" y="161625"/>
                    </a:cubicBezTo>
                    <a:lnTo>
                      <a:pt x="1029101" y="88473"/>
                    </a:lnTo>
                    <a:cubicBezTo>
                      <a:pt x="1029101" y="83423"/>
                      <a:pt x="1033195" y="79329"/>
                      <a:pt x="1038245" y="79329"/>
                    </a:cubicBezTo>
                    <a:cubicBezTo>
                      <a:pt x="1043295" y="79329"/>
                      <a:pt x="1047389" y="83423"/>
                      <a:pt x="1047389" y="88473"/>
                    </a:cubicBezTo>
                    <a:lnTo>
                      <a:pt x="1047389" y="161625"/>
                    </a:lnTo>
                    <a:cubicBezTo>
                      <a:pt x="1047389" y="166675"/>
                      <a:pt x="1043295" y="170769"/>
                      <a:pt x="1038245" y="170769"/>
                    </a:cubicBezTo>
                    <a:close/>
                    <a:moveTo>
                      <a:pt x="1010251" y="170769"/>
                    </a:moveTo>
                    <a:cubicBezTo>
                      <a:pt x="1005201" y="170769"/>
                      <a:pt x="1001107" y="166675"/>
                      <a:pt x="1001107" y="161625"/>
                    </a:cubicBezTo>
                    <a:lnTo>
                      <a:pt x="1001107" y="88473"/>
                    </a:lnTo>
                    <a:cubicBezTo>
                      <a:pt x="1001107" y="83423"/>
                      <a:pt x="1005201" y="79329"/>
                      <a:pt x="1010251" y="79329"/>
                    </a:cubicBezTo>
                    <a:cubicBezTo>
                      <a:pt x="1015301" y="79329"/>
                      <a:pt x="1019395" y="83423"/>
                      <a:pt x="1019395" y="88473"/>
                    </a:cubicBezTo>
                    <a:lnTo>
                      <a:pt x="1019395" y="161625"/>
                    </a:lnTo>
                    <a:cubicBezTo>
                      <a:pt x="1019395" y="166675"/>
                      <a:pt x="1015301" y="170769"/>
                      <a:pt x="1010251" y="170769"/>
                    </a:cubicBezTo>
                    <a:close/>
                    <a:moveTo>
                      <a:pt x="982257" y="170769"/>
                    </a:moveTo>
                    <a:cubicBezTo>
                      <a:pt x="977207" y="170769"/>
                      <a:pt x="973113" y="166675"/>
                      <a:pt x="973113" y="161625"/>
                    </a:cubicBezTo>
                    <a:lnTo>
                      <a:pt x="973113" y="88473"/>
                    </a:lnTo>
                    <a:cubicBezTo>
                      <a:pt x="973113" y="83423"/>
                      <a:pt x="977207" y="79329"/>
                      <a:pt x="982257" y="79329"/>
                    </a:cubicBezTo>
                    <a:cubicBezTo>
                      <a:pt x="987307" y="79329"/>
                      <a:pt x="991401" y="83423"/>
                      <a:pt x="991401" y="88473"/>
                    </a:cubicBezTo>
                    <a:lnTo>
                      <a:pt x="991401" y="161625"/>
                    </a:lnTo>
                    <a:cubicBezTo>
                      <a:pt x="991401" y="166675"/>
                      <a:pt x="987307" y="170769"/>
                      <a:pt x="982257" y="170769"/>
                    </a:cubicBezTo>
                    <a:close/>
                    <a:moveTo>
                      <a:pt x="954263" y="170769"/>
                    </a:moveTo>
                    <a:cubicBezTo>
                      <a:pt x="949213" y="170769"/>
                      <a:pt x="945119" y="166675"/>
                      <a:pt x="945119" y="161625"/>
                    </a:cubicBezTo>
                    <a:lnTo>
                      <a:pt x="945119" y="88473"/>
                    </a:lnTo>
                    <a:cubicBezTo>
                      <a:pt x="945119" y="83423"/>
                      <a:pt x="949213" y="79329"/>
                      <a:pt x="954263" y="79329"/>
                    </a:cubicBezTo>
                    <a:cubicBezTo>
                      <a:pt x="959313" y="79329"/>
                      <a:pt x="963407" y="83423"/>
                      <a:pt x="963407" y="88473"/>
                    </a:cubicBezTo>
                    <a:lnTo>
                      <a:pt x="963407" y="161625"/>
                    </a:lnTo>
                    <a:cubicBezTo>
                      <a:pt x="963407" y="166675"/>
                      <a:pt x="959313" y="170769"/>
                      <a:pt x="954263" y="170769"/>
                    </a:cubicBezTo>
                    <a:close/>
                    <a:moveTo>
                      <a:pt x="926269" y="170769"/>
                    </a:moveTo>
                    <a:cubicBezTo>
                      <a:pt x="921219" y="170769"/>
                      <a:pt x="917125" y="166675"/>
                      <a:pt x="917125" y="161625"/>
                    </a:cubicBezTo>
                    <a:lnTo>
                      <a:pt x="917125" y="88473"/>
                    </a:lnTo>
                    <a:cubicBezTo>
                      <a:pt x="917125" y="83423"/>
                      <a:pt x="921219" y="79329"/>
                      <a:pt x="926269" y="79329"/>
                    </a:cubicBezTo>
                    <a:cubicBezTo>
                      <a:pt x="931319" y="79329"/>
                      <a:pt x="935413" y="83423"/>
                      <a:pt x="935413" y="88473"/>
                    </a:cubicBezTo>
                    <a:lnTo>
                      <a:pt x="935413" y="161625"/>
                    </a:lnTo>
                    <a:cubicBezTo>
                      <a:pt x="935413" y="166675"/>
                      <a:pt x="931319" y="170769"/>
                      <a:pt x="926269" y="170769"/>
                    </a:cubicBezTo>
                    <a:close/>
                    <a:moveTo>
                      <a:pt x="898275" y="170769"/>
                    </a:moveTo>
                    <a:cubicBezTo>
                      <a:pt x="893225" y="170769"/>
                      <a:pt x="889131" y="166675"/>
                      <a:pt x="889131" y="161625"/>
                    </a:cubicBezTo>
                    <a:lnTo>
                      <a:pt x="889131" y="88473"/>
                    </a:lnTo>
                    <a:cubicBezTo>
                      <a:pt x="889131" y="83423"/>
                      <a:pt x="893225" y="79329"/>
                      <a:pt x="898275" y="79329"/>
                    </a:cubicBezTo>
                    <a:cubicBezTo>
                      <a:pt x="903325" y="79329"/>
                      <a:pt x="907419" y="83423"/>
                      <a:pt x="907419" y="88473"/>
                    </a:cubicBezTo>
                    <a:lnTo>
                      <a:pt x="907419" y="161625"/>
                    </a:lnTo>
                    <a:cubicBezTo>
                      <a:pt x="907419" y="166675"/>
                      <a:pt x="903325" y="170769"/>
                      <a:pt x="898275" y="170769"/>
                    </a:cubicBezTo>
                    <a:close/>
                    <a:moveTo>
                      <a:pt x="870281" y="170769"/>
                    </a:moveTo>
                    <a:cubicBezTo>
                      <a:pt x="865231" y="170769"/>
                      <a:pt x="861137" y="166675"/>
                      <a:pt x="861137" y="161625"/>
                    </a:cubicBezTo>
                    <a:lnTo>
                      <a:pt x="861137" y="88473"/>
                    </a:lnTo>
                    <a:cubicBezTo>
                      <a:pt x="861137" y="83423"/>
                      <a:pt x="865231" y="79329"/>
                      <a:pt x="870281" y="79329"/>
                    </a:cubicBezTo>
                    <a:cubicBezTo>
                      <a:pt x="875331" y="79329"/>
                      <a:pt x="879425" y="83423"/>
                      <a:pt x="879425" y="88473"/>
                    </a:cubicBezTo>
                    <a:lnTo>
                      <a:pt x="879425" y="161625"/>
                    </a:lnTo>
                    <a:cubicBezTo>
                      <a:pt x="879425" y="166675"/>
                      <a:pt x="875331" y="170769"/>
                      <a:pt x="870281" y="170769"/>
                    </a:cubicBezTo>
                    <a:close/>
                    <a:moveTo>
                      <a:pt x="842287" y="170769"/>
                    </a:moveTo>
                    <a:cubicBezTo>
                      <a:pt x="837237" y="170769"/>
                      <a:pt x="833143" y="166675"/>
                      <a:pt x="833143" y="161625"/>
                    </a:cubicBezTo>
                    <a:lnTo>
                      <a:pt x="833143" y="88473"/>
                    </a:lnTo>
                    <a:cubicBezTo>
                      <a:pt x="833143" y="83423"/>
                      <a:pt x="837237" y="79329"/>
                      <a:pt x="842287" y="79329"/>
                    </a:cubicBezTo>
                    <a:cubicBezTo>
                      <a:pt x="847337" y="79329"/>
                      <a:pt x="851431" y="83423"/>
                      <a:pt x="851431" y="88473"/>
                    </a:cubicBezTo>
                    <a:lnTo>
                      <a:pt x="851431" y="161625"/>
                    </a:lnTo>
                    <a:cubicBezTo>
                      <a:pt x="851431" y="166675"/>
                      <a:pt x="847337" y="170769"/>
                      <a:pt x="842287" y="170769"/>
                    </a:cubicBezTo>
                    <a:close/>
                    <a:moveTo>
                      <a:pt x="814293" y="170769"/>
                    </a:moveTo>
                    <a:cubicBezTo>
                      <a:pt x="809243" y="170769"/>
                      <a:pt x="805149" y="166675"/>
                      <a:pt x="805149" y="161625"/>
                    </a:cubicBezTo>
                    <a:lnTo>
                      <a:pt x="805149" y="88473"/>
                    </a:lnTo>
                    <a:cubicBezTo>
                      <a:pt x="805149" y="83423"/>
                      <a:pt x="809243" y="79329"/>
                      <a:pt x="814293" y="79329"/>
                    </a:cubicBezTo>
                    <a:cubicBezTo>
                      <a:pt x="819343" y="79329"/>
                      <a:pt x="823437" y="83423"/>
                      <a:pt x="823437" y="88473"/>
                    </a:cubicBezTo>
                    <a:lnTo>
                      <a:pt x="823437" y="161625"/>
                    </a:lnTo>
                    <a:cubicBezTo>
                      <a:pt x="823437" y="166675"/>
                      <a:pt x="819343" y="170769"/>
                      <a:pt x="814293" y="170769"/>
                    </a:cubicBezTo>
                    <a:close/>
                    <a:moveTo>
                      <a:pt x="786299" y="170769"/>
                    </a:moveTo>
                    <a:cubicBezTo>
                      <a:pt x="781249" y="170769"/>
                      <a:pt x="777155" y="166675"/>
                      <a:pt x="777155" y="161625"/>
                    </a:cubicBezTo>
                    <a:lnTo>
                      <a:pt x="777155" y="88473"/>
                    </a:lnTo>
                    <a:cubicBezTo>
                      <a:pt x="777155" y="83423"/>
                      <a:pt x="781249" y="79329"/>
                      <a:pt x="786299" y="79329"/>
                    </a:cubicBezTo>
                    <a:cubicBezTo>
                      <a:pt x="791349" y="79329"/>
                      <a:pt x="795443" y="83423"/>
                      <a:pt x="795443" y="88473"/>
                    </a:cubicBezTo>
                    <a:lnTo>
                      <a:pt x="795443" y="161625"/>
                    </a:lnTo>
                    <a:cubicBezTo>
                      <a:pt x="795443" y="166675"/>
                      <a:pt x="791349" y="170769"/>
                      <a:pt x="786299" y="170769"/>
                    </a:cubicBezTo>
                    <a:close/>
                    <a:moveTo>
                      <a:pt x="758305" y="170769"/>
                    </a:moveTo>
                    <a:cubicBezTo>
                      <a:pt x="753255" y="170769"/>
                      <a:pt x="749161" y="166675"/>
                      <a:pt x="749161" y="161625"/>
                    </a:cubicBezTo>
                    <a:lnTo>
                      <a:pt x="749161" y="88473"/>
                    </a:lnTo>
                    <a:cubicBezTo>
                      <a:pt x="749161" y="83423"/>
                      <a:pt x="753255" y="79329"/>
                      <a:pt x="758305" y="79329"/>
                    </a:cubicBezTo>
                    <a:cubicBezTo>
                      <a:pt x="763355" y="79329"/>
                      <a:pt x="767449" y="83423"/>
                      <a:pt x="767449" y="88473"/>
                    </a:cubicBezTo>
                    <a:lnTo>
                      <a:pt x="767449" y="161625"/>
                    </a:lnTo>
                    <a:cubicBezTo>
                      <a:pt x="767449" y="166675"/>
                      <a:pt x="763355" y="170769"/>
                      <a:pt x="758305" y="170769"/>
                    </a:cubicBezTo>
                    <a:close/>
                    <a:moveTo>
                      <a:pt x="730311" y="170769"/>
                    </a:moveTo>
                    <a:cubicBezTo>
                      <a:pt x="725261" y="170769"/>
                      <a:pt x="721167" y="166675"/>
                      <a:pt x="721167" y="161625"/>
                    </a:cubicBezTo>
                    <a:lnTo>
                      <a:pt x="721167" y="88473"/>
                    </a:lnTo>
                    <a:cubicBezTo>
                      <a:pt x="721167" y="83423"/>
                      <a:pt x="725261" y="79329"/>
                      <a:pt x="730311" y="79329"/>
                    </a:cubicBezTo>
                    <a:cubicBezTo>
                      <a:pt x="735361" y="79329"/>
                      <a:pt x="739455" y="83423"/>
                      <a:pt x="739455" y="88473"/>
                    </a:cubicBezTo>
                    <a:lnTo>
                      <a:pt x="739455" y="161625"/>
                    </a:lnTo>
                    <a:cubicBezTo>
                      <a:pt x="739455" y="166675"/>
                      <a:pt x="735361" y="170769"/>
                      <a:pt x="730311" y="170769"/>
                    </a:cubicBezTo>
                    <a:close/>
                    <a:moveTo>
                      <a:pt x="702317" y="170769"/>
                    </a:moveTo>
                    <a:cubicBezTo>
                      <a:pt x="697267" y="170769"/>
                      <a:pt x="693173" y="166675"/>
                      <a:pt x="693173" y="161625"/>
                    </a:cubicBezTo>
                    <a:lnTo>
                      <a:pt x="693173" y="88473"/>
                    </a:lnTo>
                    <a:cubicBezTo>
                      <a:pt x="693173" y="83423"/>
                      <a:pt x="697267" y="79329"/>
                      <a:pt x="702317" y="79329"/>
                    </a:cubicBezTo>
                    <a:cubicBezTo>
                      <a:pt x="707367" y="79329"/>
                      <a:pt x="711461" y="83423"/>
                      <a:pt x="711461" y="88473"/>
                    </a:cubicBezTo>
                    <a:lnTo>
                      <a:pt x="711461" y="161625"/>
                    </a:lnTo>
                    <a:cubicBezTo>
                      <a:pt x="711461" y="166675"/>
                      <a:pt x="707367" y="170769"/>
                      <a:pt x="702317" y="170769"/>
                    </a:cubicBezTo>
                    <a:close/>
                    <a:moveTo>
                      <a:pt x="674323" y="170769"/>
                    </a:moveTo>
                    <a:cubicBezTo>
                      <a:pt x="669273" y="170769"/>
                      <a:pt x="665179" y="166675"/>
                      <a:pt x="665179" y="161625"/>
                    </a:cubicBezTo>
                    <a:lnTo>
                      <a:pt x="665179" y="88473"/>
                    </a:lnTo>
                    <a:cubicBezTo>
                      <a:pt x="665179" y="83423"/>
                      <a:pt x="669273" y="79329"/>
                      <a:pt x="674323" y="79329"/>
                    </a:cubicBezTo>
                    <a:cubicBezTo>
                      <a:pt x="679373" y="79329"/>
                      <a:pt x="683467" y="83423"/>
                      <a:pt x="683467" y="88473"/>
                    </a:cubicBezTo>
                    <a:lnTo>
                      <a:pt x="683467" y="161625"/>
                    </a:lnTo>
                    <a:cubicBezTo>
                      <a:pt x="683467" y="166675"/>
                      <a:pt x="679373" y="170769"/>
                      <a:pt x="674323" y="170769"/>
                    </a:cubicBezTo>
                    <a:close/>
                    <a:moveTo>
                      <a:pt x="646329" y="170769"/>
                    </a:moveTo>
                    <a:cubicBezTo>
                      <a:pt x="641279" y="170769"/>
                      <a:pt x="637185" y="166675"/>
                      <a:pt x="637185" y="161625"/>
                    </a:cubicBezTo>
                    <a:lnTo>
                      <a:pt x="637185" y="88473"/>
                    </a:lnTo>
                    <a:cubicBezTo>
                      <a:pt x="637185" y="83423"/>
                      <a:pt x="641279" y="79329"/>
                      <a:pt x="646329" y="79329"/>
                    </a:cubicBezTo>
                    <a:cubicBezTo>
                      <a:pt x="651379" y="79329"/>
                      <a:pt x="655473" y="83423"/>
                      <a:pt x="655473" y="88473"/>
                    </a:cubicBezTo>
                    <a:lnTo>
                      <a:pt x="655473" y="161625"/>
                    </a:lnTo>
                    <a:cubicBezTo>
                      <a:pt x="655473" y="166675"/>
                      <a:pt x="651379" y="170769"/>
                      <a:pt x="646329" y="170769"/>
                    </a:cubicBezTo>
                    <a:close/>
                    <a:moveTo>
                      <a:pt x="618335" y="170769"/>
                    </a:moveTo>
                    <a:cubicBezTo>
                      <a:pt x="613285" y="170769"/>
                      <a:pt x="609191" y="166675"/>
                      <a:pt x="609191" y="161625"/>
                    </a:cubicBezTo>
                    <a:lnTo>
                      <a:pt x="609191" y="88473"/>
                    </a:lnTo>
                    <a:cubicBezTo>
                      <a:pt x="609191" y="83423"/>
                      <a:pt x="613285" y="79329"/>
                      <a:pt x="618335" y="79329"/>
                    </a:cubicBezTo>
                    <a:cubicBezTo>
                      <a:pt x="623385" y="79329"/>
                      <a:pt x="627479" y="83423"/>
                      <a:pt x="627479" y="88473"/>
                    </a:cubicBezTo>
                    <a:lnTo>
                      <a:pt x="627479" y="161625"/>
                    </a:lnTo>
                    <a:cubicBezTo>
                      <a:pt x="627479" y="166675"/>
                      <a:pt x="623385" y="170769"/>
                      <a:pt x="618335" y="170769"/>
                    </a:cubicBezTo>
                    <a:close/>
                    <a:moveTo>
                      <a:pt x="590341" y="170769"/>
                    </a:moveTo>
                    <a:cubicBezTo>
                      <a:pt x="585291" y="170769"/>
                      <a:pt x="581197" y="166675"/>
                      <a:pt x="581197" y="161625"/>
                    </a:cubicBezTo>
                    <a:lnTo>
                      <a:pt x="581197" y="88473"/>
                    </a:lnTo>
                    <a:cubicBezTo>
                      <a:pt x="581197" y="83423"/>
                      <a:pt x="585291" y="79329"/>
                      <a:pt x="590341" y="79329"/>
                    </a:cubicBezTo>
                    <a:cubicBezTo>
                      <a:pt x="595391" y="79329"/>
                      <a:pt x="599485" y="83423"/>
                      <a:pt x="599485" y="88473"/>
                    </a:cubicBezTo>
                    <a:lnTo>
                      <a:pt x="599485" y="161625"/>
                    </a:lnTo>
                    <a:cubicBezTo>
                      <a:pt x="599485" y="166675"/>
                      <a:pt x="595391" y="170769"/>
                      <a:pt x="590341" y="170769"/>
                    </a:cubicBezTo>
                    <a:close/>
                    <a:moveTo>
                      <a:pt x="562347" y="170769"/>
                    </a:moveTo>
                    <a:cubicBezTo>
                      <a:pt x="557297" y="170769"/>
                      <a:pt x="553203" y="166675"/>
                      <a:pt x="553203" y="161625"/>
                    </a:cubicBezTo>
                    <a:lnTo>
                      <a:pt x="553203" y="88473"/>
                    </a:lnTo>
                    <a:cubicBezTo>
                      <a:pt x="553203" y="83423"/>
                      <a:pt x="557297" y="79329"/>
                      <a:pt x="562347" y="79329"/>
                    </a:cubicBezTo>
                    <a:cubicBezTo>
                      <a:pt x="567397" y="79329"/>
                      <a:pt x="571491" y="83423"/>
                      <a:pt x="571491" y="88473"/>
                    </a:cubicBezTo>
                    <a:lnTo>
                      <a:pt x="571491" y="161625"/>
                    </a:lnTo>
                    <a:cubicBezTo>
                      <a:pt x="571491" y="166675"/>
                      <a:pt x="567397" y="170769"/>
                      <a:pt x="562347" y="170769"/>
                    </a:cubicBezTo>
                    <a:close/>
                    <a:moveTo>
                      <a:pt x="534353" y="170769"/>
                    </a:moveTo>
                    <a:cubicBezTo>
                      <a:pt x="529303" y="170769"/>
                      <a:pt x="525209" y="166675"/>
                      <a:pt x="525209" y="161625"/>
                    </a:cubicBezTo>
                    <a:lnTo>
                      <a:pt x="525209" y="88473"/>
                    </a:lnTo>
                    <a:cubicBezTo>
                      <a:pt x="525209" y="83423"/>
                      <a:pt x="529303" y="79329"/>
                      <a:pt x="534353" y="79329"/>
                    </a:cubicBezTo>
                    <a:cubicBezTo>
                      <a:pt x="539403" y="79329"/>
                      <a:pt x="543497" y="83423"/>
                      <a:pt x="543497" y="88473"/>
                    </a:cubicBezTo>
                    <a:lnTo>
                      <a:pt x="543497" y="161625"/>
                    </a:lnTo>
                    <a:cubicBezTo>
                      <a:pt x="543497" y="166675"/>
                      <a:pt x="539403" y="170769"/>
                      <a:pt x="534353" y="170769"/>
                    </a:cubicBezTo>
                    <a:close/>
                    <a:moveTo>
                      <a:pt x="506359" y="170769"/>
                    </a:moveTo>
                    <a:cubicBezTo>
                      <a:pt x="501309" y="170769"/>
                      <a:pt x="497215" y="166675"/>
                      <a:pt x="497215" y="161625"/>
                    </a:cubicBezTo>
                    <a:lnTo>
                      <a:pt x="497215" y="88473"/>
                    </a:lnTo>
                    <a:cubicBezTo>
                      <a:pt x="497215" y="83423"/>
                      <a:pt x="501309" y="79329"/>
                      <a:pt x="506359" y="79329"/>
                    </a:cubicBezTo>
                    <a:cubicBezTo>
                      <a:pt x="511409" y="79329"/>
                      <a:pt x="515503" y="83423"/>
                      <a:pt x="515503" y="88473"/>
                    </a:cubicBezTo>
                    <a:lnTo>
                      <a:pt x="515503" y="161625"/>
                    </a:lnTo>
                    <a:cubicBezTo>
                      <a:pt x="515503" y="166675"/>
                      <a:pt x="511409" y="170769"/>
                      <a:pt x="506359" y="170769"/>
                    </a:cubicBezTo>
                    <a:close/>
                    <a:moveTo>
                      <a:pt x="478365" y="170769"/>
                    </a:moveTo>
                    <a:cubicBezTo>
                      <a:pt x="473315" y="170769"/>
                      <a:pt x="469221" y="166675"/>
                      <a:pt x="469221" y="161625"/>
                    </a:cubicBezTo>
                    <a:lnTo>
                      <a:pt x="469221" y="88473"/>
                    </a:lnTo>
                    <a:cubicBezTo>
                      <a:pt x="469221" y="83423"/>
                      <a:pt x="473315" y="79329"/>
                      <a:pt x="478365" y="79329"/>
                    </a:cubicBezTo>
                    <a:cubicBezTo>
                      <a:pt x="483415" y="79329"/>
                      <a:pt x="487509" y="83423"/>
                      <a:pt x="487509" y="88473"/>
                    </a:cubicBezTo>
                    <a:lnTo>
                      <a:pt x="487509" y="161625"/>
                    </a:lnTo>
                    <a:cubicBezTo>
                      <a:pt x="487509" y="166675"/>
                      <a:pt x="483415" y="170769"/>
                      <a:pt x="478365" y="170769"/>
                    </a:cubicBezTo>
                    <a:close/>
                    <a:moveTo>
                      <a:pt x="450371" y="170769"/>
                    </a:moveTo>
                    <a:cubicBezTo>
                      <a:pt x="445321" y="170769"/>
                      <a:pt x="441227" y="166675"/>
                      <a:pt x="441227" y="161625"/>
                    </a:cubicBezTo>
                    <a:lnTo>
                      <a:pt x="441227" y="88473"/>
                    </a:lnTo>
                    <a:cubicBezTo>
                      <a:pt x="441227" y="83423"/>
                      <a:pt x="445321" y="79329"/>
                      <a:pt x="450371" y="79329"/>
                    </a:cubicBezTo>
                    <a:cubicBezTo>
                      <a:pt x="455421" y="79329"/>
                      <a:pt x="459515" y="83423"/>
                      <a:pt x="459515" y="88473"/>
                    </a:cubicBezTo>
                    <a:lnTo>
                      <a:pt x="459515" y="161625"/>
                    </a:lnTo>
                    <a:cubicBezTo>
                      <a:pt x="459515" y="166675"/>
                      <a:pt x="455421" y="170769"/>
                      <a:pt x="450371" y="170769"/>
                    </a:cubicBezTo>
                    <a:close/>
                    <a:moveTo>
                      <a:pt x="422377" y="170769"/>
                    </a:moveTo>
                    <a:cubicBezTo>
                      <a:pt x="417327" y="170769"/>
                      <a:pt x="413233" y="166675"/>
                      <a:pt x="413233" y="161625"/>
                    </a:cubicBezTo>
                    <a:lnTo>
                      <a:pt x="413233" y="88473"/>
                    </a:lnTo>
                    <a:cubicBezTo>
                      <a:pt x="413233" y="83423"/>
                      <a:pt x="417327" y="79329"/>
                      <a:pt x="422377" y="79329"/>
                    </a:cubicBezTo>
                    <a:cubicBezTo>
                      <a:pt x="427427" y="79329"/>
                      <a:pt x="431521" y="83423"/>
                      <a:pt x="431521" y="88473"/>
                    </a:cubicBezTo>
                    <a:lnTo>
                      <a:pt x="431521" y="161625"/>
                    </a:lnTo>
                    <a:cubicBezTo>
                      <a:pt x="431521" y="166675"/>
                      <a:pt x="427427" y="170769"/>
                      <a:pt x="422377" y="170769"/>
                    </a:cubicBezTo>
                    <a:close/>
                    <a:moveTo>
                      <a:pt x="394383" y="170769"/>
                    </a:moveTo>
                    <a:cubicBezTo>
                      <a:pt x="389333" y="170769"/>
                      <a:pt x="385239" y="166675"/>
                      <a:pt x="385239" y="161625"/>
                    </a:cubicBezTo>
                    <a:lnTo>
                      <a:pt x="385239" y="88473"/>
                    </a:lnTo>
                    <a:cubicBezTo>
                      <a:pt x="385239" y="83423"/>
                      <a:pt x="389333" y="79329"/>
                      <a:pt x="394383" y="79329"/>
                    </a:cubicBezTo>
                    <a:cubicBezTo>
                      <a:pt x="399433" y="79329"/>
                      <a:pt x="403527" y="83423"/>
                      <a:pt x="403527" y="88473"/>
                    </a:cubicBezTo>
                    <a:lnTo>
                      <a:pt x="403527" y="161625"/>
                    </a:lnTo>
                    <a:cubicBezTo>
                      <a:pt x="403527" y="166675"/>
                      <a:pt x="399433" y="170769"/>
                      <a:pt x="394383" y="170769"/>
                    </a:cubicBezTo>
                    <a:close/>
                    <a:moveTo>
                      <a:pt x="366389" y="170769"/>
                    </a:moveTo>
                    <a:cubicBezTo>
                      <a:pt x="361339" y="170769"/>
                      <a:pt x="357245" y="166675"/>
                      <a:pt x="357245" y="161625"/>
                    </a:cubicBezTo>
                    <a:lnTo>
                      <a:pt x="357245" y="88473"/>
                    </a:lnTo>
                    <a:cubicBezTo>
                      <a:pt x="357245" y="83423"/>
                      <a:pt x="361339" y="79329"/>
                      <a:pt x="366389" y="79329"/>
                    </a:cubicBezTo>
                    <a:cubicBezTo>
                      <a:pt x="371439" y="79329"/>
                      <a:pt x="375533" y="83423"/>
                      <a:pt x="375533" y="88473"/>
                    </a:cubicBezTo>
                    <a:lnTo>
                      <a:pt x="375533" y="161625"/>
                    </a:lnTo>
                    <a:cubicBezTo>
                      <a:pt x="375533" y="166675"/>
                      <a:pt x="371439" y="170769"/>
                      <a:pt x="366389" y="170769"/>
                    </a:cubicBezTo>
                    <a:close/>
                    <a:moveTo>
                      <a:pt x="338395" y="170769"/>
                    </a:moveTo>
                    <a:cubicBezTo>
                      <a:pt x="333345" y="170769"/>
                      <a:pt x="329251" y="166675"/>
                      <a:pt x="329251" y="161625"/>
                    </a:cubicBezTo>
                    <a:lnTo>
                      <a:pt x="329251" y="88473"/>
                    </a:lnTo>
                    <a:cubicBezTo>
                      <a:pt x="329251" y="83423"/>
                      <a:pt x="333345" y="79329"/>
                      <a:pt x="338395" y="79329"/>
                    </a:cubicBezTo>
                    <a:cubicBezTo>
                      <a:pt x="343445" y="79329"/>
                      <a:pt x="347539" y="83423"/>
                      <a:pt x="347539" y="88473"/>
                    </a:cubicBezTo>
                    <a:lnTo>
                      <a:pt x="347539" y="161625"/>
                    </a:lnTo>
                    <a:cubicBezTo>
                      <a:pt x="347539" y="166675"/>
                      <a:pt x="343445" y="170769"/>
                      <a:pt x="338395" y="170769"/>
                    </a:cubicBezTo>
                    <a:close/>
                    <a:moveTo>
                      <a:pt x="310401" y="170769"/>
                    </a:moveTo>
                    <a:cubicBezTo>
                      <a:pt x="305351" y="170769"/>
                      <a:pt x="301257" y="166675"/>
                      <a:pt x="301257" y="161625"/>
                    </a:cubicBezTo>
                    <a:lnTo>
                      <a:pt x="301257" y="88473"/>
                    </a:lnTo>
                    <a:cubicBezTo>
                      <a:pt x="301257" y="83423"/>
                      <a:pt x="305351" y="79329"/>
                      <a:pt x="310401" y="79329"/>
                    </a:cubicBezTo>
                    <a:cubicBezTo>
                      <a:pt x="315451" y="79329"/>
                      <a:pt x="319545" y="83423"/>
                      <a:pt x="319545" y="88473"/>
                    </a:cubicBezTo>
                    <a:lnTo>
                      <a:pt x="319545" y="161625"/>
                    </a:lnTo>
                    <a:cubicBezTo>
                      <a:pt x="319545" y="166675"/>
                      <a:pt x="315451" y="170769"/>
                      <a:pt x="310401" y="170769"/>
                    </a:cubicBezTo>
                    <a:close/>
                    <a:moveTo>
                      <a:pt x="282407" y="170769"/>
                    </a:moveTo>
                    <a:cubicBezTo>
                      <a:pt x="277357" y="170769"/>
                      <a:pt x="273263" y="166675"/>
                      <a:pt x="273263" y="161625"/>
                    </a:cubicBezTo>
                    <a:lnTo>
                      <a:pt x="273263" y="88473"/>
                    </a:lnTo>
                    <a:cubicBezTo>
                      <a:pt x="273263" y="83423"/>
                      <a:pt x="277357" y="79329"/>
                      <a:pt x="282407" y="79329"/>
                    </a:cubicBezTo>
                    <a:cubicBezTo>
                      <a:pt x="287457" y="79329"/>
                      <a:pt x="291551" y="83423"/>
                      <a:pt x="291551" y="88473"/>
                    </a:cubicBezTo>
                    <a:lnTo>
                      <a:pt x="291551" y="161625"/>
                    </a:lnTo>
                    <a:cubicBezTo>
                      <a:pt x="291551" y="166675"/>
                      <a:pt x="287457" y="170769"/>
                      <a:pt x="282407" y="170769"/>
                    </a:cubicBezTo>
                    <a:close/>
                    <a:moveTo>
                      <a:pt x="0" y="187436"/>
                    </a:moveTo>
                    <a:lnTo>
                      <a:pt x="1402492" y="187436"/>
                    </a:lnTo>
                    <a:lnTo>
                      <a:pt x="1402492" y="56158"/>
                    </a:lnTo>
                    <a:lnTo>
                      <a:pt x="0" y="56158"/>
                    </a:lnTo>
                    <a:close/>
                    <a:moveTo>
                      <a:pt x="448311" y="646221"/>
                    </a:moveTo>
                    <a:cubicBezTo>
                      <a:pt x="435378" y="646221"/>
                      <a:pt x="424893" y="635736"/>
                      <a:pt x="424893" y="622803"/>
                    </a:cubicBezTo>
                    <a:lnTo>
                      <a:pt x="424893" y="400558"/>
                    </a:lnTo>
                    <a:cubicBezTo>
                      <a:pt x="424893" y="387625"/>
                      <a:pt x="435378" y="377140"/>
                      <a:pt x="448311" y="377140"/>
                    </a:cubicBezTo>
                    <a:lnTo>
                      <a:pt x="1211100" y="377140"/>
                    </a:lnTo>
                    <a:cubicBezTo>
                      <a:pt x="1224033" y="377140"/>
                      <a:pt x="1234518" y="387625"/>
                      <a:pt x="1234518" y="400558"/>
                    </a:cubicBezTo>
                    <a:lnTo>
                      <a:pt x="1234518" y="622803"/>
                    </a:lnTo>
                    <a:cubicBezTo>
                      <a:pt x="1234518" y="635736"/>
                      <a:pt x="1224033" y="646221"/>
                      <a:pt x="1211100" y="646221"/>
                    </a:cubicBezTo>
                    <a:close/>
                    <a:moveTo>
                      <a:pt x="1157297" y="896251"/>
                    </a:moveTo>
                    <a:cubicBezTo>
                      <a:pt x="1142981" y="896251"/>
                      <a:pt x="1131375" y="884645"/>
                      <a:pt x="1131375" y="870329"/>
                    </a:cubicBezTo>
                    <a:lnTo>
                      <a:pt x="1131375" y="765012"/>
                    </a:lnTo>
                    <a:cubicBezTo>
                      <a:pt x="1131375" y="750696"/>
                      <a:pt x="1142981" y="739090"/>
                      <a:pt x="1157297" y="739090"/>
                    </a:cubicBezTo>
                    <a:lnTo>
                      <a:pt x="1260983" y="739090"/>
                    </a:lnTo>
                    <a:cubicBezTo>
                      <a:pt x="1275299" y="739090"/>
                      <a:pt x="1286905" y="750696"/>
                      <a:pt x="1286905" y="765012"/>
                    </a:cubicBezTo>
                    <a:lnTo>
                      <a:pt x="1286905" y="870329"/>
                    </a:lnTo>
                    <a:cubicBezTo>
                      <a:pt x="1286905" y="884645"/>
                      <a:pt x="1275299" y="896251"/>
                      <a:pt x="1260983" y="896251"/>
                    </a:cubicBezTo>
                    <a:close/>
                    <a:moveTo>
                      <a:pt x="193380" y="1417901"/>
                    </a:moveTo>
                    <a:lnTo>
                      <a:pt x="236685" y="1417901"/>
                    </a:lnTo>
                    <a:lnTo>
                      <a:pt x="276969" y="1362511"/>
                    </a:lnTo>
                    <a:lnTo>
                      <a:pt x="276969" y="1190793"/>
                    </a:lnTo>
                    <a:lnTo>
                      <a:pt x="319776" y="1190793"/>
                    </a:lnTo>
                    <a:lnTo>
                      <a:pt x="319049" y="1364525"/>
                    </a:lnTo>
                    <a:lnTo>
                      <a:pt x="355305" y="1417901"/>
                    </a:lnTo>
                    <a:lnTo>
                      <a:pt x="398610" y="1417901"/>
                    </a:lnTo>
                    <a:lnTo>
                      <a:pt x="438894" y="1362511"/>
                    </a:lnTo>
                    <a:lnTo>
                      <a:pt x="438894" y="1190793"/>
                    </a:lnTo>
                    <a:lnTo>
                      <a:pt x="486464" y="1190793"/>
                    </a:lnTo>
                    <a:lnTo>
                      <a:pt x="485737" y="1364525"/>
                    </a:lnTo>
                    <a:lnTo>
                      <a:pt x="521993" y="1417901"/>
                    </a:lnTo>
                    <a:lnTo>
                      <a:pt x="565298" y="1417901"/>
                    </a:lnTo>
                    <a:lnTo>
                      <a:pt x="605582" y="1362511"/>
                    </a:lnTo>
                    <a:lnTo>
                      <a:pt x="605582" y="1190793"/>
                    </a:lnTo>
                    <a:lnTo>
                      <a:pt x="658202" y="1190793"/>
                    </a:lnTo>
                    <a:lnTo>
                      <a:pt x="657475" y="1364525"/>
                    </a:lnTo>
                    <a:lnTo>
                      <a:pt x="693731" y="1417901"/>
                    </a:lnTo>
                    <a:lnTo>
                      <a:pt x="737036" y="1417901"/>
                    </a:lnTo>
                    <a:lnTo>
                      <a:pt x="777320" y="1362511"/>
                    </a:lnTo>
                    <a:lnTo>
                      <a:pt x="777320" y="1190793"/>
                    </a:lnTo>
                    <a:lnTo>
                      <a:pt x="811843" y="1190793"/>
                    </a:lnTo>
                    <a:lnTo>
                      <a:pt x="811843" y="1092914"/>
                    </a:lnTo>
                    <a:lnTo>
                      <a:pt x="126043" y="1092914"/>
                    </a:lnTo>
                    <a:lnTo>
                      <a:pt x="126043" y="1190793"/>
                    </a:lnTo>
                    <a:lnTo>
                      <a:pt x="157851" y="1190793"/>
                    </a:lnTo>
                    <a:lnTo>
                      <a:pt x="157124" y="1364525"/>
                    </a:lnTo>
                    <a:close/>
                    <a:moveTo>
                      <a:pt x="715384" y="1461206"/>
                    </a:moveTo>
                    <a:lnTo>
                      <a:pt x="733542" y="1459289"/>
                    </a:lnTo>
                    <a:lnTo>
                      <a:pt x="739046" y="1457208"/>
                    </a:lnTo>
                    <a:lnTo>
                      <a:pt x="741065" y="1454659"/>
                    </a:lnTo>
                    <a:lnTo>
                      <a:pt x="741065" y="1428476"/>
                    </a:lnTo>
                    <a:lnTo>
                      <a:pt x="739046" y="1425927"/>
                    </a:lnTo>
                    <a:lnTo>
                      <a:pt x="733542" y="1423846"/>
                    </a:lnTo>
                    <a:cubicBezTo>
                      <a:pt x="728894" y="1422661"/>
                      <a:pt x="722474" y="1421929"/>
                      <a:pt x="715384" y="1421929"/>
                    </a:cubicBezTo>
                    <a:cubicBezTo>
                      <a:pt x="704748" y="1421929"/>
                      <a:pt x="695620" y="1423577"/>
                      <a:pt x="691721" y="1425927"/>
                    </a:cubicBezTo>
                    <a:cubicBezTo>
                      <a:pt x="690421" y="1426711"/>
                      <a:pt x="689703" y="1427572"/>
                      <a:pt x="689703" y="1428476"/>
                    </a:cubicBezTo>
                    <a:lnTo>
                      <a:pt x="689703" y="1454659"/>
                    </a:lnTo>
                    <a:cubicBezTo>
                      <a:pt x="689703" y="1456467"/>
                      <a:pt x="692578" y="1458104"/>
                      <a:pt x="697225" y="1459289"/>
                    </a:cubicBezTo>
                    <a:cubicBezTo>
                      <a:pt x="701873" y="1460473"/>
                      <a:pt x="708293" y="1461206"/>
                      <a:pt x="715384" y="1461206"/>
                    </a:cubicBezTo>
                    <a:close/>
                    <a:moveTo>
                      <a:pt x="543646" y="1461206"/>
                    </a:moveTo>
                    <a:lnTo>
                      <a:pt x="561804" y="1459289"/>
                    </a:lnTo>
                    <a:lnTo>
                      <a:pt x="567308" y="1457208"/>
                    </a:lnTo>
                    <a:lnTo>
                      <a:pt x="569327" y="1454659"/>
                    </a:lnTo>
                    <a:lnTo>
                      <a:pt x="569327" y="1428476"/>
                    </a:lnTo>
                    <a:lnTo>
                      <a:pt x="567308" y="1425927"/>
                    </a:lnTo>
                    <a:lnTo>
                      <a:pt x="561804" y="1423846"/>
                    </a:lnTo>
                    <a:cubicBezTo>
                      <a:pt x="557156" y="1422661"/>
                      <a:pt x="550736" y="1421929"/>
                      <a:pt x="543646" y="1421929"/>
                    </a:cubicBezTo>
                    <a:cubicBezTo>
                      <a:pt x="533010" y="1421929"/>
                      <a:pt x="523882" y="1423577"/>
                      <a:pt x="519983" y="1425927"/>
                    </a:cubicBezTo>
                    <a:cubicBezTo>
                      <a:pt x="518683" y="1426711"/>
                      <a:pt x="517965" y="1427572"/>
                      <a:pt x="517965" y="1428476"/>
                    </a:cubicBezTo>
                    <a:lnTo>
                      <a:pt x="517965" y="1454659"/>
                    </a:lnTo>
                    <a:cubicBezTo>
                      <a:pt x="517965" y="1456467"/>
                      <a:pt x="520840" y="1458104"/>
                      <a:pt x="525487" y="1459289"/>
                    </a:cubicBezTo>
                    <a:cubicBezTo>
                      <a:pt x="530135" y="1460473"/>
                      <a:pt x="536555" y="1461206"/>
                      <a:pt x="543646" y="1461206"/>
                    </a:cubicBezTo>
                    <a:close/>
                    <a:moveTo>
                      <a:pt x="376958" y="1461206"/>
                    </a:moveTo>
                    <a:lnTo>
                      <a:pt x="395116" y="1459289"/>
                    </a:lnTo>
                    <a:lnTo>
                      <a:pt x="400620" y="1457208"/>
                    </a:lnTo>
                    <a:lnTo>
                      <a:pt x="402639" y="1454659"/>
                    </a:lnTo>
                    <a:lnTo>
                      <a:pt x="402639" y="1428476"/>
                    </a:lnTo>
                    <a:lnTo>
                      <a:pt x="400620" y="1425927"/>
                    </a:lnTo>
                    <a:lnTo>
                      <a:pt x="395116" y="1423846"/>
                    </a:lnTo>
                    <a:cubicBezTo>
                      <a:pt x="390468" y="1422661"/>
                      <a:pt x="384048" y="1421929"/>
                      <a:pt x="376958" y="1421929"/>
                    </a:cubicBezTo>
                    <a:cubicBezTo>
                      <a:pt x="366322" y="1421929"/>
                      <a:pt x="357194" y="1423577"/>
                      <a:pt x="353295" y="1425927"/>
                    </a:cubicBezTo>
                    <a:cubicBezTo>
                      <a:pt x="351995" y="1426711"/>
                      <a:pt x="351277" y="1427572"/>
                      <a:pt x="351277" y="1428476"/>
                    </a:cubicBezTo>
                    <a:lnTo>
                      <a:pt x="351277" y="1454659"/>
                    </a:lnTo>
                    <a:cubicBezTo>
                      <a:pt x="351277" y="1456467"/>
                      <a:pt x="354152" y="1458104"/>
                      <a:pt x="358799" y="1459289"/>
                    </a:cubicBezTo>
                    <a:cubicBezTo>
                      <a:pt x="363447" y="1460473"/>
                      <a:pt x="369867" y="1461206"/>
                      <a:pt x="376958" y="1461206"/>
                    </a:cubicBezTo>
                    <a:close/>
                    <a:moveTo>
                      <a:pt x="215033" y="1461206"/>
                    </a:moveTo>
                    <a:lnTo>
                      <a:pt x="233191" y="1459289"/>
                    </a:lnTo>
                    <a:lnTo>
                      <a:pt x="238695" y="1457208"/>
                    </a:lnTo>
                    <a:lnTo>
                      <a:pt x="240714" y="1454659"/>
                    </a:lnTo>
                    <a:lnTo>
                      <a:pt x="240714" y="1428476"/>
                    </a:lnTo>
                    <a:lnTo>
                      <a:pt x="238695" y="1425927"/>
                    </a:lnTo>
                    <a:lnTo>
                      <a:pt x="233191" y="1423846"/>
                    </a:lnTo>
                    <a:cubicBezTo>
                      <a:pt x="228543" y="1422661"/>
                      <a:pt x="222123" y="1421929"/>
                      <a:pt x="215033" y="1421929"/>
                    </a:cubicBezTo>
                    <a:cubicBezTo>
                      <a:pt x="204397" y="1421929"/>
                      <a:pt x="195269" y="1423577"/>
                      <a:pt x="191370" y="1425927"/>
                    </a:cubicBezTo>
                    <a:cubicBezTo>
                      <a:pt x="190070" y="1426711"/>
                      <a:pt x="189352" y="1427572"/>
                      <a:pt x="189352" y="1428476"/>
                    </a:cubicBezTo>
                    <a:lnTo>
                      <a:pt x="189352" y="1454659"/>
                    </a:lnTo>
                    <a:cubicBezTo>
                      <a:pt x="189352" y="1456467"/>
                      <a:pt x="192227" y="1458104"/>
                      <a:pt x="196874" y="1459289"/>
                    </a:cubicBezTo>
                    <a:cubicBezTo>
                      <a:pt x="201522" y="1460473"/>
                      <a:pt x="207942" y="1461206"/>
                      <a:pt x="215033" y="1461206"/>
                    </a:cubicBezTo>
                    <a:close/>
                    <a:moveTo>
                      <a:pt x="486552" y="1531448"/>
                    </a:moveTo>
                    <a:cubicBezTo>
                      <a:pt x="486158" y="1531123"/>
                      <a:pt x="486146" y="1530770"/>
                      <a:pt x="486146" y="1530415"/>
                    </a:cubicBezTo>
                    <a:lnTo>
                      <a:pt x="486560" y="1529359"/>
                    </a:lnTo>
                    <a:close/>
                    <a:moveTo>
                      <a:pt x="319858" y="1532686"/>
                    </a:moveTo>
                    <a:cubicBezTo>
                      <a:pt x="319027" y="1532018"/>
                      <a:pt x="318967" y="1531224"/>
                      <a:pt x="318967" y="1530415"/>
                    </a:cubicBezTo>
                    <a:lnTo>
                      <a:pt x="319878" y="1528094"/>
                    </a:lnTo>
                    <a:close/>
                    <a:moveTo>
                      <a:pt x="157929" y="1533624"/>
                    </a:moveTo>
                    <a:cubicBezTo>
                      <a:pt x="156796" y="1532725"/>
                      <a:pt x="156670" y="1531585"/>
                      <a:pt x="156670" y="1530415"/>
                    </a:cubicBezTo>
                    <a:lnTo>
                      <a:pt x="157957" y="1527136"/>
                    </a:lnTo>
                    <a:close/>
                    <a:moveTo>
                      <a:pt x="658276" y="1534776"/>
                    </a:moveTo>
                    <a:cubicBezTo>
                      <a:pt x="656808" y="1533616"/>
                      <a:pt x="656564" y="1532045"/>
                      <a:pt x="656564" y="1530415"/>
                    </a:cubicBezTo>
                    <a:lnTo>
                      <a:pt x="658313" y="1525960"/>
                    </a:lnTo>
                    <a:close/>
                    <a:moveTo>
                      <a:pt x="1191766" y="1623750"/>
                    </a:moveTo>
                    <a:lnTo>
                      <a:pt x="1199790" y="1623750"/>
                    </a:lnTo>
                    <a:lnTo>
                      <a:pt x="1199790" y="1566817"/>
                    </a:lnTo>
                    <a:lnTo>
                      <a:pt x="1191766" y="1566817"/>
                    </a:lnTo>
                    <a:close/>
                    <a:moveTo>
                      <a:pt x="1197062" y="1639589"/>
                    </a:moveTo>
                    <a:cubicBezTo>
                      <a:pt x="1172200" y="1639589"/>
                      <a:pt x="1152046" y="1619435"/>
                      <a:pt x="1152046" y="1594573"/>
                    </a:cubicBezTo>
                    <a:cubicBezTo>
                      <a:pt x="1152046" y="1569711"/>
                      <a:pt x="1172200" y="1549557"/>
                      <a:pt x="1197062" y="1549557"/>
                    </a:cubicBezTo>
                    <a:cubicBezTo>
                      <a:pt x="1221924" y="1549557"/>
                      <a:pt x="1242079" y="1569711"/>
                      <a:pt x="1242079" y="1594573"/>
                    </a:cubicBezTo>
                    <a:cubicBezTo>
                      <a:pt x="1242079" y="1619435"/>
                      <a:pt x="1221924" y="1639589"/>
                      <a:pt x="1197062" y="1639589"/>
                    </a:cubicBezTo>
                    <a:close/>
                    <a:moveTo>
                      <a:pt x="193380" y="1779536"/>
                    </a:moveTo>
                    <a:lnTo>
                      <a:pt x="236685" y="1779536"/>
                    </a:lnTo>
                    <a:lnTo>
                      <a:pt x="276969" y="1724146"/>
                    </a:lnTo>
                    <a:lnTo>
                      <a:pt x="276969" y="1571626"/>
                    </a:lnTo>
                    <a:lnTo>
                      <a:pt x="319696" y="1571626"/>
                    </a:lnTo>
                    <a:lnTo>
                      <a:pt x="319049" y="1726160"/>
                    </a:lnTo>
                    <a:lnTo>
                      <a:pt x="355305" y="1779536"/>
                    </a:lnTo>
                    <a:lnTo>
                      <a:pt x="398610" y="1779536"/>
                    </a:lnTo>
                    <a:lnTo>
                      <a:pt x="438894" y="1724146"/>
                    </a:lnTo>
                    <a:lnTo>
                      <a:pt x="438894" y="1571626"/>
                    </a:lnTo>
                    <a:lnTo>
                      <a:pt x="486384" y="1571626"/>
                    </a:lnTo>
                    <a:lnTo>
                      <a:pt x="485737" y="1726160"/>
                    </a:lnTo>
                    <a:lnTo>
                      <a:pt x="521993" y="1779536"/>
                    </a:lnTo>
                    <a:lnTo>
                      <a:pt x="565298" y="1779536"/>
                    </a:lnTo>
                    <a:lnTo>
                      <a:pt x="605582" y="1724146"/>
                    </a:lnTo>
                    <a:lnTo>
                      <a:pt x="605582" y="1571626"/>
                    </a:lnTo>
                    <a:lnTo>
                      <a:pt x="658122" y="1571626"/>
                    </a:lnTo>
                    <a:lnTo>
                      <a:pt x="657475" y="1726160"/>
                    </a:lnTo>
                    <a:lnTo>
                      <a:pt x="693731" y="1779536"/>
                    </a:lnTo>
                    <a:lnTo>
                      <a:pt x="737036" y="1779536"/>
                    </a:lnTo>
                    <a:lnTo>
                      <a:pt x="777320" y="1724146"/>
                    </a:lnTo>
                    <a:lnTo>
                      <a:pt x="777320" y="1571626"/>
                    </a:lnTo>
                    <a:lnTo>
                      <a:pt x="807081" y="1571626"/>
                    </a:lnTo>
                    <a:lnTo>
                      <a:pt x="807081" y="1473747"/>
                    </a:lnTo>
                    <a:lnTo>
                      <a:pt x="121281" y="1473747"/>
                    </a:lnTo>
                    <a:lnTo>
                      <a:pt x="121281" y="1571626"/>
                    </a:lnTo>
                    <a:lnTo>
                      <a:pt x="157771" y="1571626"/>
                    </a:lnTo>
                    <a:lnTo>
                      <a:pt x="157124" y="1726160"/>
                    </a:lnTo>
                    <a:close/>
                    <a:moveTo>
                      <a:pt x="715384" y="1822841"/>
                    </a:moveTo>
                    <a:lnTo>
                      <a:pt x="733542" y="1820924"/>
                    </a:lnTo>
                    <a:lnTo>
                      <a:pt x="739046" y="1818843"/>
                    </a:lnTo>
                    <a:lnTo>
                      <a:pt x="741065" y="1816294"/>
                    </a:lnTo>
                    <a:lnTo>
                      <a:pt x="741065" y="1790112"/>
                    </a:lnTo>
                    <a:lnTo>
                      <a:pt x="739046" y="1787563"/>
                    </a:lnTo>
                    <a:lnTo>
                      <a:pt x="733542" y="1785481"/>
                    </a:lnTo>
                    <a:cubicBezTo>
                      <a:pt x="728894" y="1784297"/>
                      <a:pt x="722474" y="1783564"/>
                      <a:pt x="715384" y="1783564"/>
                    </a:cubicBezTo>
                    <a:cubicBezTo>
                      <a:pt x="704748" y="1783564"/>
                      <a:pt x="695620" y="1785212"/>
                      <a:pt x="691721" y="1787563"/>
                    </a:cubicBezTo>
                    <a:cubicBezTo>
                      <a:pt x="690421" y="1788346"/>
                      <a:pt x="689703" y="1789207"/>
                      <a:pt x="689703" y="1790112"/>
                    </a:cubicBezTo>
                    <a:lnTo>
                      <a:pt x="689703" y="1816294"/>
                    </a:lnTo>
                    <a:cubicBezTo>
                      <a:pt x="689703" y="1818102"/>
                      <a:pt x="692578" y="1819739"/>
                      <a:pt x="697225" y="1820924"/>
                    </a:cubicBezTo>
                    <a:cubicBezTo>
                      <a:pt x="701873" y="1822109"/>
                      <a:pt x="708293" y="1822841"/>
                      <a:pt x="715384" y="1822841"/>
                    </a:cubicBezTo>
                    <a:close/>
                    <a:moveTo>
                      <a:pt x="543646" y="1822841"/>
                    </a:moveTo>
                    <a:lnTo>
                      <a:pt x="561804" y="1820924"/>
                    </a:lnTo>
                    <a:lnTo>
                      <a:pt x="567308" y="1818843"/>
                    </a:lnTo>
                    <a:lnTo>
                      <a:pt x="569327" y="1816294"/>
                    </a:lnTo>
                    <a:lnTo>
                      <a:pt x="569327" y="1790112"/>
                    </a:lnTo>
                    <a:lnTo>
                      <a:pt x="567308" y="1787563"/>
                    </a:lnTo>
                    <a:lnTo>
                      <a:pt x="561804" y="1785481"/>
                    </a:lnTo>
                    <a:cubicBezTo>
                      <a:pt x="557156" y="1784297"/>
                      <a:pt x="550736" y="1783564"/>
                      <a:pt x="543646" y="1783564"/>
                    </a:cubicBezTo>
                    <a:cubicBezTo>
                      <a:pt x="533010" y="1783564"/>
                      <a:pt x="523882" y="1785212"/>
                      <a:pt x="519983" y="1787563"/>
                    </a:cubicBezTo>
                    <a:cubicBezTo>
                      <a:pt x="518683" y="1788346"/>
                      <a:pt x="517965" y="1789207"/>
                      <a:pt x="517965" y="1790112"/>
                    </a:cubicBezTo>
                    <a:lnTo>
                      <a:pt x="517965" y="1816294"/>
                    </a:lnTo>
                    <a:cubicBezTo>
                      <a:pt x="517965" y="1818102"/>
                      <a:pt x="520840" y="1819739"/>
                      <a:pt x="525487" y="1820924"/>
                    </a:cubicBezTo>
                    <a:cubicBezTo>
                      <a:pt x="530135" y="1822109"/>
                      <a:pt x="536555" y="1822841"/>
                      <a:pt x="543646" y="1822841"/>
                    </a:cubicBezTo>
                    <a:close/>
                    <a:moveTo>
                      <a:pt x="376958" y="1822841"/>
                    </a:moveTo>
                    <a:lnTo>
                      <a:pt x="395116" y="1820924"/>
                    </a:lnTo>
                    <a:lnTo>
                      <a:pt x="400620" y="1818843"/>
                    </a:lnTo>
                    <a:lnTo>
                      <a:pt x="402639" y="1816294"/>
                    </a:lnTo>
                    <a:lnTo>
                      <a:pt x="402639" y="1790112"/>
                    </a:lnTo>
                    <a:lnTo>
                      <a:pt x="400620" y="1787563"/>
                    </a:lnTo>
                    <a:lnTo>
                      <a:pt x="395116" y="1785481"/>
                    </a:lnTo>
                    <a:cubicBezTo>
                      <a:pt x="390468" y="1784297"/>
                      <a:pt x="384048" y="1783564"/>
                      <a:pt x="376958" y="1783564"/>
                    </a:cubicBezTo>
                    <a:cubicBezTo>
                      <a:pt x="366322" y="1783564"/>
                      <a:pt x="357194" y="1785212"/>
                      <a:pt x="353295" y="1787563"/>
                    </a:cubicBezTo>
                    <a:cubicBezTo>
                      <a:pt x="351995" y="1788346"/>
                      <a:pt x="351277" y="1789207"/>
                      <a:pt x="351277" y="1790112"/>
                    </a:cubicBezTo>
                    <a:lnTo>
                      <a:pt x="351277" y="1816294"/>
                    </a:lnTo>
                    <a:cubicBezTo>
                      <a:pt x="351277" y="1818102"/>
                      <a:pt x="354152" y="1819739"/>
                      <a:pt x="358799" y="1820924"/>
                    </a:cubicBezTo>
                    <a:cubicBezTo>
                      <a:pt x="363447" y="1822109"/>
                      <a:pt x="369867" y="1822841"/>
                      <a:pt x="376958" y="1822841"/>
                    </a:cubicBezTo>
                    <a:close/>
                    <a:moveTo>
                      <a:pt x="215033" y="1822841"/>
                    </a:moveTo>
                    <a:lnTo>
                      <a:pt x="233191" y="1820924"/>
                    </a:lnTo>
                    <a:lnTo>
                      <a:pt x="238695" y="1818843"/>
                    </a:lnTo>
                    <a:lnTo>
                      <a:pt x="240714" y="1816294"/>
                    </a:lnTo>
                    <a:lnTo>
                      <a:pt x="240714" y="1790112"/>
                    </a:lnTo>
                    <a:lnTo>
                      <a:pt x="238695" y="1787563"/>
                    </a:lnTo>
                    <a:lnTo>
                      <a:pt x="233191" y="1785481"/>
                    </a:lnTo>
                    <a:cubicBezTo>
                      <a:pt x="228543" y="1784297"/>
                      <a:pt x="222123" y="1783564"/>
                      <a:pt x="215033" y="1783564"/>
                    </a:cubicBezTo>
                    <a:cubicBezTo>
                      <a:pt x="204397" y="1783564"/>
                      <a:pt x="195269" y="1785212"/>
                      <a:pt x="191370" y="1787563"/>
                    </a:cubicBezTo>
                    <a:cubicBezTo>
                      <a:pt x="190070" y="1788346"/>
                      <a:pt x="189352" y="1789207"/>
                      <a:pt x="189352" y="1790112"/>
                    </a:cubicBezTo>
                    <a:lnTo>
                      <a:pt x="189352" y="1816294"/>
                    </a:lnTo>
                    <a:cubicBezTo>
                      <a:pt x="189352" y="1818102"/>
                      <a:pt x="192227" y="1819739"/>
                      <a:pt x="196874" y="1820924"/>
                    </a:cubicBezTo>
                    <a:cubicBezTo>
                      <a:pt x="201522" y="1822109"/>
                      <a:pt x="207942" y="1822841"/>
                      <a:pt x="215033" y="1822841"/>
                    </a:cubicBezTo>
                    <a:close/>
                    <a:moveTo>
                      <a:pt x="986109" y="1830956"/>
                    </a:moveTo>
                    <a:lnTo>
                      <a:pt x="986109" y="1782631"/>
                    </a:lnTo>
                    <a:lnTo>
                      <a:pt x="1102789" y="1782631"/>
                    </a:lnTo>
                    <a:lnTo>
                      <a:pt x="1102789" y="1830956"/>
                    </a:lnTo>
                    <a:close/>
                    <a:moveTo>
                      <a:pt x="486503" y="1896847"/>
                    </a:moveTo>
                    <a:cubicBezTo>
                      <a:pt x="486155" y="1896558"/>
                      <a:pt x="486146" y="1896249"/>
                      <a:pt x="486146" y="1895937"/>
                    </a:cubicBezTo>
                    <a:lnTo>
                      <a:pt x="486511" y="1895007"/>
                    </a:lnTo>
                    <a:close/>
                    <a:moveTo>
                      <a:pt x="319810" y="1898084"/>
                    </a:moveTo>
                    <a:cubicBezTo>
                      <a:pt x="319020" y="1897449"/>
                      <a:pt x="318967" y="1896699"/>
                      <a:pt x="318967" y="1895937"/>
                    </a:cubicBezTo>
                    <a:lnTo>
                      <a:pt x="319828" y="1893743"/>
                    </a:lnTo>
                    <a:close/>
                    <a:moveTo>
                      <a:pt x="157881" y="1899022"/>
                    </a:moveTo>
                    <a:cubicBezTo>
                      <a:pt x="156786" y="1898152"/>
                      <a:pt x="156670" y="1897059"/>
                      <a:pt x="156670" y="1895937"/>
                    </a:cubicBezTo>
                    <a:lnTo>
                      <a:pt x="157907" y="1892784"/>
                    </a:lnTo>
                    <a:close/>
                    <a:moveTo>
                      <a:pt x="658227" y="1900174"/>
                    </a:moveTo>
                    <a:cubicBezTo>
                      <a:pt x="656794" y="1899041"/>
                      <a:pt x="656564" y="1897517"/>
                      <a:pt x="656564" y="1895937"/>
                    </a:cubicBezTo>
                    <a:lnTo>
                      <a:pt x="658263" y="1891608"/>
                    </a:lnTo>
                    <a:close/>
                    <a:moveTo>
                      <a:pt x="967231" y="1907087"/>
                    </a:moveTo>
                    <a:lnTo>
                      <a:pt x="1121668" y="1907087"/>
                    </a:lnTo>
                    <a:cubicBezTo>
                      <a:pt x="1127283" y="1907087"/>
                      <a:pt x="1131834" y="1902535"/>
                      <a:pt x="1131834" y="1896920"/>
                    </a:cubicBezTo>
                    <a:lnTo>
                      <a:pt x="1131834" y="1764992"/>
                    </a:lnTo>
                    <a:cubicBezTo>
                      <a:pt x="1131834" y="1759378"/>
                      <a:pt x="1127283" y="1754826"/>
                      <a:pt x="1121668" y="1754826"/>
                    </a:cubicBezTo>
                    <a:lnTo>
                      <a:pt x="967231" y="1754826"/>
                    </a:lnTo>
                    <a:cubicBezTo>
                      <a:pt x="961616" y="1754826"/>
                      <a:pt x="957065" y="1759378"/>
                      <a:pt x="957065" y="1764992"/>
                    </a:cubicBezTo>
                    <a:lnTo>
                      <a:pt x="957065" y="1896920"/>
                    </a:lnTo>
                    <a:cubicBezTo>
                      <a:pt x="957065" y="1902535"/>
                      <a:pt x="961616" y="1907087"/>
                      <a:pt x="967231" y="1907087"/>
                    </a:cubicBezTo>
                    <a:close/>
                    <a:moveTo>
                      <a:pt x="970657" y="1920328"/>
                    </a:moveTo>
                    <a:cubicBezTo>
                      <a:pt x="954570" y="1920328"/>
                      <a:pt x="941528" y="1907287"/>
                      <a:pt x="941528" y="1891200"/>
                    </a:cubicBezTo>
                    <a:lnTo>
                      <a:pt x="941528" y="1774688"/>
                    </a:lnTo>
                    <a:cubicBezTo>
                      <a:pt x="941528" y="1758600"/>
                      <a:pt x="954570" y="1745559"/>
                      <a:pt x="970657" y="1745559"/>
                    </a:cubicBezTo>
                    <a:lnTo>
                      <a:pt x="1114973" y="1745559"/>
                    </a:lnTo>
                    <a:cubicBezTo>
                      <a:pt x="1131061" y="1745559"/>
                      <a:pt x="1144102" y="1758600"/>
                      <a:pt x="1144102" y="1774688"/>
                    </a:cubicBezTo>
                    <a:lnTo>
                      <a:pt x="1144102" y="1891200"/>
                    </a:lnTo>
                    <a:cubicBezTo>
                      <a:pt x="1144102" y="1907287"/>
                      <a:pt x="1131061" y="1920328"/>
                      <a:pt x="1114973" y="1920328"/>
                    </a:cubicBezTo>
                    <a:close/>
                    <a:moveTo>
                      <a:pt x="1109480" y="1998069"/>
                    </a:moveTo>
                    <a:cubicBezTo>
                      <a:pt x="1115019" y="1998069"/>
                      <a:pt x="1119510" y="1993578"/>
                      <a:pt x="1119510" y="1988039"/>
                    </a:cubicBezTo>
                    <a:cubicBezTo>
                      <a:pt x="1119510" y="1982500"/>
                      <a:pt x="1115019" y="1978010"/>
                      <a:pt x="1109480" y="1978010"/>
                    </a:cubicBezTo>
                    <a:cubicBezTo>
                      <a:pt x="1103941" y="1978010"/>
                      <a:pt x="1099451" y="1982500"/>
                      <a:pt x="1099451" y="1988039"/>
                    </a:cubicBezTo>
                    <a:cubicBezTo>
                      <a:pt x="1099451" y="1993578"/>
                      <a:pt x="1103941" y="1998069"/>
                      <a:pt x="1109480" y="1998069"/>
                    </a:cubicBezTo>
                    <a:close/>
                    <a:moveTo>
                      <a:pt x="1064099" y="1998069"/>
                    </a:moveTo>
                    <a:cubicBezTo>
                      <a:pt x="1069638" y="1998069"/>
                      <a:pt x="1074128" y="1993578"/>
                      <a:pt x="1074128" y="1988039"/>
                    </a:cubicBezTo>
                    <a:cubicBezTo>
                      <a:pt x="1074128" y="1982500"/>
                      <a:pt x="1069638" y="1978010"/>
                      <a:pt x="1064099" y="1978010"/>
                    </a:cubicBezTo>
                    <a:cubicBezTo>
                      <a:pt x="1058560" y="1978010"/>
                      <a:pt x="1054069" y="1982500"/>
                      <a:pt x="1054069" y="1988039"/>
                    </a:cubicBezTo>
                    <a:cubicBezTo>
                      <a:pt x="1054069" y="1993578"/>
                      <a:pt x="1058560" y="1998069"/>
                      <a:pt x="1064099" y="1998069"/>
                    </a:cubicBezTo>
                    <a:close/>
                    <a:moveTo>
                      <a:pt x="1015110" y="1998069"/>
                    </a:moveTo>
                    <a:cubicBezTo>
                      <a:pt x="1020649" y="1998069"/>
                      <a:pt x="1025139" y="1993578"/>
                      <a:pt x="1025139" y="1988039"/>
                    </a:cubicBezTo>
                    <a:cubicBezTo>
                      <a:pt x="1025139" y="1982500"/>
                      <a:pt x="1020649" y="1978010"/>
                      <a:pt x="1015110" y="1978010"/>
                    </a:cubicBezTo>
                    <a:cubicBezTo>
                      <a:pt x="1009571" y="1978010"/>
                      <a:pt x="1005081" y="1982500"/>
                      <a:pt x="1005081" y="1988039"/>
                    </a:cubicBezTo>
                    <a:cubicBezTo>
                      <a:pt x="1005081" y="1993578"/>
                      <a:pt x="1009571" y="1998069"/>
                      <a:pt x="1015110" y="1998069"/>
                    </a:cubicBezTo>
                    <a:close/>
                    <a:moveTo>
                      <a:pt x="972742" y="1998069"/>
                    </a:moveTo>
                    <a:cubicBezTo>
                      <a:pt x="978281" y="1998069"/>
                      <a:pt x="982771" y="1993578"/>
                      <a:pt x="982771" y="1988039"/>
                    </a:cubicBezTo>
                    <a:cubicBezTo>
                      <a:pt x="982771" y="1982500"/>
                      <a:pt x="978281" y="1978010"/>
                      <a:pt x="972742" y="1978010"/>
                    </a:cubicBezTo>
                    <a:cubicBezTo>
                      <a:pt x="967203" y="1978010"/>
                      <a:pt x="962712" y="1982500"/>
                      <a:pt x="962712" y="1988039"/>
                    </a:cubicBezTo>
                    <a:cubicBezTo>
                      <a:pt x="962712" y="1993578"/>
                      <a:pt x="967203" y="1998069"/>
                      <a:pt x="972742" y="1998069"/>
                    </a:cubicBezTo>
                    <a:close/>
                    <a:moveTo>
                      <a:pt x="954327" y="2039489"/>
                    </a:moveTo>
                    <a:cubicBezTo>
                      <a:pt x="947259" y="2039489"/>
                      <a:pt x="941528" y="2033759"/>
                      <a:pt x="941528" y="2026690"/>
                    </a:cubicBezTo>
                    <a:lnTo>
                      <a:pt x="941528" y="1975495"/>
                    </a:lnTo>
                    <a:cubicBezTo>
                      <a:pt x="941528" y="1968426"/>
                      <a:pt x="947259" y="1962696"/>
                      <a:pt x="954327" y="1962696"/>
                    </a:cubicBezTo>
                    <a:lnTo>
                      <a:pt x="1131303" y="1962696"/>
                    </a:lnTo>
                    <a:cubicBezTo>
                      <a:pt x="1138372" y="1962696"/>
                      <a:pt x="1144102" y="1968426"/>
                      <a:pt x="1144102" y="1975495"/>
                    </a:cubicBezTo>
                    <a:lnTo>
                      <a:pt x="1144102" y="2026690"/>
                    </a:lnTo>
                    <a:cubicBezTo>
                      <a:pt x="1144102" y="2033759"/>
                      <a:pt x="1138372" y="2039489"/>
                      <a:pt x="1131303" y="2039489"/>
                    </a:cubicBezTo>
                    <a:close/>
                    <a:moveTo>
                      <a:pt x="921012" y="2072589"/>
                    </a:moveTo>
                    <a:lnTo>
                      <a:pt x="1276369" y="2072589"/>
                    </a:lnTo>
                    <a:cubicBezTo>
                      <a:pt x="1285949" y="2072589"/>
                      <a:pt x="1293715" y="2064823"/>
                      <a:pt x="1293715" y="2055243"/>
                    </a:cubicBezTo>
                    <a:lnTo>
                      <a:pt x="1293715" y="1533850"/>
                    </a:lnTo>
                    <a:cubicBezTo>
                      <a:pt x="1293715" y="1524271"/>
                      <a:pt x="1285949" y="1516505"/>
                      <a:pt x="1276369" y="1516505"/>
                    </a:cubicBezTo>
                    <a:lnTo>
                      <a:pt x="921012" y="1516505"/>
                    </a:lnTo>
                    <a:cubicBezTo>
                      <a:pt x="911432" y="1516505"/>
                      <a:pt x="903666" y="1524271"/>
                      <a:pt x="903666" y="1533850"/>
                    </a:cubicBezTo>
                    <a:lnTo>
                      <a:pt x="903666" y="2055243"/>
                    </a:lnTo>
                    <a:cubicBezTo>
                      <a:pt x="903666" y="2064823"/>
                      <a:pt x="911432" y="2072589"/>
                      <a:pt x="921012" y="2072589"/>
                    </a:cubicBezTo>
                    <a:close/>
                    <a:moveTo>
                      <a:pt x="902336" y="2084495"/>
                    </a:moveTo>
                    <a:cubicBezTo>
                      <a:pt x="893786" y="2084495"/>
                      <a:pt x="886855" y="2077564"/>
                      <a:pt x="886855" y="2069014"/>
                    </a:cubicBezTo>
                    <a:lnTo>
                      <a:pt x="886855" y="1516570"/>
                    </a:lnTo>
                    <a:cubicBezTo>
                      <a:pt x="886855" y="1508020"/>
                      <a:pt x="893786" y="1501089"/>
                      <a:pt x="902336" y="1501089"/>
                    </a:cubicBezTo>
                    <a:lnTo>
                      <a:pt x="1292855" y="1501089"/>
                    </a:lnTo>
                    <a:cubicBezTo>
                      <a:pt x="1301405" y="1501089"/>
                      <a:pt x="1308336" y="1508020"/>
                      <a:pt x="1308336" y="1516570"/>
                    </a:cubicBezTo>
                    <a:lnTo>
                      <a:pt x="1308336" y="2069014"/>
                    </a:lnTo>
                    <a:cubicBezTo>
                      <a:pt x="1308336" y="2077564"/>
                      <a:pt x="1301405" y="2084495"/>
                      <a:pt x="1292855" y="2084495"/>
                    </a:cubicBezTo>
                    <a:close/>
                    <a:moveTo>
                      <a:pt x="193380" y="2133342"/>
                    </a:moveTo>
                    <a:lnTo>
                      <a:pt x="236685" y="2133342"/>
                    </a:lnTo>
                    <a:lnTo>
                      <a:pt x="276969" y="2077952"/>
                    </a:lnTo>
                    <a:lnTo>
                      <a:pt x="276969" y="1937148"/>
                    </a:lnTo>
                    <a:lnTo>
                      <a:pt x="319647" y="1937148"/>
                    </a:lnTo>
                    <a:lnTo>
                      <a:pt x="319049" y="2079966"/>
                    </a:lnTo>
                    <a:lnTo>
                      <a:pt x="355305" y="2133342"/>
                    </a:lnTo>
                    <a:lnTo>
                      <a:pt x="398610" y="2133342"/>
                    </a:lnTo>
                    <a:lnTo>
                      <a:pt x="438894" y="2077952"/>
                    </a:lnTo>
                    <a:lnTo>
                      <a:pt x="438894" y="1937148"/>
                    </a:lnTo>
                    <a:lnTo>
                      <a:pt x="486335" y="1937148"/>
                    </a:lnTo>
                    <a:lnTo>
                      <a:pt x="485737" y="2079966"/>
                    </a:lnTo>
                    <a:lnTo>
                      <a:pt x="521993" y="2133342"/>
                    </a:lnTo>
                    <a:lnTo>
                      <a:pt x="565298" y="2133342"/>
                    </a:lnTo>
                    <a:lnTo>
                      <a:pt x="605582" y="2077952"/>
                    </a:lnTo>
                    <a:lnTo>
                      <a:pt x="605582" y="1937148"/>
                    </a:lnTo>
                    <a:lnTo>
                      <a:pt x="658072" y="1937148"/>
                    </a:lnTo>
                    <a:lnTo>
                      <a:pt x="657475" y="2079966"/>
                    </a:lnTo>
                    <a:lnTo>
                      <a:pt x="693731" y="2133342"/>
                    </a:lnTo>
                    <a:lnTo>
                      <a:pt x="737036" y="2133342"/>
                    </a:lnTo>
                    <a:lnTo>
                      <a:pt x="777320" y="2077952"/>
                    </a:lnTo>
                    <a:lnTo>
                      <a:pt x="777320" y="1937148"/>
                    </a:lnTo>
                    <a:lnTo>
                      <a:pt x="807081" y="1937148"/>
                    </a:lnTo>
                    <a:lnTo>
                      <a:pt x="807081" y="1839269"/>
                    </a:lnTo>
                    <a:lnTo>
                      <a:pt x="777320" y="1839269"/>
                    </a:lnTo>
                    <a:lnTo>
                      <a:pt x="658482" y="1839269"/>
                    </a:lnTo>
                    <a:lnTo>
                      <a:pt x="605582" y="1839269"/>
                    </a:lnTo>
                    <a:lnTo>
                      <a:pt x="486744" y="1839269"/>
                    </a:lnTo>
                    <a:lnTo>
                      <a:pt x="438894" y="1839269"/>
                    </a:lnTo>
                    <a:lnTo>
                      <a:pt x="320056" y="1839269"/>
                    </a:lnTo>
                    <a:lnTo>
                      <a:pt x="276969" y="1839269"/>
                    </a:lnTo>
                    <a:lnTo>
                      <a:pt x="158131" y="1839269"/>
                    </a:lnTo>
                    <a:lnTo>
                      <a:pt x="121281" y="1839269"/>
                    </a:lnTo>
                    <a:lnTo>
                      <a:pt x="121281" y="1937148"/>
                    </a:lnTo>
                    <a:lnTo>
                      <a:pt x="157721" y="1937148"/>
                    </a:lnTo>
                    <a:lnTo>
                      <a:pt x="157124" y="2079966"/>
                    </a:lnTo>
                    <a:close/>
                    <a:moveTo>
                      <a:pt x="715384" y="2176647"/>
                    </a:moveTo>
                    <a:lnTo>
                      <a:pt x="733542" y="2174730"/>
                    </a:lnTo>
                    <a:lnTo>
                      <a:pt x="739046" y="2172649"/>
                    </a:lnTo>
                    <a:lnTo>
                      <a:pt x="741065" y="2170100"/>
                    </a:lnTo>
                    <a:lnTo>
                      <a:pt x="741065" y="2143918"/>
                    </a:lnTo>
                    <a:lnTo>
                      <a:pt x="739046" y="2141369"/>
                    </a:lnTo>
                    <a:lnTo>
                      <a:pt x="733542" y="2139287"/>
                    </a:lnTo>
                    <a:cubicBezTo>
                      <a:pt x="728894" y="2138103"/>
                      <a:pt x="722474" y="2137370"/>
                      <a:pt x="715384" y="2137370"/>
                    </a:cubicBezTo>
                    <a:cubicBezTo>
                      <a:pt x="704748" y="2137370"/>
                      <a:pt x="695620" y="2139018"/>
                      <a:pt x="691721" y="2141369"/>
                    </a:cubicBezTo>
                    <a:cubicBezTo>
                      <a:pt x="690421" y="2142152"/>
                      <a:pt x="689703" y="2143013"/>
                      <a:pt x="689703" y="2143918"/>
                    </a:cubicBezTo>
                    <a:lnTo>
                      <a:pt x="689703" y="2170100"/>
                    </a:lnTo>
                    <a:cubicBezTo>
                      <a:pt x="689703" y="2171908"/>
                      <a:pt x="692578" y="2173545"/>
                      <a:pt x="697225" y="2174730"/>
                    </a:cubicBezTo>
                    <a:cubicBezTo>
                      <a:pt x="701873" y="2175915"/>
                      <a:pt x="708293" y="2176647"/>
                      <a:pt x="715384" y="2176647"/>
                    </a:cubicBezTo>
                    <a:close/>
                    <a:moveTo>
                      <a:pt x="543646" y="2176647"/>
                    </a:moveTo>
                    <a:lnTo>
                      <a:pt x="561804" y="2174730"/>
                    </a:lnTo>
                    <a:lnTo>
                      <a:pt x="567308" y="2172649"/>
                    </a:lnTo>
                    <a:lnTo>
                      <a:pt x="569327" y="2170100"/>
                    </a:lnTo>
                    <a:lnTo>
                      <a:pt x="569327" y="2143918"/>
                    </a:lnTo>
                    <a:lnTo>
                      <a:pt x="567308" y="2141369"/>
                    </a:lnTo>
                    <a:lnTo>
                      <a:pt x="561804" y="2139287"/>
                    </a:lnTo>
                    <a:cubicBezTo>
                      <a:pt x="557156" y="2138103"/>
                      <a:pt x="550736" y="2137370"/>
                      <a:pt x="543646" y="2137370"/>
                    </a:cubicBezTo>
                    <a:cubicBezTo>
                      <a:pt x="533010" y="2137370"/>
                      <a:pt x="523882" y="2139018"/>
                      <a:pt x="519983" y="2141369"/>
                    </a:cubicBezTo>
                    <a:cubicBezTo>
                      <a:pt x="518683" y="2142152"/>
                      <a:pt x="517965" y="2143013"/>
                      <a:pt x="517965" y="2143918"/>
                    </a:cubicBezTo>
                    <a:lnTo>
                      <a:pt x="517965" y="2170100"/>
                    </a:lnTo>
                    <a:cubicBezTo>
                      <a:pt x="517965" y="2171908"/>
                      <a:pt x="520840" y="2173545"/>
                      <a:pt x="525487" y="2174730"/>
                    </a:cubicBezTo>
                    <a:cubicBezTo>
                      <a:pt x="530135" y="2175915"/>
                      <a:pt x="536555" y="2176647"/>
                      <a:pt x="543646" y="2176647"/>
                    </a:cubicBezTo>
                    <a:close/>
                    <a:moveTo>
                      <a:pt x="376958" y="2176647"/>
                    </a:moveTo>
                    <a:lnTo>
                      <a:pt x="395116" y="2174730"/>
                    </a:lnTo>
                    <a:lnTo>
                      <a:pt x="400620" y="2172649"/>
                    </a:lnTo>
                    <a:lnTo>
                      <a:pt x="402639" y="2170100"/>
                    </a:lnTo>
                    <a:lnTo>
                      <a:pt x="402639" y="2143918"/>
                    </a:lnTo>
                    <a:lnTo>
                      <a:pt x="400620" y="2141369"/>
                    </a:lnTo>
                    <a:lnTo>
                      <a:pt x="395116" y="2139287"/>
                    </a:lnTo>
                    <a:cubicBezTo>
                      <a:pt x="390468" y="2138103"/>
                      <a:pt x="384048" y="2137370"/>
                      <a:pt x="376958" y="2137370"/>
                    </a:cubicBezTo>
                    <a:cubicBezTo>
                      <a:pt x="366322" y="2137370"/>
                      <a:pt x="357194" y="2139018"/>
                      <a:pt x="353295" y="2141369"/>
                    </a:cubicBezTo>
                    <a:cubicBezTo>
                      <a:pt x="351995" y="2142152"/>
                      <a:pt x="351277" y="2143013"/>
                      <a:pt x="351277" y="2143918"/>
                    </a:cubicBezTo>
                    <a:lnTo>
                      <a:pt x="351277" y="2170100"/>
                    </a:lnTo>
                    <a:cubicBezTo>
                      <a:pt x="351277" y="2171908"/>
                      <a:pt x="354152" y="2173545"/>
                      <a:pt x="358799" y="2174730"/>
                    </a:cubicBezTo>
                    <a:cubicBezTo>
                      <a:pt x="363447" y="2175915"/>
                      <a:pt x="369867" y="2176647"/>
                      <a:pt x="376958" y="2176647"/>
                    </a:cubicBezTo>
                    <a:close/>
                    <a:moveTo>
                      <a:pt x="215033" y="2176647"/>
                    </a:moveTo>
                    <a:lnTo>
                      <a:pt x="233191" y="2174730"/>
                    </a:lnTo>
                    <a:lnTo>
                      <a:pt x="238695" y="2172649"/>
                    </a:lnTo>
                    <a:lnTo>
                      <a:pt x="240714" y="2170100"/>
                    </a:lnTo>
                    <a:lnTo>
                      <a:pt x="240714" y="2143918"/>
                    </a:lnTo>
                    <a:lnTo>
                      <a:pt x="238695" y="2141369"/>
                    </a:lnTo>
                    <a:lnTo>
                      <a:pt x="233191" y="2139287"/>
                    </a:lnTo>
                    <a:cubicBezTo>
                      <a:pt x="228543" y="2138103"/>
                      <a:pt x="222123" y="2137370"/>
                      <a:pt x="215033" y="2137370"/>
                    </a:cubicBezTo>
                    <a:cubicBezTo>
                      <a:pt x="204397" y="2137370"/>
                      <a:pt x="195269" y="2139018"/>
                      <a:pt x="191370" y="2141369"/>
                    </a:cubicBezTo>
                    <a:cubicBezTo>
                      <a:pt x="190070" y="2142152"/>
                      <a:pt x="189352" y="2143013"/>
                      <a:pt x="189352" y="2143918"/>
                    </a:cubicBezTo>
                    <a:lnTo>
                      <a:pt x="189352" y="2170100"/>
                    </a:lnTo>
                    <a:cubicBezTo>
                      <a:pt x="189352" y="2171908"/>
                      <a:pt x="192227" y="2173545"/>
                      <a:pt x="196874" y="2174730"/>
                    </a:cubicBezTo>
                    <a:cubicBezTo>
                      <a:pt x="201522" y="2175915"/>
                      <a:pt x="207942" y="2176647"/>
                      <a:pt x="215033" y="2176647"/>
                    </a:cubicBezTo>
                    <a:close/>
                    <a:moveTo>
                      <a:pt x="193380" y="2523867"/>
                    </a:moveTo>
                    <a:lnTo>
                      <a:pt x="236685" y="2523867"/>
                    </a:lnTo>
                    <a:lnTo>
                      <a:pt x="276969" y="2468477"/>
                    </a:lnTo>
                    <a:lnTo>
                      <a:pt x="276969" y="2311314"/>
                    </a:lnTo>
                    <a:lnTo>
                      <a:pt x="319938" y="2311314"/>
                    </a:lnTo>
                    <a:lnTo>
                      <a:pt x="319272" y="2470491"/>
                    </a:lnTo>
                    <a:lnTo>
                      <a:pt x="355528" y="2523867"/>
                    </a:lnTo>
                    <a:lnTo>
                      <a:pt x="398833" y="2523867"/>
                    </a:lnTo>
                    <a:lnTo>
                      <a:pt x="439117" y="2468477"/>
                    </a:lnTo>
                    <a:lnTo>
                      <a:pt x="439117" y="2311314"/>
                    </a:lnTo>
                    <a:lnTo>
                      <a:pt x="482085" y="2311314"/>
                    </a:lnTo>
                    <a:lnTo>
                      <a:pt x="481419" y="2470491"/>
                    </a:lnTo>
                    <a:lnTo>
                      <a:pt x="517675" y="2523867"/>
                    </a:lnTo>
                    <a:lnTo>
                      <a:pt x="560980" y="2523867"/>
                    </a:lnTo>
                    <a:lnTo>
                      <a:pt x="601264" y="2468477"/>
                    </a:lnTo>
                    <a:lnTo>
                      <a:pt x="601264" y="2311314"/>
                    </a:lnTo>
                    <a:lnTo>
                      <a:pt x="644232" y="2311314"/>
                    </a:lnTo>
                    <a:lnTo>
                      <a:pt x="643566" y="2470491"/>
                    </a:lnTo>
                    <a:lnTo>
                      <a:pt x="679822" y="2523867"/>
                    </a:lnTo>
                    <a:lnTo>
                      <a:pt x="723127" y="2523867"/>
                    </a:lnTo>
                    <a:lnTo>
                      <a:pt x="763411" y="2468477"/>
                    </a:lnTo>
                    <a:lnTo>
                      <a:pt x="763411" y="2311314"/>
                    </a:lnTo>
                    <a:lnTo>
                      <a:pt x="806379" y="2311314"/>
                    </a:lnTo>
                    <a:lnTo>
                      <a:pt x="805713" y="2470491"/>
                    </a:lnTo>
                    <a:lnTo>
                      <a:pt x="841969" y="2523867"/>
                    </a:lnTo>
                    <a:lnTo>
                      <a:pt x="885274" y="2523867"/>
                    </a:lnTo>
                    <a:lnTo>
                      <a:pt x="925558" y="2468477"/>
                    </a:lnTo>
                    <a:lnTo>
                      <a:pt x="925558" y="2311314"/>
                    </a:lnTo>
                    <a:lnTo>
                      <a:pt x="968527" y="2311314"/>
                    </a:lnTo>
                    <a:lnTo>
                      <a:pt x="967861" y="2470491"/>
                    </a:lnTo>
                    <a:lnTo>
                      <a:pt x="1004117" y="2523867"/>
                    </a:lnTo>
                    <a:lnTo>
                      <a:pt x="1047422" y="2523867"/>
                    </a:lnTo>
                    <a:lnTo>
                      <a:pt x="1087706" y="2468477"/>
                    </a:lnTo>
                    <a:lnTo>
                      <a:pt x="1087706" y="2311314"/>
                    </a:lnTo>
                    <a:lnTo>
                      <a:pt x="1130675" y="2311314"/>
                    </a:lnTo>
                    <a:lnTo>
                      <a:pt x="1130009" y="2470491"/>
                    </a:lnTo>
                    <a:lnTo>
                      <a:pt x="1166265" y="2523867"/>
                    </a:lnTo>
                    <a:lnTo>
                      <a:pt x="1209570" y="2523867"/>
                    </a:lnTo>
                    <a:lnTo>
                      <a:pt x="1249854" y="2468477"/>
                    </a:lnTo>
                    <a:lnTo>
                      <a:pt x="1249854" y="2311314"/>
                    </a:lnTo>
                    <a:lnTo>
                      <a:pt x="1273424" y="2311314"/>
                    </a:lnTo>
                    <a:lnTo>
                      <a:pt x="1273424" y="2229586"/>
                    </a:lnTo>
                    <a:lnTo>
                      <a:pt x="121280" y="2229586"/>
                    </a:lnTo>
                    <a:lnTo>
                      <a:pt x="121280" y="2311314"/>
                    </a:lnTo>
                    <a:lnTo>
                      <a:pt x="157790" y="2311314"/>
                    </a:lnTo>
                    <a:lnTo>
                      <a:pt x="157124" y="2470491"/>
                    </a:lnTo>
                    <a:close/>
                    <a:moveTo>
                      <a:pt x="1187918" y="2567172"/>
                    </a:moveTo>
                    <a:lnTo>
                      <a:pt x="1206076" y="2565255"/>
                    </a:lnTo>
                    <a:lnTo>
                      <a:pt x="1211580" y="2563174"/>
                    </a:lnTo>
                    <a:lnTo>
                      <a:pt x="1213599" y="2560625"/>
                    </a:lnTo>
                    <a:lnTo>
                      <a:pt x="1213599" y="2534442"/>
                    </a:lnTo>
                    <a:lnTo>
                      <a:pt x="1211580" y="2531893"/>
                    </a:lnTo>
                    <a:lnTo>
                      <a:pt x="1206076" y="2529812"/>
                    </a:lnTo>
                    <a:cubicBezTo>
                      <a:pt x="1201428" y="2528628"/>
                      <a:pt x="1195008" y="2527895"/>
                      <a:pt x="1187918" y="2527895"/>
                    </a:cubicBezTo>
                    <a:cubicBezTo>
                      <a:pt x="1177282" y="2527895"/>
                      <a:pt x="1168154" y="2529543"/>
                      <a:pt x="1164255" y="2531893"/>
                    </a:cubicBezTo>
                    <a:cubicBezTo>
                      <a:pt x="1162955" y="2532677"/>
                      <a:pt x="1162237" y="2533538"/>
                      <a:pt x="1162237" y="2534442"/>
                    </a:cubicBezTo>
                    <a:lnTo>
                      <a:pt x="1162237" y="2560625"/>
                    </a:lnTo>
                    <a:cubicBezTo>
                      <a:pt x="1162237" y="2562433"/>
                      <a:pt x="1165112" y="2564070"/>
                      <a:pt x="1169759" y="2565255"/>
                    </a:cubicBezTo>
                    <a:cubicBezTo>
                      <a:pt x="1174407" y="2566440"/>
                      <a:pt x="1180827" y="2567172"/>
                      <a:pt x="1187918" y="2567172"/>
                    </a:cubicBezTo>
                    <a:close/>
                    <a:moveTo>
                      <a:pt x="1025770" y="2567172"/>
                    </a:moveTo>
                    <a:lnTo>
                      <a:pt x="1043928" y="2565255"/>
                    </a:lnTo>
                    <a:lnTo>
                      <a:pt x="1049432" y="2563174"/>
                    </a:lnTo>
                    <a:lnTo>
                      <a:pt x="1051451" y="2560625"/>
                    </a:lnTo>
                    <a:lnTo>
                      <a:pt x="1051451" y="2534442"/>
                    </a:lnTo>
                    <a:lnTo>
                      <a:pt x="1049432" y="2531893"/>
                    </a:lnTo>
                    <a:lnTo>
                      <a:pt x="1043928" y="2529812"/>
                    </a:lnTo>
                    <a:cubicBezTo>
                      <a:pt x="1039280" y="2528628"/>
                      <a:pt x="1032860" y="2527895"/>
                      <a:pt x="1025770" y="2527895"/>
                    </a:cubicBezTo>
                    <a:cubicBezTo>
                      <a:pt x="1015134" y="2527895"/>
                      <a:pt x="1006006" y="2529543"/>
                      <a:pt x="1002107" y="2531893"/>
                    </a:cubicBezTo>
                    <a:cubicBezTo>
                      <a:pt x="1000807" y="2532677"/>
                      <a:pt x="1000089" y="2533538"/>
                      <a:pt x="1000089" y="2534442"/>
                    </a:cubicBezTo>
                    <a:lnTo>
                      <a:pt x="1000089" y="2560625"/>
                    </a:lnTo>
                    <a:cubicBezTo>
                      <a:pt x="1000089" y="2562433"/>
                      <a:pt x="1002964" y="2564070"/>
                      <a:pt x="1007611" y="2565255"/>
                    </a:cubicBezTo>
                    <a:cubicBezTo>
                      <a:pt x="1012259" y="2566440"/>
                      <a:pt x="1018679" y="2567172"/>
                      <a:pt x="1025770" y="2567172"/>
                    </a:cubicBezTo>
                    <a:close/>
                    <a:moveTo>
                      <a:pt x="863622" y="2567172"/>
                    </a:moveTo>
                    <a:lnTo>
                      <a:pt x="881780" y="2565255"/>
                    </a:lnTo>
                    <a:lnTo>
                      <a:pt x="887284" y="2563174"/>
                    </a:lnTo>
                    <a:lnTo>
                      <a:pt x="889303" y="2560625"/>
                    </a:lnTo>
                    <a:lnTo>
                      <a:pt x="889303" y="2534442"/>
                    </a:lnTo>
                    <a:lnTo>
                      <a:pt x="887284" y="2531893"/>
                    </a:lnTo>
                    <a:lnTo>
                      <a:pt x="881780" y="2529812"/>
                    </a:lnTo>
                    <a:cubicBezTo>
                      <a:pt x="877132" y="2528628"/>
                      <a:pt x="870712" y="2527895"/>
                      <a:pt x="863622" y="2527895"/>
                    </a:cubicBezTo>
                    <a:cubicBezTo>
                      <a:pt x="852986" y="2527895"/>
                      <a:pt x="843858" y="2529543"/>
                      <a:pt x="839959" y="2531893"/>
                    </a:cubicBezTo>
                    <a:cubicBezTo>
                      <a:pt x="838659" y="2532677"/>
                      <a:pt x="837941" y="2533538"/>
                      <a:pt x="837941" y="2534442"/>
                    </a:cubicBezTo>
                    <a:lnTo>
                      <a:pt x="837941" y="2560625"/>
                    </a:lnTo>
                    <a:cubicBezTo>
                      <a:pt x="837941" y="2562433"/>
                      <a:pt x="840816" y="2564070"/>
                      <a:pt x="845463" y="2565255"/>
                    </a:cubicBezTo>
                    <a:cubicBezTo>
                      <a:pt x="850111" y="2566440"/>
                      <a:pt x="856531" y="2567172"/>
                      <a:pt x="863622" y="2567172"/>
                    </a:cubicBezTo>
                    <a:close/>
                    <a:moveTo>
                      <a:pt x="701475" y="2567172"/>
                    </a:moveTo>
                    <a:lnTo>
                      <a:pt x="719633" y="2565255"/>
                    </a:lnTo>
                    <a:lnTo>
                      <a:pt x="725137" y="2563174"/>
                    </a:lnTo>
                    <a:lnTo>
                      <a:pt x="727156" y="2560625"/>
                    </a:lnTo>
                    <a:lnTo>
                      <a:pt x="727156" y="2534442"/>
                    </a:lnTo>
                    <a:lnTo>
                      <a:pt x="725137" y="2531893"/>
                    </a:lnTo>
                    <a:lnTo>
                      <a:pt x="719633" y="2529812"/>
                    </a:lnTo>
                    <a:cubicBezTo>
                      <a:pt x="714985" y="2528628"/>
                      <a:pt x="708565" y="2527895"/>
                      <a:pt x="701475" y="2527895"/>
                    </a:cubicBezTo>
                    <a:cubicBezTo>
                      <a:pt x="690839" y="2527895"/>
                      <a:pt x="681711" y="2529543"/>
                      <a:pt x="677812" y="2531893"/>
                    </a:cubicBezTo>
                    <a:cubicBezTo>
                      <a:pt x="676512" y="2532677"/>
                      <a:pt x="675794" y="2533538"/>
                      <a:pt x="675794" y="2534442"/>
                    </a:cubicBezTo>
                    <a:lnTo>
                      <a:pt x="675794" y="2560625"/>
                    </a:lnTo>
                    <a:cubicBezTo>
                      <a:pt x="675794" y="2562433"/>
                      <a:pt x="678669" y="2564070"/>
                      <a:pt x="683316" y="2565255"/>
                    </a:cubicBezTo>
                    <a:cubicBezTo>
                      <a:pt x="687964" y="2566440"/>
                      <a:pt x="694384" y="2567172"/>
                      <a:pt x="701475" y="2567172"/>
                    </a:cubicBezTo>
                    <a:close/>
                    <a:moveTo>
                      <a:pt x="539328" y="2567172"/>
                    </a:moveTo>
                    <a:lnTo>
                      <a:pt x="557486" y="2565255"/>
                    </a:lnTo>
                    <a:lnTo>
                      <a:pt x="562990" y="2563174"/>
                    </a:lnTo>
                    <a:lnTo>
                      <a:pt x="565009" y="2560625"/>
                    </a:lnTo>
                    <a:lnTo>
                      <a:pt x="565009" y="2534442"/>
                    </a:lnTo>
                    <a:lnTo>
                      <a:pt x="562990" y="2531893"/>
                    </a:lnTo>
                    <a:lnTo>
                      <a:pt x="557486" y="2529812"/>
                    </a:lnTo>
                    <a:cubicBezTo>
                      <a:pt x="552838" y="2528628"/>
                      <a:pt x="546418" y="2527895"/>
                      <a:pt x="539328" y="2527895"/>
                    </a:cubicBezTo>
                    <a:cubicBezTo>
                      <a:pt x="528692" y="2527895"/>
                      <a:pt x="519564" y="2529543"/>
                      <a:pt x="515665" y="2531893"/>
                    </a:cubicBezTo>
                    <a:cubicBezTo>
                      <a:pt x="514365" y="2532677"/>
                      <a:pt x="513647" y="2533538"/>
                      <a:pt x="513647" y="2534442"/>
                    </a:cubicBezTo>
                    <a:lnTo>
                      <a:pt x="513647" y="2560625"/>
                    </a:lnTo>
                    <a:cubicBezTo>
                      <a:pt x="513647" y="2562433"/>
                      <a:pt x="516522" y="2564070"/>
                      <a:pt x="521169" y="2565255"/>
                    </a:cubicBezTo>
                    <a:cubicBezTo>
                      <a:pt x="525817" y="2566440"/>
                      <a:pt x="532237" y="2567172"/>
                      <a:pt x="539328" y="2567172"/>
                    </a:cubicBezTo>
                    <a:close/>
                    <a:moveTo>
                      <a:pt x="377181" y="2567172"/>
                    </a:moveTo>
                    <a:lnTo>
                      <a:pt x="395339" y="2565255"/>
                    </a:lnTo>
                    <a:lnTo>
                      <a:pt x="400843" y="2563174"/>
                    </a:lnTo>
                    <a:lnTo>
                      <a:pt x="402862" y="2560625"/>
                    </a:lnTo>
                    <a:lnTo>
                      <a:pt x="402862" y="2534442"/>
                    </a:lnTo>
                    <a:lnTo>
                      <a:pt x="400843" y="2531893"/>
                    </a:lnTo>
                    <a:lnTo>
                      <a:pt x="395339" y="2529812"/>
                    </a:lnTo>
                    <a:cubicBezTo>
                      <a:pt x="390691" y="2528628"/>
                      <a:pt x="384271" y="2527895"/>
                      <a:pt x="377181" y="2527895"/>
                    </a:cubicBezTo>
                    <a:cubicBezTo>
                      <a:pt x="366545" y="2527895"/>
                      <a:pt x="357417" y="2529543"/>
                      <a:pt x="353518" y="2531893"/>
                    </a:cubicBezTo>
                    <a:cubicBezTo>
                      <a:pt x="352218" y="2532677"/>
                      <a:pt x="351500" y="2533538"/>
                      <a:pt x="351500" y="2534442"/>
                    </a:cubicBezTo>
                    <a:lnTo>
                      <a:pt x="351500" y="2560625"/>
                    </a:lnTo>
                    <a:cubicBezTo>
                      <a:pt x="351500" y="2562433"/>
                      <a:pt x="354375" y="2564070"/>
                      <a:pt x="359022" y="2565255"/>
                    </a:cubicBezTo>
                    <a:cubicBezTo>
                      <a:pt x="363670" y="2566440"/>
                      <a:pt x="370090" y="2567172"/>
                      <a:pt x="377181" y="2567172"/>
                    </a:cubicBezTo>
                    <a:close/>
                    <a:moveTo>
                      <a:pt x="215033" y="2567172"/>
                    </a:moveTo>
                    <a:lnTo>
                      <a:pt x="233191" y="2565255"/>
                    </a:lnTo>
                    <a:lnTo>
                      <a:pt x="238695" y="2563174"/>
                    </a:lnTo>
                    <a:lnTo>
                      <a:pt x="240714" y="2560625"/>
                    </a:lnTo>
                    <a:lnTo>
                      <a:pt x="240714" y="2534442"/>
                    </a:lnTo>
                    <a:lnTo>
                      <a:pt x="238695" y="2531893"/>
                    </a:lnTo>
                    <a:lnTo>
                      <a:pt x="233191" y="2529812"/>
                    </a:lnTo>
                    <a:cubicBezTo>
                      <a:pt x="228543" y="2528628"/>
                      <a:pt x="222123" y="2527895"/>
                      <a:pt x="215033" y="2527895"/>
                    </a:cubicBezTo>
                    <a:cubicBezTo>
                      <a:pt x="204397" y="2527895"/>
                      <a:pt x="195269" y="2529543"/>
                      <a:pt x="191370" y="2531893"/>
                    </a:cubicBezTo>
                    <a:cubicBezTo>
                      <a:pt x="190070" y="2532677"/>
                      <a:pt x="189352" y="2533538"/>
                      <a:pt x="189352" y="2534442"/>
                    </a:cubicBezTo>
                    <a:lnTo>
                      <a:pt x="189352" y="2560625"/>
                    </a:lnTo>
                    <a:cubicBezTo>
                      <a:pt x="189352" y="2562433"/>
                      <a:pt x="192227" y="2564070"/>
                      <a:pt x="196874" y="2565255"/>
                    </a:cubicBezTo>
                    <a:cubicBezTo>
                      <a:pt x="201522" y="2566440"/>
                      <a:pt x="207942" y="2567172"/>
                      <a:pt x="215033" y="2567172"/>
                    </a:cubicBezTo>
                    <a:close/>
                    <a:moveTo>
                      <a:pt x="146290" y="2789345"/>
                    </a:moveTo>
                    <a:cubicBezTo>
                      <a:pt x="123931" y="2789345"/>
                      <a:pt x="105805" y="2771219"/>
                      <a:pt x="105805" y="2748860"/>
                    </a:cubicBezTo>
                    <a:lnTo>
                      <a:pt x="105805" y="2201180"/>
                    </a:lnTo>
                    <a:lnTo>
                      <a:pt x="107588" y="2196877"/>
                    </a:lnTo>
                    <a:lnTo>
                      <a:pt x="105805" y="2188048"/>
                    </a:lnTo>
                    <a:lnTo>
                      <a:pt x="105805" y="1092736"/>
                    </a:lnTo>
                    <a:cubicBezTo>
                      <a:pt x="105805" y="1067074"/>
                      <a:pt x="126609" y="1046270"/>
                      <a:pt x="152271" y="1046270"/>
                    </a:cubicBezTo>
                    <a:lnTo>
                      <a:pt x="780858" y="1046270"/>
                    </a:lnTo>
                    <a:cubicBezTo>
                      <a:pt x="806520" y="1046270"/>
                      <a:pt x="827324" y="1067074"/>
                      <a:pt x="827324" y="1092736"/>
                    </a:cubicBezTo>
                    <a:lnTo>
                      <a:pt x="827324" y="2160695"/>
                    </a:lnTo>
                    <a:lnTo>
                      <a:pt x="1255945" y="2160695"/>
                    </a:lnTo>
                    <a:cubicBezTo>
                      <a:pt x="1278304" y="2160695"/>
                      <a:pt x="1296430" y="2178821"/>
                      <a:pt x="1296430" y="2201180"/>
                    </a:cubicBezTo>
                    <a:lnTo>
                      <a:pt x="1296430" y="2748860"/>
                    </a:lnTo>
                    <a:cubicBezTo>
                      <a:pt x="1296430" y="2771219"/>
                      <a:pt x="1278304" y="2789345"/>
                      <a:pt x="1255945" y="2789345"/>
                    </a:cubicBezTo>
                    <a:close/>
                    <a:moveTo>
                      <a:pt x="0" y="2959444"/>
                    </a:moveTo>
                    <a:lnTo>
                      <a:pt x="1402492" y="2959444"/>
                    </a:lnTo>
                    <a:lnTo>
                      <a:pt x="1402492" y="205724"/>
                    </a:lnTo>
                    <a:lnTo>
                      <a:pt x="0" y="205724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449520" y="2884268"/>
                <a:ext cx="1074174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Vending machines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661113" y="2103232"/>
              <a:ext cx="968599" cy="612811"/>
              <a:chOff x="10958500" y="2961475"/>
              <a:chExt cx="968599" cy="612811"/>
            </a:xfrm>
          </p:grpSpPr>
          <p:sp>
            <p:nvSpPr>
              <p:cNvPr id="52" name="Freeform 352"/>
              <p:cNvSpPr>
                <a:spLocks noChangeAspect="1" noEditPoints="1"/>
              </p:cNvSpPr>
              <p:nvPr/>
            </p:nvSpPr>
            <p:spPr bwMode="auto">
              <a:xfrm>
                <a:off x="11248716" y="2961475"/>
                <a:ext cx="447798" cy="396000"/>
              </a:xfrm>
              <a:custGeom>
                <a:avLst/>
                <a:gdLst>
                  <a:gd name="T0" fmla="*/ 1263 w 1874"/>
                  <a:gd name="T1" fmla="*/ 1435 h 1657"/>
                  <a:gd name="T2" fmla="*/ 1264 w 1874"/>
                  <a:gd name="T3" fmla="*/ 1426 h 1657"/>
                  <a:gd name="T4" fmla="*/ 1271 w 1874"/>
                  <a:gd name="T5" fmla="*/ 1409 h 1657"/>
                  <a:gd name="T6" fmla="*/ 1284 w 1874"/>
                  <a:gd name="T7" fmla="*/ 1396 h 1657"/>
                  <a:gd name="T8" fmla="*/ 1301 w 1874"/>
                  <a:gd name="T9" fmla="*/ 1389 h 1657"/>
                  <a:gd name="T10" fmla="*/ 1492 w 1874"/>
                  <a:gd name="T11" fmla="*/ 1388 h 1657"/>
                  <a:gd name="T12" fmla="*/ 1501 w 1874"/>
                  <a:gd name="T13" fmla="*/ 1389 h 1657"/>
                  <a:gd name="T14" fmla="*/ 1518 w 1874"/>
                  <a:gd name="T15" fmla="*/ 1396 h 1657"/>
                  <a:gd name="T16" fmla="*/ 1531 w 1874"/>
                  <a:gd name="T17" fmla="*/ 1409 h 1657"/>
                  <a:gd name="T18" fmla="*/ 1538 w 1874"/>
                  <a:gd name="T19" fmla="*/ 1426 h 1657"/>
                  <a:gd name="T20" fmla="*/ 1539 w 1874"/>
                  <a:gd name="T21" fmla="*/ 1657 h 1657"/>
                  <a:gd name="T22" fmla="*/ 1873 w 1874"/>
                  <a:gd name="T23" fmla="*/ 885 h 1657"/>
                  <a:gd name="T24" fmla="*/ 930 w 1874"/>
                  <a:gd name="T25" fmla="*/ 0 h 1657"/>
                  <a:gd name="T26" fmla="*/ 0 w 1874"/>
                  <a:gd name="T27" fmla="*/ 552 h 1657"/>
                  <a:gd name="T28" fmla="*/ 1263 w 1874"/>
                  <a:gd name="T29" fmla="*/ 1657 h 1657"/>
                  <a:gd name="T30" fmla="*/ 1707 w 1874"/>
                  <a:gd name="T31" fmla="*/ 220 h 1657"/>
                  <a:gd name="T32" fmla="*/ 1472 w 1874"/>
                  <a:gd name="T33" fmla="*/ 372 h 1657"/>
                  <a:gd name="T34" fmla="*/ 1472 w 1874"/>
                  <a:gd name="T35" fmla="*/ 490 h 1657"/>
                  <a:gd name="T36" fmla="*/ 1707 w 1874"/>
                  <a:gd name="T37" fmla="*/ 643 h 1657"/>
                  <a:gd name="T38" fmla="*/ 1472 w 1874"/>
                  <a:gd name="T39" fmla="*/ 490 h 1657"/>
                  <a:gd name="T40" fmla="*/ 1707 w 1874"/>
                  <a:gd name="T41" fmla="*/ 760 h 1657"/>
                  <a:gd name="T42" fmla="*/ 1472 w 1874"/>
                  <a:gd name="T43" fmla="*/ 914 h 1657"/>
                  <a:gd name="T44" fmla="*/ 1472 w 1874"/>
                  <a:gd name="T45" fmla="*/ 1031 h 1657"/>
                  <a:gd name="T46" fmla="*/ 1707 w 1874"/>
                  <a:gd name="T47" fmla="*/ 1185 h 1657"/>
                  <a:gd name="T48" fmla="*/ 1472 w 1874"/>
                  <a:gd name="T49" fmla="*/ 1031 h 1657"/>
                  <a:gd name="T50" fmla="*/ 1331 w 1874"/>
                  <a:gd name="T51" fmla="*/ 220 h 1657"/>
                  <a:gd name="T52" fmla="*/ 1096 w 1874"/>
                  <a:gd name="T53" fmla="*/ 372 h 1657"/>
                  <a:gd name="T54" fmla="*/ 1096 w 1874"/>
                  <a:gd name="T55" fmla="*/ 490 h 1657"/>
                  <a:gd name="T56" fmla="*/ 1331 w 1874"/>
                  <a:gd name="T57" fmla="*/ 643 h 1657"/>
                  <a:gd name="T58" fmla="*/ 1096 w 1874"/>
                  <a:gd name="T59" fmla="*/ 490 h 1657"/>
                  <a:gd name="T60" fmla="*/ 1331 w 1874"/>
                  <a:gd name="T61" fmla="*/ 760 h 1657"/>
                  <a:gd name="T62" fmla="*/ 1096 w 1874"/>
                  <a:gd name="T63" fmla="*/ 914 h 1657"/>
                  <a:gd name="T64" fmla="*/ 1096 w 1874"/>
                  <a:gd name="T65" fmla="*/ 1031 h 1657"/>
                  <a:gd name="T66" fmla="*/ 1331 w 1874"/>
                  <a:gd name="T67" fmla="*/ 1185 h 1657"/>
                  <a:gd name="T68" fmla="*/ 1096 w 1874"/>
                  <a:gd name="T69" fmla="*/ 1031 h 1657"/>
                  <a:gd name="T70" fmla="*/ 866 w 1874"/>
                  <a:gd name="T71" fmla="*/ 767 h 1657"/>
                  <a:gd name="T72" fmla="*/ 690 w 1874"/>
                  <a:gd name="T73" fmla="*/ 932 h 1657"/>
                  <a:gd name="T74" fmla="*/ 690 w 1874"/>
                  <a:gd name="T75" fmla="*/ 1058 h 1657"/>
                  <a:gd name="T76" fmla="*/ 866 w 1874"/>
                  <a:gd name="T77" fmla="*/ 1222 h 1657"/>
                  <a:gd name="T78" fmla="*/ 690 w 1874"/>
                  <a:gd name="T79" fmla="*/ 1058 h 1657"/>
                  <a:gd name="T80" fmla="*/ 866 w 1874"/>
                  <a:gd name="T81" fmla="*/ 1348 h 1657"/>
                  <a:gd name="T82" fmla="*/ 690 w 1874"/>
                  <a:gd name="T83" fmla="*/ 1512 h 1657"/>
                  <a:gd name="T84" fmla="*/ 405 w 1874"/>
                  <a:gd name="T85" fmla="*/ 767 h 1657"/>
                  <a:gd name="T86" fmla="*/ 581 w 1874"/>
                  <a:gd name="T87" fmla="*/ 932 h 1657"/>
                  <a:gd name="T88" fmla="*/ 405 w 1874"/>
                  <a:gd name="T89" fmla="*/ 767 h 1657"/>
                  <a:gd name="T90" fmla="*/ 581 w 1874"/>
                  <a:gd name="T91" fmla="*/ 1058 h 1657"/>
                  <a:gd name="T92" fmla="*/ 405 w 1874"/>
                  <a:gd name="T93" fmla="*/ 1222 h 1657"/>
                  <a:gd name="T94" fmla="*/ 405 w 1874"/>
                  <a:gd name="T95" fmla="*/ 1348 h 1657"/>
                  <a:gd name="T96" fmla="*/ 581 w 1874"/>
                  <a:gd name="T97" fmla="*/ 1512 h 1657"/>
                  <a:gd name="T98" fmla="*/ 405 w 1874"/>
                  <a:gd name="T99" fmla="*/ 1348 h 1657"/>
                  <a:gd name="T100" fmla="*/ 295 w 1874"/>
                  <a:gd name="T101" fmla="*/ 767 h 1657"/>
                  <a:gd name="T102" fmla="*/ 119 w 1874"/>
                  <a:gd name="T103" fmla="*/ 932 h 1657"/>
                  <a:gd name="T104" fmla="*/ 119 w 1874"/>
                  <a:gd name="T105" fmla="*/ 1058 h 1657"/>
                  <a:gd name="T106" fmla="*/ 295 w 1874"/>
                  <a:gd name="T107" fmla="*/ 1222 h 1657"/>
                  <a:gd name="T108" fmla="*/ 119 w 1874"/>
                  <a:gd name="T109" fmla="*/ 1058 h 1657"/>
                  <a:gd name="T110" fmla="*/ 295 w 1874"/>
                  <a:gd name="T111" fmla="*/ 1512 h 1657"/>
                  <a:gd name="T112" fmla="*/ 119 w 1874"/>
                  <a:gd name="T113" fmla="*/ 1348 h 1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74" h="1657">
                    <a:moveTo>
                      <a:pt x="1263" y="1657"/>
                    </a:moveTo>
                    <a:lnTo>
                      <a:pt x="1263" y="1435"/>
                    </a:lnTo>
                    <a:lnTo>
                      <a:pt x="1263" y="1435"/>
                    </a:lnTo>
                    <a:lnTo>
                      <a:pt x="1264" y="1426"/>
                    </a:lnTo>
                    <a:lnTo>
                      <a:pt x="1267" y="1417"/>
                    </a:lnTo>
                    <a:lnTo>
                      <a:pt x="1271" y="1409"/>
                    </a:lnTo>
                    <a:lnTo>
                      <a:pt x="1277" y="1402"/>
                    </a:lnTo>
                    <a:lnTo>
                      <a:pt x="1284" y="1396"/>
                    </a:lnTo>
                    <a:lnTo>
                      <a:pt x="1293" y="1392"/>
                    </a:lnTo>
                    <a:lnTo>
                      <a:pt x="1301" y="1389"/>
                    </a:lnTo>
                    <a:lnTo>
                      <a:pt x="1310" y="1388"/>
                    </a:lnTo>
                    <a:lnTo>
                      <a:pt x="1492" y="1388"/>
                    </a:lnTo>
                    <a:lnTo>
                      <a:pt x="1492" y="1388"/>
                    </a:lnTo>
                    <a:lnTo>
                      <a:pt x="1501" y="1389"/>
                    </a:lnTo>
                    <a:lnTo>
                      <a:pt x="1510" y="1392"/>
                    </a:lnTo>
                    <a:lnTo>
                      <a:pt x="1518" y="1396"/>
                    </a:lnTo>
                    <a:lnTo>
                      <a:pt x="1525" y="1402"/>
                    </a:lnTo>
                    <a:lnTo>
                      <a:pt x="1531" y="1409"/>
                    </a:lnTo>
                    <a:lnTo>
                      <a:pt x="1535" y="1417"/>
                    </a:lnTo>
                    <a:lnTo>
                      <a:pt x="1538" y="1426"/>
                    </a:lnTo>
                    <a:lnTo>
                      <a:pt x="1539" y="1435"/>
                    </a:lnTo>
                    <a:lnTo>
                      <a:pt x="1539" y="1657"/>
                    </a:lnTo>
                    <a:lnTo>
                      <a:pt x="1873" y="1657"/>
                    </a:lnTo>
                    <a:lnTo>
                      <a:pt x="1873" y="885"/>
                    </a:lnTo>
                    <a:lnTo>
                      <a:pt x="1874" y="0"/>
                    </a:lnTo>
                    <a:lnTo>
                      <a:pt x="930" y="0"/>
                    </a:lnTo>
                    <a:lnTo>
                      <a:pt x="928" y="552"/>
                    </a:lnTo>
                    <a:lnTo>
                      <a:pt x="0" y="552"/>
                    </a:lnTo>
                    <a:lnTo>
                      <a:pt x="3" y="1657"/>
                    </a:lnTo>
                    <a:lnTo>
                      <a:pt x="1263" y="1657"/>
                    </a:lnTo>
                    <a:close/>
                    <a:moveTo>
                      <a:pt x="1472" y="220"/>
                    </a:moveTo>
                    <a:lnTo>
                      <a:pt x="1707" y="220"/>
                    </a:lnTo>
                    <a:lnTo>
                      <a:pt x="1707" y="372"/>
                    </a:lnTo>
                    <a:lnTo>
                      <a:pt x="1472" y="372"/>
                    </a:lnTo>
                    <a:lnTo>
                      <a:pt x="1472" y="220"/>
                    </a:lnTo>
                    <a:close/>
                    <a:moveTo>
                      <a:pt x="1472" y="490"/>
                    </a:moveTo>
                    <a:lnTo>
                      <a:pt x="1707" y="490"/>
                    </a:lnTo>
                    <a:lnTo>
                      <a:pt x="1707" y="643"/>
                    </a:lnTo>
                    <a:lnTo>
                      <a:pt x="1472" y="643"/>
                    </a:lnTo>
                    <a:lnTo>
                      <a:pt x="1472" y="490"/>
                    </a:lnTo>
                    <a:close/>
                    <a:moveTo>
                      <a:pt x="1472" y="760"/>
                    </a:moveTo>
                    <a:lnTo>
                      <a:pt x="1707" y="760"/>
                    </a:lnTo>
                    <a:lnTo>
                      <a:pt x="1707" y="914"/>
                    </a:lnTo>
                    <a:lnTo>
                      <a:pt x="1472" y="914"/>
                    </a:lnTo>
                    <a:lnTo>
                      <a:pt x="1472" y="760"/>
                    </a:lnTo>
                    <a:close/>
                    <a:moveTo>
                      <a:pt x="1472" y="1031"/>
                    </a:moveTo>
                    <a:lnTo>
                      <a:pt x="1707" y="1031"/>
                    </a:lnTo>
                    <a:lnTo>
                      <a:pt x="1707" y="1185"/>
                    </a:lnTo>
                    <a:lnTo>
                      <a:pt x="1472" y="1185"/>
                    </a:lnTo>
                    <a:lnTo>
                      <a:pt x="1472" y="1031"/>
                    </a:lnTo>
                    <a:close/>
                    <a:moveTo>
                      <a:pt x="1096" y="220"/>
                    </a:moveTo>
                    <a:lnTo>
                      <a:pt x="1331" y="220"/>
                    </a:lnTo>
                    <a:lnTo>
                      <a:pt x="1331" y="372"/>
                    </a:lnTo>
                    <a:lnTo>
                      <a:pt x="1096" y="372"/>
                    </a:lnTo>
                    <a:lnTo>
                      <a:pt x="1096" y="220"/>
                    </a:lnTo>
                    <a:close/>
                    <a:moveTo>
                      <a:pt x="1096" y="490"/>
                    </a:moveTo>
                    <a:lnTo>
                      <a:pt x="1331" y="490"/>
                    </a:lnTo>
                    <a:lnTo>
                      <a:pt x="1331" y="643"/>
                    </a:lnTo>
                    <a:lnTo>
                      <a:pt x="1096" y="643"/>
                    </a:lnTo>
                    <a:lnTo>
                      <a:pt x="1096" y="490"/>
                    </a:lnTo>
                    <a:close/>
                    <a:moveTo>
                      <a:pt x="1096" y="760"/>
                    </a:moveTo>
                    <a:lnTo>
                      <a:pt x="1331" y="760"/>
                    </a:lnTo>
                    <a:lnTo>
                      <a:pt x="1331" y="914"/>
                    </a:lnTo>
                    <a:lnTo>
                      <a:pt x="1096" y="914"/>
                    </a:lnTo>
                    <a:lnTo>
                      <a:pt x="1096" y="760"/>
                    </a:lnTo>
                    <a:close/>
                    <a:moveTo>
                      <a:pt x="1096" y="1031"/>
                    </a:moveTo>
                    <a:lnTo>
                      <a:pt x="1331" y="1031"/>
                    </a:lnTo>
                    <a:lnTo>
                      <a:pt x="1331" y="1185"/>
                    </a:lnTo>
                    <a:lnTo>
                      <a:pt x="1096" y="1185"/>
                    </a:lnTo>
                    <a:lnTo>
                      <a:pt x="1096" y="1031"/>
                    </a:lnTo>
                    <a:close/>
                    <a:moveTo>
                      <a:pt x="690" y="767"/>
                    </a:moveTo>
                    <a:lnTo>
                      <a:pt x="866" y="767"/>
                    </a:lnTo>
                    <a:lnTo>
                      <a:pt x="866" y="932"/>
                    </a:lnTo>
                    <a:lnTo>
                      <a:pt x="690" y="932"/>
                    </a:lnTo>
                    <a:lnTo>
                      <a:pt x="690" y="767"/>
                    </a:lnTo>
                    <a:close/>
                    <a:moveTo>
                      <a:pt x="690" y="1058"/>
                    </a:moveTo>
                    <a:lnTo>
                      <a:pt x="866" y="1058"/>
                    </a:lnTo>
                    <a:lnTo>
                      <a:pt x="866" y="1222"/>
                    </a:lnTo>
                    <a:lnTo>
                      <a:pt x="690" y="1222"/>
                    </a:lnTo>
                    <a:lnTo>
                      <a:pt x="690" y="1058"/>
                    </a:lnTo>
                    <a:close/>
                    <a:moveTo>
                      <a:pt x="690" y="1348"/>
                    </a:moveTo>
                    <a:lnTo>
                      <a:pt x="866" y="1348"/>
                    </a:lnTo>
                    <a:lnTo>
                      <a:pt x="866" y="1512"/>
                    </a:lnTo>
                    <a:lnTo>
                      <a:pt x="690" y="1512"/>
                    </a:lnTo>
                    <a:lnTo>
                      <a:pt x="690" y="1348"/>
                    </a:lnTo>
                    <a:close/>
                    <a:moveTo>
                      <a:pt x="405" y="767"/>
                    </a:moveTo>
                    <a:lnTo>
                      <a:pt x="581" y="767"/>
                    </a:lnTo>
                    <a:lnTo>
                      <a:pt x="581" y="932"/>
                    </a:lnTo>
                    <a:lnTo>
                      <a:pt x="405" y="932"/>
                    </a:lnTo>
                    <a:lnTo>
                      <a:pt x="405" y="767"/>
                    </a:lnTo>
                    <a:close/>
                    <a:moveTo>
                      <a:pt x="405" y="1058"/>
                    </a:moveTo>
                    <a:lnTo>
                      <a:pt x="581" y="1058"/>
                    </a:lnTo>
                    <a:lnTo>
                      <a:pt x="581" y="1222"/>
                    </a:lnTo>
                    <a:lnTo>
                      <a:pt x="405" y="1222"/>
                    </a:lnTo>
                    <a:lnTo>
                      <a:pt x="405" y="1058"/>
                    </a:lnTo>
                    <a:close/>
                    <a:moveTo>
                      <a:pt x="405" y="1348"/>
                    </a:moveTo>
                    <a:lnTo>
                      <a:pt x="581" y="1348"/>
                    </a:lnTo>
                    <a:lnTo>
                      <a:pt x="581" y="1512"/>
                    </a:lnTo>
                    <a:lnTo>
                      <a:pt x="405" y="1512"/>
                    </a:lnTo>
                    <a:lnTo>
                      <a:pt x="405" y="1348"/>
                    </a:lnTo>
                    <a:close/>
                    <a:moveTo>
                      <a:pt x="119" y="767"/>
                    </a:moveTo>
                    <a:lnTo>
                      <a:pt x="295" y="767"/>
                    </a:lnTo>
                    <a:lnTo>
                      <a:pt x="295" y="932"/>
                    </a:lnTo>
                    <a:lnTo>
                      <a:pt x="119" y="932"/>
                    </a:lnTo>
                    <a:lnTo>
                      <a:pt x="119" y="767"/>
                    </a:lnTo>
                    <a:close/>
                    <a:moveTo>
                      <a:pt x="119" y="1058"/>
                    </a:moveTo>
                    <a:lnTo>
                      <a:pt x="295" y="1058"/>
                    </a:lnTo>
                    <a:lnTo>
                      <a:pt x="295" y="1222"/>
                    </a:lnTo>
                    <a:lnTo>
                      <a:pt x="119" y="1222"/>
                    </a:lnTo>
                    <a:lnTo>
                      <a:pt x="119" y="1058"/>
                    </a:lnTo>
                    <a:close/>
                    <a:moveTo>
                      <a:pt x="295" y="1348"/>
                    </a:moveTo>
                    <a:lnTo>
                      <a:pt x="295" y="1512"/>
                    </a:lnTo>
                    <a:lnTo>
                      <a:pt x="119" y="1512"/>
                    </a:lnTo>
                    <a:lnTo>
                      <a:pt x="119" y="1348"/>
                    </a:lnTo>
                    <a:lnTo>
                      <a:pt x="295" y="1348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958500" y="3408087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Buildings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232150" y="1116716"/>
              <a:ext cx="1074174" cy="563888"/>
              <a:chOff x="9771422" y="5899622"/>
              <a:chExt cx="1074174" cy="563888"/>
            </a:xfrm>
          </p:grpSpPr>
          <p:grpSp>
            <p:nvGrpSpPr>
              <p:cNvPr id="55" name="Group 54"/>
              <p:cNvGrpSpPr>
                <a:grpSpLocks noChangeAspect="1"/>
              </p:cNvGrpSpPr>
              <p:nvPr/>
            </p:nvGrpSpPr>
            <p:grpSpPr>
              <a:xfrm>
                <a:off x="10093814" y="5899622"/>
                <a:ext cx="365167" cy="368280"/>
                <a:chOff x="4706938" y="2719388"/>
                <a:chExt cx="558800" cy="563563"/>
              </a:xfrm>
              <a:solidFill>
                <a:schemeClr val="tx1"/>
              </a:solidFill>
            </p:grpSpPr>
            <p:sp>
              <p:nvSpPr>
                <p:cNvPr id="57" name="Freeform 87"/>
                <p:cNvSpPr>
                  <a:spLocks/>
                </p:cNvSpPr>
                <p:nvPr/>
              </p:nvSpPr>
              <p:spPr bwMode="auto">
                <a:xfrm>
                  <a:off x="4849813" y="2719388"/>
                  <a:ext cx="273050" cy="87313"/>
                </a:xfrm>
                <a:custGeom>
                  <a:avLst/>
                  <a:gdLst>
                    <a:gd name="T0" fmla="*/ 88 w 1028"/>
                    <a:gd name="T1" fmla="*/ 331 h 331"/>
                    <a:gd name="T2" fmla="*/ 111 w 1028"/>
                    <a:gd name="T3" fmla="*/ 325 h 331"/>
                    <a:gd name="T4" fmla="*/ 131 w 1028"/>
                    <a:gd name="T5" fmla="*/ 313 h 331"/>
                    <a:gd name="T6" fmla="*/ 146 w 1028"/>
                    <a:gd name="T7" fmla="*/ 295 h 331"/>
                    <a:gd name="T8" fmla="*/ 157 w 1028"/>
                    <a:gd name="T9" fmla="*/ 274 h 331"/>
                    <a:gd name="T10" fmla="*/ 160 w 1028"/>
                    <a:gd name="T11" fmla="*/ 251 h 331"/>
                    <a:gd name="T12" fmla="*/ 161 w 1028"/>
                    <a:gd name="T13" fmla="*/ 232 h 331"/>
                    <a:gd name="T14" fmla="*/ 171 w 1028"/>
                    <a:gd name="T15" fmla="*/ 208 h 331"/>
                    <a:gd name="T16" fmla="*/ 186 w 1028"/>
                    <a:gd name="T17" fmla="*/ 188 h 331"/>
                    <a:gd name="T18" fmla="*/ 207 w 1028"/>
                    <a:gd name="T19" fmla="*/ 172 h 331"/>
                    <a:gd name="T20" fmla="*/ 232 w 1028"/>
                    <a:gd name="T21" fmla="*/ 163 h 331"/>
                    <a:gd name="T22" fmla="*/ 777 w 1028"/>
                    <a:gd name="T23" fmla="*/ 162 h 331"/>
                    <a:gd name="T24" fmla="*/ 796 w 1028"/>
                    <a:gd name="T25" fmla="*/ 163 h 331"/>
                    <a:gd name="T26" fmla="*/ 821 w 1028"/>
                    <a:gd name="T27" fmla="*/ 172 h 331"/>
                    <a:gd name="T28" fmla="*/ 840 w 1028"/>
                    <a:gd name="T29" fmla="*/ 188 h 331"/>
                    <a:gd name="T30" fmla="*/ 857 w 1028"/>
                    <a:gd name="T31" fmla="*/ 208 h 331"/>
                    <a:gd name="T32" fmla="*/ 865 w 1028"/>
                    <a:gd name="T33" fmla="*/ 232 h 331"/>
                    <a:gd name="T34" fmla="*/ 867 w 1028"/>
                    <a:gd name="T35" fmla="*/ 251 h 331"/>
                    <a:gd name="T36" fmla="*/ 871 w 1028"/>
                    <a:gd name="T37" fmla="*/ 274 h 331"/>
                    <a:gd name="T38" fmla="*/ 880 w 1028"/>
                    <a:gd name="T39" fmla="*/ 295 h 331"/>
                    <a:gd name="T40" fmla="*/ 897 w 1028"/>
                    <a:gd name="T41" fmla="*/ 313 h 331"/>
                    <a:gd name="T42" fmla="*/ 917 w 1028"/>
                    <a:gd name="T43" fmla="*/ 325 h 331"/>
                    <a:gd name="T44" fmla="*/ 939 w 1028"/>
                    <a:gd name="T45" fmla="*/ 331 h 331"/>
                    <a:gd name="T46" fmla="*/ 955 w 1028"/>
                    <a:gd name="T47" fmla="*/ 331 h 331"/>
                    <a:gd name="T48" fmla="*/ 979 w 1028"/>
                    <a:gd name="T49" fmla="*/ 325 h 331"/>
                    <a:gd name="T50" fmla="*/ 998 w 1028"/>
                    <a:gd name="T51" fmla="*/ 313 h 331"/>
                    <a:gd name="T52" fmla="*/ 1014 w 1028"/>
                    <a:gd name="T53" fmla="*/ 295 h 331"/>
                    <a:gd name="T54" fmla="*/ 1024 w 1028"/>
                    <a:gd name="T55" fmla="*/ 274 h 331"/>
                    <a:gd name="T56" fmla="*/ 1028 w 1028"/>
                    <a:gd name="T57" fmla="*/ 251 h 331"/>
                    <a:gd name="T58" fmla="*/ 1023 w 1028"/>
                    <a:gd name="T59" fmla="*/ 201 h 331"/>
                    <a:gd name="T60" fmla="*/ 997 w 1028"/>
                    <a:gd name="T61" fmla="*/ 131 h 331"/>
                    <a:gd name="T62" fmla="*/ 954 w 1028"/>
                    <a:gd name="T63" fmla="*/ 74 h 331"/>
                    <a:gd name="T64" fmla="*/ 897 w 1028"/>
                    <a:gd name="T65" fmla="*/ 31 h 331"/>
                    <a:gd name="T66" fmla="*/ 828 w 1028"/>
                    <a:gd name="T67" fmla="*/ 6 h 331"/>
                    <a:gd name="T68" fmla="*/ 249 w 1028"/>
                    <a:gd name="T69" fmla="*/ 0 h 331"/>
                    <a:gd name="T70" fmla="*/ 199 w 1028"/>
                    <a:gd name="T71" fmla="*/ 6 h 331"/>
                    <a:gd name="T72" fmla="*/ 130 w 1028"/>
                    <a:gd name="T73" fmla="*/ 31 h 331"/>
                    <a:gd name="T74" fmla="*/ 72 w 1028"/>
                    <a:gd name="T75" fmla="*/ 74 h 331"/>
                    <a:gd name="T76" fmla="*/ 30 w 1028"/>
                    <a:gd name="T77" fmla="*/ 131 h 331"/>
                    <a:gd name="T78" fmla="*/ 4 w 1028"/>
                    <a:gd name="T79" fmla="*/ 201 h 331"/>
                    <a:gd name="T80" fmla="*/ 0 w 1028"/>
                    <a:gd name="T81" fmla="*/ 251 h 331"/>
                    <a:gd name="T82" fmla="*/ 3 w 1028"/>
                    <a:gd name="T83" fmla="*/ 274 h 331"/>
                    <a:gd name="T84" fmla="*/ 13 w 1028"/>
                    <a:gd name="T85" fmla="*/ 295 h 331"/>
                    <a:gd name="T86" fmla="*/ 29 w 1028"/>
                    <a:gd name="T87" fmla="*/ 313 h 331"/>
                    <a:gd name="T88" fmla="*/ 49 w 1028"/>
                    <a:gd name="T89" fmla="*/ 325 h 331"/>
                    <a:gd name="T90" fmla="*/ 71 w 1028"/>
                    <a:gd name="T91" fmla="*/ 331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28" h="331">
                      <a:moveTo>
                        <a:pt x="79" y="331"/>
                      </a:moveTo>
                      <a:lnTo>
                        <a:pt x="79" y="331"/>
                      </a:lnTo>
                      <a:lnTo>
                        <a:pt x="88" y="331"/>
                      </a:lnTo>
                      <a:lnTo>
                        <a:pt x="96" y="329"/>
                      </a:lnTo>
                      <a:lnTo>
                        <a:pt x="104" y="327"/>
                      </a:lnTo>
                      <a:lnTo>
                        <a:pt x="111" y="325"/>
                      </a:lnTo>
                      <a:lnTo>
                        <a:pt x="118" y="321"/>
                      </a:lnTo>
                      <a:lnTo>
                        <a:pt x="125" y="318"/>
                      </a:lnTo>
                      <a:lnTo>
                        <a:pt x="131" y="313"/>
                      </a:lnTo>
                      <a:lnTo>
                        <a:pt x="137" y="307"/>
                      </a:lnTo>
                      <a:lnTo>
                        <a:pt x="141" y="301"/>
                      </a:lnTo>
                      <a:lnTo>
                        <a:pt x="146" y="295"/>
                      </a:lnTo>
                      <a:lnTo>
                        <a:pt x="151" y="290"/>
                      </a:lnTo>
                      <a:lnTo>
                        <a:pt x="153" y="283"/>
                      </a:lnTo>
                      <a:lnTo>
                        <a:pt x="157" y="274"/>
                      </a:lnTo>
                      <a:lnTo>
                        <a:pt x="158" y="267"/>
                      </a:lnTo>
                      <a:lnTo>
                        <a:pt x="159" y="259"/>
                      </a:lnTo>
                      <a:lnTo>
                        <a:pt x="160" y="251"/>
                      </a:lnTo>
                      <a:lnTo>
                        <a:pt x="160" y="251"/>
                      </a:lnTo>
                      <a:lnTo>
                        <a:pt x="160" y="242"/>
                      </a:lnTo>
                      <a:lnTo>
                        <a:pt x="161" y="232"/>
                      </a:lnTo>
                      <a:lnTo>
                        <a:pt x="164" y="224"/>
                      </a:lnTo>
                      <a:lnTo>
                        <a:pt x="167" y="216"/>
                      </a:lnTo>
                      <a:lnTo>
                        <a:pt x="171" y="208"/>
                      </a:lnTo>
                      <a:lnTo>
                        <a:pt x="175" y="201"/>
                      </a:lnTo>
                      <a:lnTo>
                        <a:pt x="180" y="194"/>
                      </a:lnTo>
                      <a:lnTo>
                        <a:pt x="186" y="188"/>
                      </a:lnTo>
                      <a:lnTo>
                        <a:pt x="193" y="182"/>
                      </a:lnTo>
                      <a:lnTo>
                        <a:pt x="199" y="177"/>
                      </a:lnTo>
                      <a:lnTo>
                        <a:pt x="207" y="172"/>
                      </a:lnTo>
                      <a:lnTo>
                        <a:pt x="214" y="169"/>
                      </a:lnTo>
                      <a:lnTo>
                        <a:pt x="222" y="165"/>
                      </a:lnTo>
                      <a:lnTo>
                        <a:pt x="232" y="163"/>
                      </a:lnTo>
                      <a:lnTo>
                        <a:pt x="240" y="162"/>
                      </a:lnTo>
                      <a:lnTo>
                        <a:pt x="249" y="162"/>
                      </a:lnTo>
                      <a:lnTo>
                        <a:pt x="777" y="162"/>
                      </a:lnTo>
                      <a:lnTo>
                        <a:pt x="777" y="162"/>
                      </a:lnTo>
                      <a:lnTo>
                        <a:pt x="787" y="162"/>
                      </a:lnTo>
                      <a:lnTo>
                        <a:pt x="796" y="163"/>
                      </a:lnTo>
                      <a:lnTo>
                        <a:pt x="804" y="165"/>
                      </a:lnTo>
                      <a:lnTo>
                        <a:pt x="812" y="169"/>
                      </a:lnTo>
                      <a:lnTo>
                        <a:pt x="821" y="172"/>
                      </a:lnTo>
                      <a:lnTo>
                        <a:pt x="828" y="177"/>
                      </a:lnTo>
                      <a:lnTo>
                        <a:pt x="835" y="182"/>
                      </a:lnTo>
                      <a:lnTo>
                        <a:pt x="840" y="188"/>
                      </a:lnTo>
                      <a:lnTo>
                        <a:pt x="846" y="194"/>
                      </a:lnTo>
                      <a:lnTo>
                        <a:pt x="852" y="201"/>
                      </a:lnTo>
                      <a:lnTo>
                        <a:pt x="857" y="208"/>
                      </a:lnTo>
                      <a:lnTo>
                        <a:pt x="860" y="216"/>
                      </a:lnTo>
                      <a:lnTo>
                        <a:pt x="863" y="224"/>
                      </a:lnTo>
                      <a:lnTo>
                        <a:pt x="865" y="232"/>
                      </a:lnTo>
                      <a:lnTo>
                        <a:pt x="866" y="242"/>
                      </a:lnTo>
                      <a:lnTo>
                        <a:pt x="867" y="251"/>
                      </a:lnTo>
                      <a:lnTo>
                        <a:pt x="867" y="251"/>
                      </a:lnTo>
                      <a:lnTo>
                        <a:pt x="867" y="259"/>
                      </a:lnTo>
                      <a:lnTo>
                        <a:pt x="869" y="267"/>
                      </a:lnTo>
                      <a:lnTo>
                        <a:pt x="871" y="274"/>
                      </a:lnTo>
                      <a:lnTo>
                        <a:pt x="873" y="283"/>
                      </a:lnTo>
                      <a:lnTo>
                        <a:pt x="877" y="290"/>
                      </a:lnTo>
                      <a:lnTo>
                        <a:pt x="880" y="295"/>
                      </a:lnTo>
                      <a:lnTo>
                        <a:pt x="885" y="301"/>
                      </a:lnTo>
                      <a:lnTo>
                        <a:pt x="891" y="307"/>
                      </a:lnTo>
                      <a:lnTo>
                        <a:pt x="897" y="313"/>
                      </a:lnTo>
                      <a:lnTo>
                        <a:pt x="902" y="318"/>
                      </a:lnTo>
                      <a:lnTo>
                        <a:pt x="910" y="321"/>
                      </a:lnTo>
                      <a:lnTo>
                        <a:pt x="917" y="325"/>
                      </a:lnTo>
                      <a:lnTo>
                        <a:pt x="924" y="327"/>
                      </a:lnTo>
                      <a:lnTo>
                        <a:pt x="932" y="329"/>
                      </a:lnTo>
                      <a:lnTo>
                        <a:pt x="939" y="331"/>
                      </a:lnTo>
                      <a:lnTo>
                        <a:pt x="947" y="331"/>
                      </a:lnTo>
                      <a:lnTo>
                        <a:pt x="947" y="331"/>
                      </a:lnTo>
                      <a:lnTo>
                        <a:pt x="955" y="331"/>
                      </a:lnTo>
                      <a:lnTo>
                        <a:pt x="963" y="329"/>
                      </a:lnTo>
                      <a:lnTo>
                        <a:pt x="972" y="327"/>
                      </a:lnTo>
                      <a:lnTo>
                        <a:pt x="979" y="325"/>
                      </a:lnTo>
                      <a:lnTo>
                        <a:pt x="986" y="321"/>
                      </a:lnTo>
                      <a:lnTo>
                        <a:pt x="993" y="318"/>
                      </a:lnTo>
                      <a:lnTo>
                        <a:pt x="998" y="313"/>
                      </a:lnTo>
                      <a:lnTo>
                        <a:pt x="1004" y="307"/>
                      </a:lnTo>
                      <a:lnTo>
                        <a:pt x="1009" y="301"/>
                      </a:lnTo>
                      <a:lnTo>
                        <a:pt x="1014" y="295"/>
                      </a:lnTo>
                      <a:lnTo>
                        <a:pt x="1018" y="290"/>
                      </a:lnTo>
                      <a:lnTo>
                        <a:pt x="1021" y="283"/>
                      </a:lnTo>
                      <a:lnTo>
                        <a:pt x="1024" y="274"/>
                      </a:lnTo>
                      <a:lnTo>
                        <a:pt x="1025" y="267"/>
                      </a:lnTo>
                      <a:lnTo>
                        <a:pt x="1028" y="259"/>
                      </a:lnTo>
                      <a:lnTo>
                        <a:pt x="1028" y="251"/>
                      </a:lnTo>
                      <a:lnTo>
                        <a:pt x="1028" y="251"/>
                      </a:lnTo>
                      <a:lnTo>
                        <a:pt x="1027" y="225"/>
                      </a:lnTo>
                      <a:lnTo>
                        <a:pt x="1023" y="201"/>
                      </a:lnTo>
                      <a:lnTo>
                        <a:pt x="1016" y="176"/>
                      </a:lnTo>
                      <a:lnTo>
                        <a:pt x="1008" y="154"/>
                      </a:lnTo>
                      <a:lnTo>
                        <a:pt x="997" y="131"/>
                      </a:lnTo>
                      <a:lnTo>
                        <a:pt x="984" y="110"/>
                      </a:lnTo>
                      <a:lnTo>
                        <a:pt x="970" y="92"/>
                      </a:lnTo>
                      <a:lnTo>
                        <a:pt x="954" y="74"/>
                      </a:lnTo>
                      <a:lnTo>
                        <a:pt x="936" y="58"/>
                      </a:lnTo>
                      <a:lnTo>
                        <a:pt x="918" y="44"/>
                      </a:lnTo>
                      <a:lnTo>
                        <a:pt x="897" y="31"/>
                      </a:lnTo>
                      <a:lnTo>
                        <a:pt x="874" y="20"/>
                      </a:lnTo>
                      <a:lnTo>
                        <a:pt x="852" y="12"/>
                      </a:lnTo>
                      <a:lnTo>
                        <a:pt x="828" y="6"/>
                      </a:lnTo>
                      <a:lnTo>
                        <a:pt x="803" y="2"/>
                      </a:lnTo>
                      <a:lnTo>
                        <a:pt x="777" y="0"/>
                      </a:lnTo>
                      <a:lnTo>
                        <a:pt x="249" y="0"/>
                      </a:lnTo>
                      <a:lnTo>
                        <a:pt x="249" y="0"/>
                      </a:lnTo>
                      <a:lnTo>
                        <a:pt x="223" y="2"/>
                      </a:lnTo>
                      <a:lnTo>
                        <a:pt x="199" y="6"/>
                      </a:lnTo>
                      <a:lnTo>
                        <a:pt x="175" y="12"/>
                      </a:lnTo>
                      <a:lnTo>
                        <a:pt x="152" y="20"/>
                      </a:lnTo>
                      <a:lnTo>
                        <a:pt x="130" y="31"/>
                      </a:lnTo>
                      <a:lnTo>
                        <a:pt x="110" y="44"/>
                      </a:lnTo>
                      <a:lnTo>
                        <a:pt x="90" y="58"/>
                      </a:lnTo>
                      <a:lnTo>
                        <a:pt x="72" y="74"/>
                      </a:lnTo>
                      <a:lnTo>
                        <a:pt x="57" y="92"/>
                      </a:lnTo>
                      <a:lnTo>
                        <a:pt x="42" y="110"/>
                      </a:lnTo>
                      <a:lnTo>
                        <a:pt x="30" y="131"/>
                      </a:lnTo>
                      <a:lnTo>
                        <a:pt x="20" y="154"/>
                      </a:lnTo>
                      <a:lnTo>
                        <a:pt x="10" y="176"/>
                      </a:lnTo>
                      <a:lnTo>
                        <a:pt x="4" y="201"/>
                      </a:lnTo>
                      <a:lnTo>
                        <a:pt x="1" y="225"/>
                      </a:lnTo>
                      <a:lnTo>
                        <a:pt x="0" y="251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1" y="267"/>
                      </a:lnTo>
                      <a:lnTo>
                        <a:pt x="3" y="274"/>
                      </a:lnTo>
                      <a:lnTo>
                        <a:pt x="6" y="283"/>
                      </a:lnTo>
                      <a:lnTo>
                        <a:pt x="9" y="290"/>
                      </a:lnTo>
                      <a:lnTo>
                        <a:pt x="13" y="295"/>
                      </a:lnTo>
                      <a:lnTo>
                        <a:pt x="17" y="301"/>
                      </a:lnTo>
                      <a:lnTo>
                        <a:pt x="23" y="307"/>
                      </a:lnTo>
                      <a:lnTo>
                        <a:pt x="29" y="313"/>
                      </a:lnTo>
                      <a:lnTo>
                        <a:pt x="35" y="318"/>
                      </a:lnTo>
                      <a:lnTo>
                        <a:pt x="42" y="321"/>
                      </a:lnTo>
                      <a:lnTo>
                        <a:pt x="49" y="325"/>
                      </a:lnTo>
                      <a:lnTo>
                        <a:pt x="56" y="327"/>
                      </a:lnTo>
                      <a:lnTo>
                        <a:pt x="63" y="329"/>
                      </a:lnTo>
                      <a:lnTo>
                        <a:pt x="71" y="331"/>
                      </a:lnTo>
                      <a:lnTo>
                        <a:pt x="79" y="331"/>
                      </a:lnTo>
                      <a:lnTo>
                        <a:pt x="79" y="331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" name="Freeform 88"/>
                <p:cNvSpPr>
                  <a:spLocks noEditPoints="1"/>
                </p:cNvSpPr>
                <p:nvPr/>
              </p:nvSpPr>
              <p:spPr bwMode="auto">
                <a:xfrm>
                  <a:off x="4706938" y="2822576"/>
                  <a:ext cx="558800" cy="460375"/>
                </a:xfrm>
                <a:custGeom>
                  <a:avLst/>
                  <a:gdLst>
                    <a:gd name="T0" fmla="*/ 226 w 2115"/>
                    <a:gd name="T1" fmla="*/ 1 h 1744"/>
                    <a:gd name="T2" fmla="*/ 133 w 2115"/>
                    <a:gd name="T3" fmla="*/ 31 h 1744"/>
                    <a:gd name="T4" fmla="*/ 58 w 2115"/>
                    <a:gd name="T5" fmla="*/ 93 h 1744"/>
                    <a:gd name="T6" fmla="*/ 11 w 2115"/>
                    <a:gd name="T7" fmla="*/ 178 h 1744"/>
                    <a:gd name="T8" fmla="*/ 0 w 2115"/>
                    <a:gd name="T9" fmla="*/ 1492 h 1744"/>
                    <a:gd name="T10" fmla="*/ 11 w 2115"/>
                    <a:gd name="T11" fmla="*/ 1567 h 1744"/>
                    <a:gd name="T12" fmla="*/ 58 w 2115"/>
                    <a:gd name="T13" fmla="*/ 1652 h 1744"/>
                    <a:gd name="T14" fmla="*/ 133 w 2115"/>
                    <a:gd name="T15" fmla="*/ 1713 h 1744"/>
                    <a:gd name="T16" fmla="*/ 226 w 2115"/>
                    <a:gd name="T17" fmla="*/ 1742 h 1744"/>
                    <a:gd name="T18" fmla="*/ 1888 w 2115"/>
                    <a:gd name="T19" fmla="*/ 1742 h 1744"/>
                    <a:gd name="T20" fmla="*/ 1983 w 2115"/>
                    <a:gd name="T21" fmla="*/ 1713 h 1744"/>
                    <a:gd name="T22" fmla="*/ 2058 w 2115"/>
                    <a:gd name="T23" fmla="*/ 1652 h 1744"/>
                    <a:gd name="T24" fmla="*/ 2103 w 2115"/>
                    <a:gd name="T25" fmla="*/ 1567 h 1744"/>
                    <a:gd name="T26" fmla="*/ 2115 w 2115"/>
                    <a:gd name="T27" fmla="*/ 253 h 1744"/>
                    <a:gd name="T28" fmla="*/ 2103 w 2115"/>
                    <a:gd name="T29" fmla="*/ 178 h 1744"/>
                    <a:gd name="T30" fmla="*/ 2058 w 2115"/>
                    <a:gd name="T31" fmla="*/ 93 h 1744"/>
                    <a:gd name="T32" fmla="*/ 1983 w 2115"/>
                    <a:gd name="T33" fmla="*/ 31 h 1744"/>
                    <a:gd name="T34" fmla="*/ 1888 w 2115"/>
                    <a:gd name="T35" fmla="*/ 1 h 1744"/>
                    <a:gd name="T36" fmla="*/ 1057 w 2115"/>
                    <a:gd name="T37" fmla="*/ 1409 h 1744"/>
                    <a:gd name="T38" fmla="*/ 948 w 2115"/>
                    <a:gd name="T39" fmla="*/ 1398 h 1744"/>
                    <a:gd name="T40" fmla="*/ 847 w 2115"/>
                    <a:gd name="T41" fmla="*/ 1367 h 1744"/>
                    <a:gd name="T42" fmla="*/ 756 w 2115"/>
                    <a:gd name="T43" fmla="*/ 1317 h 1744"/>
                    <a:gd name="T44" fmla="*/ 677 w 2115"/>
                    <a:gd name="T45" fmla="*/ 1252 h 1744"/>
                    <a:gd name="T46" fmla="*/ 612 w 2115"/>
                    <a:gd name="T47" fmla="*/ 1172 h 1744"/>
                    <a:gd name="T48" fmla="*/ 561 w 2115"/>
                    <a:gd name="T49" fmla="*/ 1081 h 1744"/>
                    <a:gd name="T50" fmla="*/ 531 w 2115"/>
                    <a:gd name="T51" fmla="*/ 980 h 1744"/>
                    <a:gd name="T52" fmla="*/ 519 w 2115"/>
                    <a:gd name="T53" fmla="*/ 873 h 1744"/>
                    <a:gd name="T54" fmla="*/ 526 w 2115"/>
                    <a:gd name="T55" fmla="*/ 791 h 1744"/>
                    <a:gd name="T56" fmla="*/ 552 w 2115"/>
                    <a:gd name="T57" fmla="*/ 688 h 1744"/>
                    <a:gd name="T58" fmla="*/ 598 w 2115"/>
                    <a:gd name="T59" fmla="*/ 594 h 1744"/>
                    <a:gd name="T60" fmla="*/ 658 w 2115"/>
                    <a:gd name="T61" fmla="*/ 511 h 1744"/>
                    <a:gd name="T62" fmla="*/ 736 w 2115"/>
                    <a:gd name="T63" fmla="*/ 442 h 1744"/>
                    <a:gd name="T64" fmla="*/ 824 w 2115"/>
                    <a:gd name="T65" fmla="*/ 388 h 1744"/>
                    <a:gd name="T66" fmla="*/ 922 w 2115"/>
                    <a:gd name="T67" fmla="*/ 353 h 1744"/>
                    <a:gd name="T68" fmla="*/ 1028 w 2115"/>
                    <a:gd name="T69" fmla="*/ 336 h 1744"/>
                    <a:gd name="T70" fmla="*/ 1112 w 2115"/>
                    <a:gd name="T71" fmla="*/ 337 h 1744"/>
                    <a:gd name="T72" fmla="*/ 1216 w 2115"/>
                    <a:gd name="T73" fmla="*/ 360 h 1744"/>
                    <a:gd name="T74" fmla="*/ 1313 w 2115"/>
                    <a:gd name="T75" fmla="*/ 399 h 1744"/>
                    <a:gd name="T76" fmla="*/ 1398 w 2115"/>
                    <a:gd name="T77" fmla="*/ 458 h 1744"/>
                    <a:gd name="T78" fmla="*/ 1471 w 2115"/>
                    <a:gd name="T79" fmla="*/ 531 h 1744"/>
                    <a:gd name="T80" fmla="*/ 1528 w 2115"/>
                    <a:gd name="T81" fmla="*/ 616 h 1744"/>
                    <a:gd name="T82" fmla="*/ 1569 w 2115"/>
                    <a:gd name="T83" fmla="*/ 712 h 1744"/>
                    <a:gd name="T84" fmla="*/ 1590 w 2115"/>
                    <a:gd name="T85" fmla="*/ 817 h 1744"/>
                    <a:gd name="T86" fmla="*/ 1593 w 2115"/>
                    <a:gd name="T87" fmla="*/ 901 h 1744"/>
                    <a:gd name="T88" fmla="*/ 1576 w 2115"/>
                    <a:gd name="T89" fmla="*/ 1007 h 1744"/>
                    <a:gd name="T90" fmla="*/ 1540 w 2115"/>
                    <a:gd name="T91" fmla="*/ 1106 h 1744"/>
                    <a:gd name="T92" fmla="*/ 1486 w 2115"/>
                    <a:gd name="T93" fmla="*/ 1193 h 1744"/>
                    <a:gd name="T94" fmla="*/ 1417 w 2115"/>
                    <a:gd name="T95" fmla="*/ 1269 h 1744"/>
                    <a:gd name="T96" fmla="*/ 1335 w 2115"/>
                    <a:gd name="T97" fmla="*/ 1331 h 1744"/>
                    <a:gd name="T98" fmla="*/ 1242 w 2115"/>
                    <a:gd name="T99" fmla="*/ 1377 h 1744"/>
                    <a:gd name="T100" fmla="*/ 1139 w 2115"/>
                    <a:gd name="T101" fmla="*/ 1403 h 1744"/>
                    <a:gd name="T102" fmla="*/ 1057 w 2115"/>
                    <a:gd name="T103" fmla="*/ 1409 h 1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115" h="1744">
                      <a:moveTo>
                        <a:pt x="1862" y="0"/>
                      </a:moveTo>
                      <a:lnTo>
                        <a:pt x="252" y="0"/>
                      </a:lnTo>
                      <a:lnTo>
                        <a:pt x="252" y="0"/>
                      </a:lnTo>
                      <a:lnTo>
                        <a:pt x="226" y="1"/>
                      </a:lnTo>
                      <a:lnTo>
                        <a:pt x="202" y="6"/>
                      </a:lnTo>
                      <a:lnTo>
                        <a:pt x="177" y="12"/>
                      </a:lnTo>
                      <a:lnTo>
                        <a:pt x="154" y="20"/>
                      </a:lnTo>
                      <a:lnTo>
                        <a:pt x="133" y="31"/>
                      </a:lnTo>
                      <a:lnTo>
                        <a:pt x="112" y="44"/>
                      </a:lnTo>
                      <a:lnTo>
                        <a:pt x="92" y="58"/>
                      </a:lnTo>
                      <a:lnTo>
                        <a:pt x="74" y="74"/>
                      </a:lnTo>
                      <a:lnTo>
                        <a:pt x="58" y="93"/>
                      </a:lnTo>
                      <a:lnTo>
                        <a:pt x="44" y="111"/>
                      </a:lnTo>
                      <a:lnTo>
                        <a:pt x="31" y="133"/>
                      </a:lnTo>
                      <a:lnTo>
                        <a:pt x="20" y="155"/>
                      </a:lnTo>
                      <a:lnTo>
                        <a:pt x="11" y="178"/>
                      </a:lnTo>
                      <a:lnTo>
                        <a:pt x="5" y="202"/>
                      </a:lnTo>
                      <a:lnTo>
                        <a:pt x="2" y="227"/>
                      </a:lnTo>
                      <a:lnTo>
                        <a:pt x="0" y="253"/>
                      </a:lnTo>
                      <a:lnTo>
                        <a:pt x="0" y="1492"/>
                      </a:lnTo>
                      <a:lnTo>
                        <a:pt x="0" y="1492"/>
                      </a:lnTo>
                      <a:lnTo>
                        <a:pt x="2" y="1518"/>
                      </a:lnTo>
                      <a:lnTo>
                        <a:pt x="5" y="1542"/>
                      </a:lnTo>
                      <a:lnTo>
                        <a:pt x="11" y="1567"/>
                      </a:lnTo>
                      <a:lnTo>
                        <a:pt x="20" y="1590"/>
                      </a:lnTo>
                      <a:lnTo>
                        <a:pt x="31" y="1612"/>
                      </a:lnTo>
                      <a:lnTo>
                        <a:pt x="44" y="1632"/>
                      </a:lnTo>
                      <a:lnTo>
                        <a:pt x="58" y="1652"/>
                      </a:lnTo>
                      <a:lnTo>
                        <a:pt x="74" y="1670"/>
                      </a:lnTo>
                      <a:lnTo>
                        <a:pt x="92" y="1686"/>
                      </a:lnTo>
                      <a:lnTo>
                        <a:pt x="112" y="1701"/>
                      </a:lnTo>
                      <a:lnTo>
                        <a:pt x="133" y="1713"/>
                      </a:lnTo>
                      <a:lnTo>
                        <a:pt x="154" y="1724"/>
                      </a:lnTo>
                      <a:lnTo>
                        <a:pt x="177" y="1733"/>
                      </a:lnTo>
                      <a:lnTo>
                        <a:pt x="202" y="1739"/>
                      </a:lnTo>
                      <a:lnTo>
                        <a:pt x="226" y="1742"/>
                      </a:lnTo>
                      <a:lnTo>
                        <a:pt x="252" y="1744"/>
                      </a:lnTo>
                      <a:lnTo>
                        <a:pt x="1862" y="1744"/>
                      </a:lnTo>
                      <a:lnTo>
                        <a:pt x="1862" y="1744"/>
                      </a:lnTo>
                      <a:lnTo>
                        <a:pt x="1888" y="1742"/>
                      </a:lnTo>
                      <a:lnTo>
                        <a:pt x="1914" y="1739"/>
                      </a:lnTo>
                      <a:lnTo>
                        <a:pt x="1937" y="1733"/>
                      </a:lnTo>
                      <a:lnTo>
                        <a:pt x="1960" y="1724"/>
                      </a:lnTo>
                      <a:lnTo>
                        <a:pt x="1983" y="1713"/>
                      </a:lnTo>
                      <a:lnTo>
                        <a:pt x="2004" y="1701"/>
                      </a:lnTo>
                      <a:lnTo>
                        <a:pt x="2023" y="1686"/>
                      </a:lnTo>
                      <a:lnTo>
                        <a:pt x="2041" y="1670"/>
                      </a:lnTo>
                      <a:lnTo>
                        <a:pt x="2058" y="1652"/>
                      </a:lnTo>
                      <a:lnTo>
                        <a:pt x="2072" y="1632"/>
                      </a:lnTo>
                      <a:lnTo>
                        <a:pt x="2085" y="1612"/>
                      </a:lnTo>
                      <a:lnTo>
                        <a:pt x="2095" y="1590"/>
                      </a:lnTo>
                      <a:lnTo>
                        <a:pt x="2103" y="1567"/>
                      </a:lnTo>
                      <a:lnTo>
                        <a:pt x="2109" y="1542"/>
                      </a:lnTo>
                      <a:lnTo>
                        <a:pt x="2114" y="1518"/>
                      </a:lnTo>
                      <a:lnTo>
                        <a:pt x="2115" y="1492"/>
                      </a:lnTo>
                      <a:lnTo>
                        <a:pt x="2115" y="253"/>
                      </a:lnTo>
                      <a:lnTo>
                        <a:pt x="2115" y="253"/>
                      </a:lnTo>
                      <a:lnTo>
                        <a:pt x="2114" y="227"/>
                      </a:lnTo>
                      <a:lnTo>
                        <a:pt x="2109" y="202"/>
                      </a:lnTo>
                      <a:lnTo>
                        <a:pt x="2103" y="178"/>
                      </a:lnTo>
                      <a:lnTo>
                        <a:pt x="2095" y="155"/>
                      </a:lnTo>
                      <a:lnTo>
                        <a:pt x="2085" y="133"/>
                      </a:lnTo>
                      <a:lnTo>
                        <a:pt x="2072" y="111"/>
                      </a:lnTo>
                      <a:lnTo>
                        <a:pt x="2058" y="93"/>
                      </a:lnTo>
                      <a:lnTo>
                        <a:pt x="2041" y="74"/>
                      </a:lnTo>
                      <a:lnTo>
                        <a:pt x="2023" y="58"/>
                      </a:lnTo>
                      <a:lnTo>
                        <a:pt x="2004" y="44"/>
                      </a:lnTo>
                      <a:lnTo>
                        <a:pt x="1983" y="31"/>
                      </a:lnTo>
                      <a:lnTo>
                        <a:pt x="1960" y="20"/>
                      </a:lnTo>
                      <a:lnTo>
                        <a:pt x="1937" y="12"/>
                      </a:lnTo>
                      <a:lnTo>
                        <a:pt x="1914" y="6"/>
                      </a:lnTo>
                      <a:lnTo>
                        <a:pt x="1888" y="1"/>
                      </a:lnTo>
                      <a:lnTo>
                        <a:pt x="1862" y="0"/>
                      </a:lnTo>
                      <a:lnTo>
                        <a:pt x="1862" y="0"/>
                      </a:lnTo>
                      <a:close/>
                      <a:moveTo>
                        <a:pt x="1057" y="1409"/>
                      </a:moveTo>
                      <a:lnTo>
                        <a:pt x="1057" y="1409"/>
                      </a:lnTo>
                      <a:lnTo>
                        <a:pt x="1028" y="1409"/>
                      </a:lnTo>
                      <a:lnTo>
                        <a:pt x="1002" y="1406"/>
                      </a:lnTo>
                      <a:lnTo>
                        <a:pt x="975" y="1403"/>
                      </a:lnTo>
                      <a:lnTo>
                        <a:pt x="948" y="1398"/>
                      </a:lnTo>
                      <a:lnTo>
                        <a:pt x="922" y="1392"/>
                      </a:lnTo>
                      <a:lnTo>
                        <a:pt x="897" y="1385"/>
                      </a:lnTo>
                      <a:lnTo>
                        <a:pt x="872" y="1377"/>
                      </a:lnTo>
                      <a:lnTo>
                        <a:pt x="847" y="1367"/>
                      </a:lnTo>
                      <a:lnTo>
                        <a:pt x="824" y="1356"/>
                      </a:lnTo>
                      <a:lnTo>
                        <a:pt x="800" y="1344"/>
                      </a:lnTo>
                      <a:lnTo>
                        <a:pt x="778" y="1331"/>
                      </a:lnTo>
                      <a:lnTo>
                        <a:pt x="756" y="1317"/>
                      </a:lnTo>
                      <a:lnTo>
                        <a:pt x="736" y="1302"/>
                      </a:lnTo>
                      <a:lnTo>
                        <a:pt x="715" y="1287"/>
                      </a:lnTo>
                      <a:lnTo>
                        <a:pt x="696" y="1269"/>
                      </a:lnTo>
                      <a:lnTo>
                        <a:pt x="677" y="1252"/>
                      </a:lnTo>
                      <a:lnTo>
                        <a:pt x="658" y="1233"/>
                      </a:lnTo>
                      <a:lnTo>
                        <a:pt x="642" y="1214"/>
                      </a:lnTo>
                      <a:lnTo>
                        <a:pt x="626" y="1193"/>
                      </a:lnTo>
                      <a:lnTo>
                        <a:pt x="612" y="1172"/>
                      </a:lnTo>
                      <a:lnTo>
                        <a:pt x="598" y="1151"/>
                      </a:lnTo>
                      <a:lnTo>
                        <a:pt x="585" y="1128"/>
                      </a:lnTo>
                      <a:lnTo>
                        <a:pt x="572" y="1106"/>
                      </a:lnTo>
                      <a:lnTo>
                        <a:pt x="561" y="1081"/>
                      </a:lnTo>
                      <a:lnTo>
                        <a:pt x="552" y="1058"/>
                      </a:lnTo>
                      <a:lnTo>
                        <a:pt x="544" y="1032"/>
                      </a:lnTo>
                      <a:lnTo>
                        <a:pt x="537" y="1007"/>
                      </a:lnTo>
                      <a:lnTo>
                        <a:pt x="531" y="980"/>
                      </a:lnTo>
                      <a:lnTo>
                        <a:pt x="526" y="954"/>
                      </a:lnTo>
                      <a:lnTo>
                        <a:pt x="523" y="928"/>
                      </a:lnTo>
                      <a:lnTo>
                        <a:pt x="520" y="901"/>
                      </a:lnTo>
                      <a:lnTo>
                        <a:pt x="519" y="873"/>
                      </a:lnTo>
                      <a:lnTo>
                        <a:pt x="519" y="873"/>
                      </a:lnTo>
                      <a:lnTo>
                        <a:pt x="520" y="844"/>
                      </a:lnTo>
                      <a:lnTo>
                        <a:pt x="523" y="817"/>
                      </a:lnTo>
                      <a:lnTo>
                        <a:pt x="526" y="791"/>
                      </a:lnTo>
                      <a:lnTo>
                        <a:pt x="531" y="764"/>
                      </a:lnTo>
                      <a:lnTo>
                        <a:pt x="537" y="738"/>
                      </a:lnTo>
                      <a:lnTo>
                        <a:pt x="544" y="712"/>
                      </a:lnTo>
                      <a:lnTo>
                        <a:pt x="552" y="688"/>
                      </a:lnTo>
                      <a:lnTo>
                        <a:pt x="561" y="663"/>
                      </a:lnTo>
                      <a:lnTo>
                        <a:pt x="572" y="640"/>
                      </a:lnTo>
                      <a:lnTo>
                        <a:pt x="585" y="616"/>
                      </a:lnTo>
                      <a:lnTo>
                        <a:pt x="598" y="594"/>
                      </a:lnTo>
                      <a:lnTo>
                        <a:pt x="612" y="572"/>
                      </a:lnTo>
                      <a:lnTo>
                        <a:pt x="626" y="551"/>
                      </a:lnTo>
                      <a:lnTo>
                        <a:pt x="642" y="531"/>
                      </a:lnTo>
                      <a:lnTo>
                        <a:pt x="658" y="511"/>
                      </a:lnTo>
                      <a:lnTo>
                        <a:pt x="677" y="492"/>
                      </a:lnTo>
                      <a:lnTo>
                        <a:pt x="696" y="474"/>
                      </a:lnTo>
                      <a:lnTo>
                        <a:pt x="715" y="458"/>
                      </a:lnTo>
                      <a:lnTo>
                        <a:pt x="736" y="442"/>
                      </a:lnTo>
                      <a:lnTo>
                        <a:pt x="756" y="426"/>
                      </a:lnTo>
                      <a:lnTo>
                        <a:pt x="778" y="414"/>
                      </a:lnTo>
                      <a:lnTo>
                        <a:pt x="800" y="399"/>
                      </a:lnTo>
                      <a:lnTo>
                        <a:pt x="824" y="388"/>
                      </a:lnTo>
                      <a:lnTo>
                        <a:pt x="847" y="377"/>
                      </a:lnTo>
                      <a:lnTo>
                        <a:pt x="872" y="368"/>
                      </a:lnTo>
                      <a:lnTo>
                        <a:pt x="897" y="360"/>
                      </a:lnTo>
                      <a:lnTo>
                        <a:pt x="922" y="353"/>
                      </a:lnTo>
                      <a:lnTo>
                        <a:pt x="948" y="346"/>
                      </a:lnTo>
                      <a:lnTo>
                        <a:pt x="975" y="341"/>
                      </a:lnTo>
                      <a:lnTo>
                        <a:pt x="1002" y="337"/>
                      </a:lnTo>
                      <a:lnTo>
                        <a:pt x="1028" y="336"/>
                      </a:lnTo>
                      <a:lnTo>
                        <a:pt x="1057" y="335"/>
                      </a:lnTo>
                      <a:lnTo>
                        <a:pt x="1057" y="335"/>
                      </a:lnTo>
                      <a:lnTo>
                        <a:pt x="1085" y="336"/>
                      </a:lnTo>
                      <a:lnTo>
                        <a:pt x="1112" y="337"/>
                      </a:lnTo>
                      <a:lnTo>
                        <a:pt x="1139" y="341"/>
                      </a:lnTo>
                      <a:lnTo>
                        <a:pt x="1164" y="346"/>
                      </a:lnTo>
                      <a:lnTo>
                        <a:pt x="1191" y="353"/>
                      </a:lnTo>
                      <a:lnTo>
                        <a:pt x="1216" y="360"/>
                      </a:lnTo>
                      <a:lnTo>
                        <a:pt x="1242" y="368"/>
                      </a:lnTo>
                      <a:lnTo>
                        <a:pt x="1265" y="377"/>
                      </a:lnTo>
                      <a:lnTo>
                        <a:pt x="1290" y="388"/>
                      </a:lnTo>
                      <a:lnTo>
                        <a:pt x="1313" y="399"/>
                      </a:lnTo>
                      <a:lnTo>
                        <a:pt x="1335" y="414"/>
                      </a:lnTo>
                      <a:lnTo>
                        <a:pt x="1356" y="426"/>
                      </a:lnTo>
                      <a:lnTo>
                        <a:pt x="1377" y="442"/>
                      </a:lnTo>
                      <a:lnTo>
                        <a:pt x="1398" y="458"/>
                      </a:lnTo>
                      <a:lnTo>
                        <a:pt x="1417" y="474"/>
                      </a:lnTo>
                      <a:lnTo>
                        <a:pt x="1436" y="492"/>
                      </a:lnTo>
                      <a:lnTo>
                        <a:pt x="1454" y="511"/>
                      </a:lnTo>
                      <a:lnTo>
                        <a:pt x="1471" y="531"/>
                      </a:lnTo>
                      <a:lnTo>
                        <a:pt x="1486" y="551"/>
                      </a:lnTo>
                      <a:lnTo>
                        <a:pt x="1502" y="572"/>
                      </a:lnTo>
                      <a:lnTo>
                        <a:pt x="1516" y="594"/>
                      </a:lnTo>
                      <a:lnTo>
                        <a:pt x="1528" y="616"/>
                      </a:lnTo>
                      <a:lnTo>
                        <a:pt x="1540" y="640"/>
                      </a:lnTo>
                      <a:lnTo>
                        <a:pt x="1552" y="663"/>
                      </a:lnTo>
                      <a:lnTo>
                        <a:pt x="1561" y="688"/>
                      </a:lnTo>
                      <a:lnTo>
                        <a:pt x="1569" y="712"/>
                      </a:lnTo>
                      <a:lnTo>
                        <a:pt x="1576" y="738"/>
                      </a:lnTo>
                      <a:lnTo>
                        <a:pt x="1582" y="764"/>
                      </a:lnTo>
                      <a:lnTo>
                        <a:pt x="1587" y="791"/>
                      </a:lnTo>
                      <a:lnTo>
                        <a:pt x="1590" y="817"/>
                      </a:lnTo>
                      <a:lnTo>
                        <a:pt x="1593" y="844"/>
                      </a:lnTo>
                      <a:lnTo>
                        <a:pt x="1594" y="873"/>
                      </a:lnTo>
                      <a:lnTo>
                        <a:pt x="1594" y="873"/>
                      </a:lnTo>
                      <a:lnTo>
                        <a:pt x="1593" y="901"/>
                      </a:lnTo>
                      <a:lnTo>
                        <a:pt x="1590" y="928"/>
                      </a:lnTo>
                      <a:lnTo>
                        <a:pt x="1587" y="954"/>
                      </a:lnTo>
                      <a:lnTo>
                        <a:pt x="1582" y="980"/>
                      </a:lnTo>
                      <a:lnTo>
                        <a:pt x="1576" y="1007"/>
                      </a:lnTo>
                      <a:lnTo>
                        <a:pt x="1569" y="1032"/>
                      </a:lnTo>
                      <a:lnTo>
                        <a:pt x="1561" y="1058"/>
                      </a:lnTo>
                      <a:lnTo>
                        <a:pt x="1552" y="1081"/>
                      </a:lnTo>
                      <a:lnTo>
                        <a:pt x="1540" y="1106"/>
                      </a:lnTo>
                      <a:lnTo>
                        <a:pt x="1528" y="1128"/>
                      </a:lnTo>
                      <a:lnTo>
                        <a:pt x="1516" y="1151"/>
                      </a:lnTo>
                      <a:lnTo>
                        <a:pt x="1502" y="1172"/>
                      </a:lnTo>
                      <a:lnTo>
                        <a:pt x="1486" y="1193"/>
                      </a:lnTo>
                      <a:lnTo>
                        <a:pt x="1471" y="1214"/>
                      </a:lnTo>
                      <a:lnTo>
                        <a:pt x="1454" y="1233"/>
                      </a:lnTo>
                      <a:lnTo>
                        <a:pt x="1436" y="1252"/>
                      </a:lnTo>
                      <a:lnTo>
                        <a:pt x="1417" y="1269"/>
                      </a:lnTo>
                      <a:lnTo>
                        <a:pt x="1398" y="1287"/>
                      </a:lnTo>
                      <a:lnTo>
                        <a:pt x="1377" y="1302"/>
                      </a:lnTo>
                      <a:lnTo>
                        <a:pt x="1356" y="1317"/>
                      </a:lnTo>
                      <a:lnTo>
                        <a:pt x="1335" y="1331"/>
                      </a:lnTo>
                      <a:lnTo>
                        <a:pt x="1313" y="1344"/>
                      </a:lnTo>
                      <a:lnTo>
                        <a:pt x="1290" y="1356"/>
                      </a:lnTo>
                      <a:lnTo>
                        <a:pt x="1265" y="1367"/>
                      </a:lnTo>
                      <a:lnTo>
                        <a:pt x="1242" y="1377"/>
                      </a:lnTo>
                      <a:lnTo>
                        <a:pt x="1216" y="1385"/>
                      </a:lnTo>
                      <a:lnTo>
                        <a:pt x="1191" y="1392"/>
                      </a:lnTo>
                      <a:lnTo>
                        <a:pt x="1164" y="1398"/>
                      </a:lnTo>
                      <a:lnTo>
                        <a:pt x="1139" y="1403"/>
                      </a:lnTo>
                      <a:lnTo>
                        <a:pt x="1112" y="1406"/>
                      </a:lnTo>
                      <a:lnTo>
                        <a:pt x="1085" y="1409"/>
                      </a:lnTo>
                      <a:lnTo>
                        <a:pt x="1057" y="1409"/>
                      </a:lnTo>
                      <a:lnTo>
                        <a:pt x="1057" y="1409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9" name="Freeform 89"/>
                <p:cNvSpPr>
                  <a:spLocks/>
                </p:cNvSpPr>
                <p:nvPr/>
              </p:nvSpPr>
              <p:spPr bwMode="auto">
                <a:xfrm>
                  <a:off x="4892675" y="2959101"/>
                  <a:ext cx="187325" cy="187325"/>
                </a:xfrm>
                <a:custGeom>
                  <a:avLst/>
                  <a:gdLst>
                    <a:gd name="T0" fmla="*/ 472 w 709"/>
                    <a:gd name="T1" fmla="*/ 0 h 709"/>
                    <a:gd name="T2" fmla="*/ 240 w 709"/>
                    <a:gd name="T3" fmla="*/ 0 h 709"/>
                    <a:gd name="T4" fmla="*/ 240 w 709"/>
                    <a:gd name="T5" fmla="*/ 240 h 709"/>
                    <a:gd name="T6" fmla="*/ 0 w 709"/>
                    <a:gd name="T7" fmla="*/ 240 h 709"/>
                    <a:gd name="T8" fmla="*/ 0 w 709"/>
                    <a:gd name="T9" fmla="*/ 472 h 709"/>
                    <a:gd name="T10" fmla="*/ 240 w 709"/>
                    <a:gd name="T11" fmla="*/ 472 h 709"/>
                    <a:gd name="T12" fmla="*/ 240 w 709"/>
                    <a:gd name="T13" fmla="*/ 709 h 709"/>
                    <a:gd name="T14" fmla="*/ 472 w 709"/>
                    <a:gd name="T15" fmla="*/ 709 h 709"/>
                    <a:gd name="T16" fmla="*/ 472 w 709"/>
                    <a:gd name="T17" fmla="*/ 472 h 709"/>
                    <a:gd name="T18" fmla="*/ 709 w 709"/>
                    <a:gd name="T19" fmla="*/ 472 h 709"/>
                    <a:gd name="T20" fmla="*/ 709 w 709"/>
                    <a:gd name="T21" fmla="*/ 240 h 709"/>
                    <a:gd name="T22" fmla="*/ 472 w 709"/>
                    <a:gd name="T23" fmla="*/ 240 h 709"/>
                    <a:gd name="T24" fmla="*/ 472 w 709"/>
                    <a:gd name="T25" fmla="*/ 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9" h="709">
                      <a:moveTo>
                        <a:pt x="472" y="0"/>
                      </a:moveTo>
                      <a:lnTo>
                        <a:pt x="240" y="0"/>
                      </a:lnTo>
                      <a:lnTo>
                        <a:pt x="240" y="240"/>
                      </a:lnTo>
                      <a:lnTo>
                        <a:pt x="0" y="240"/>
                      </a:lnTo>
                      <a:lnTo>
                        <a:pt x="0" y="472"/>
                      </a:lnTo>
                      <a:lnTo>
                        <a:pt x="240" y="472"/>
                      </a:lnTo>
                      <a:lnTo>
                        <a:pt x="240" y="709"/>
                      </a:lnTo>
                      <a:lnTo>
                        <a:pt x="472" y="709"/>
                      </a:lnTo>
                      <a:lnTo>
                        <a:pt x="472" y="472"/>
                      </a:lnTo>
                      <a:lnTo>
                        <a:pt x="709" y="472"/>
                      </a:lnTo>
                      <a:lnTo>
                        <a:pt x="709" y="240"/>
                      </a:lnTo>
                      <a:lnTo>
                        <a:pt x="472" y="240"/>
                      </a:lnTo>
                      <a:lnTo>
                        <a:pt x="472" y="0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9771422" y="6297311"/>
                <a:ext cx="107417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Medical devices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055680" y="982637"/>
              <a:ext cx="1194559" cy="1037608"/>
              <a:chOff x="3751243" y="3917408"/>
              <a:chExt cx="1194559" cy="1037608"/>
            </a:xfrm>
          </p:grpSpPr>
          <p:sp>
            <p:nvSpPr>
              <p:cNvPr id="61" name="Freeform: Shape 798"/>
              <p:cNvSpPr/>
              <p:nvPr/>
            </p:nvSpPr>
            <p:spPr bwMode="auto">
              <a:xfrm rot="5400000">
                <a:off x="3948836" y="3793534"/>
                <a:ext cx="799373" cy="1047121"/>
              </a:xfrm>
              <a:custGeom>
                <a:avLst/>
                <a:gdLst>
                  <a:gd name="connsiteX0" fmla="*/ 77 w 799373"/>
                  <a:gd name="connsiteY0" fmla="*/ 893997 h 1047121"/>
                  <a:gd name="connsiteX1" fmla="*/ 7476 w 799373"/>
                  <a:gd name="connsiteY1" fmla="*/ 888009 h 1047121"/>
                  <a:gd name="connsiteX2" fmla="*/ 7476 w 799373"/>
                  <a:gd name="connsiteY2" fmla="*/ 850855 h 1047121"/>
                  <a:gd name="connsiteX3" fmla="*/ 2532 w 799373"/>
                  <a:gd name="connsiteY3" fmla="*/ 831065 h 1047121"/>
                  <a:gd name="connsiteX4" fmla="*/ 7476 w 799373"/>
                  <a:gd name="connsiteY4" fmla="*/ 813700 h 1047121"/>
                  <a:gd name="connsiteX5" fmla="*/ 7476 w 799373"/>
                  <a:gd name="connsiteY5" fmla="*/ 776546 h 1047121"/>
                  <a:gd name="connsiteX6" fmla="*/ 1304 w 799373"/>
                  <a:gd name="connsiteY6" fmla="*/ 757137 h 1047121"/>
                  <a:gd name="connsiteX7" fmla="*/ 7476 w 799373"/>
                  <a:gd name="connsiteY7" fmla="*/ 739392 h 1047121"/>
                  <a:gd name="connsiteX8" fmla="*/ 7476 w 799373"/>
                  <a:gd name="connsiteY8" fmla="*/ 702238 h 1047121"/>
                  <a:gd name="connsiteX9" fmla="*/ 77 w 799373"/>
                  <a:gd name="connsiteY9" fmla="*/ 694825 h 1047121"/>
                  <a:gd name="connsiteX10" fmla="*/ 18011 w 799373"/>
                  <a:gd name="connsiteY10" fmla="*/ 676891 h 1047121"/>
                  <a:gd name="connsiteX11" fmla="*/ 32672 w 799373"/>
                  <a:gd name="connsiteY11" fmla="*/ 694825 h 1047121"/>
                  <a:gd name="connsiteX12" fmla="*/ 35605 w 799373"/>
                  <a:gd name="connsiteY12" fmla="*/ 739487 h 1047121"/>
                  <a:gd name="connsiteX13" fmla="*/ 36184 w 799373"/>
                  <a:gd name="connsiteY13" fmla="*/ 770643 h 1047121"/>
                  <a:gd name="connsiteX14" fmla="*/ 128020 w 799373"/>
                  <a:gd name="connsiteY14" fmla="*/ 770643 h 1047121"/>
                  <a:gd name="connsiteX15" fmla="*/ 128020 w 799373"/>
                  <a:gd name="connsiteY15" fmla="*/ 698637 h 1047121"/>
                  <a:gd name="connsiteX16" fmla="*/ 137939 w 799373"/>
                  <a:gd name="connsiteY16" fmla="*/ 688718 h 1047121"/>
                  <a:gd name="connsiteX17" fmla="*/ 147237 w 799373"/>
                  <a:gd name="connsiteY17" fmla="*/ 688718 h 1047121"/>
                  <a:gd name="connsiteX18" fmla="*/ 147237 w 799373"/>
                  <a:gd name="connsiteY18" fmla="*/ 683041 h 1047121"/>
                  <a:gd name="connsiteX19" fmla="*/ 154708 w 799373"/>
                  <a:gd name="connsiteY19" fmla="*/ 675570 h 1047121"/>
                  <a:gd name="connsiteX20" fmla="*/ 157351 w 799373"/>
                  <a:gd name="connsiteY20" fmla="*/ 675570 h 1047121"/>
                  <a:gd name="connsiteX21" fmla="*/ 157351 w 799373"/>
                  <a:gd name="connsiteY21" fmla="*/ 569373 h 1047121"/>
                  <a:gd name="connsiteX22" fmla="*/ 185022 w 799373"/>
                  <a:gd name="connsiteY22" fmla="*/ 541702 h 1047121"/>
                  <a:gd name="connsiteX23" fmla="*/ 228799 w 799373"/>
                  <a:gd name="connsiteY23" fmla="*/ 541702 h 1047121"/>
                  <a:gd name="connsiteX24" fmla="*/ 229304 w 799373"/>
                  <a:gd name="connsiteY24" fmla="*/ 541911 h 1047121"/>
                  <a:gd name="connsiteX25" fmla="*/ 307316 w 799373"/>
                  <a:gd name="connsiteY25" fmla="*/ 541911 h 1047121"/>
                  <a:gd name="connsiteX26" fmla="*/ 307316 w 799373"/>
                  <a:gd name="connsiteY26" fmla="*/ 535951 h 1047121"/>
                  <a:gd name="connsiteX27" fmla="*/ 323925 w 799373"/>
                  <a:gd name="connsiteY27" fmla="*/ 519342 h 1047121"/>
                  <a:gd name="connsiteX28" fmla="*/ 390360 w 799373"/>
                  <a:gd name="connsiteY28" fmla="*/ 519342 h 1047121"/>
                  <a:gd name="connsiteX29" fmla="*/ 406969 w 799373"/>
                  <a:gd name="connsiteY29" fmla="*/ 535951 h 1047121"/>
                  <a:gd name="connsiteX30" fmla="*/ 406969 w 799373"/>
                  <a:gd name="connsiteY30" fmla="*/ 541338 h 1047121"/>
                  <a:gd name="connsiteX31" fmla="*/ 423886 w 799373"/>
                  <a:gd name="connsiteY31" fmla="*/ 541338 h 1047121"/>
                  <a:gd name="connsiteX32" fmla="*/ 430874 w 799373"/>
                  <a:gd name="connsiteY32" fmla="*/ 534351 h 1047121"/>
                  <a:gd name="connsiteX33" fmla="*/ 430874 w 799373"/>
                  <a:gd name="connsiteY33" fmla="*/ 519646 h 1047121"/>
                  <a:gd name="connsiteX34" fmla="*/ 424706 w 799373"/>
                  <a:gd name="connsiteY34" fmla="*/ 519646 h 1047121"/>
                  <a:gd name="connsiteX35" fmla="*/ 408097 w 799373"/>
                  <a:gd name="connsiteY35" fmla="*/ 503037 h 1047121"/>
                  <a:gd name="connsiteX36" fmla="*/ 408097 w 799373"/>
                  <a:gd name="connsiteY36" fmla="*/ 436602 h 1047121"/>
                  <a:gd name="connsiteX37" fmla="*/ 424706 w 799373"/>
                  <a:gd name="connsiteY37" fmla="*/ 419993 h 1047121"/>
                  <a:gd name="connsiteX38" fmla="*/ 430874 w 799373"/>
                  <a:gd name="connsiteY38" fmla="*/ 419993 h 1047121"/>
                  <a:gd name="connsiteX39" fmla="*/ 430874 w 799373"/>
                  <a:gd name="connsiteY39" fmla="*/ 238395 h 1047121"/>
                  <a:gd name="connsiteX40" fmla="*/ 424706 w 799373"/>
                  <a:gd name="connsiteY40" fmla="*/ 238395 h 1047121"/>
                  <a:gd name="connsiteX41" fmla="*/ 408097 w 799373"/>
                  <a:gd name="connsiteY41" fmla="*/ 221786 h 1047121"/>
                  <a:gd name="connsiteX42" fmla="*/ 408097 w 799373"/>
                  <a:gd name="connsiteY42" fmla="*/ 155351 h 1047121"/>
                  <a:gd name="connsiteX43" fmla="*/ 424706 w 799373"/>
                  <a:gd name="connsiteY43" fmla="*/ 138742 h 1047121"/>
                  <a:gd name="connsiteX44" fmla="*/ 430874 w 799373"/>
                  <a:gd name="connsiteY44" fmla="*/ 138742 h 1047121"/>
                  <a:gd name="connsiteX45" fmla="*/ 430874 w 799373"/>
                  <a:gd name="connsiteY45" fmla="*/ 125036 h 1047121"/>
                  <a:gd name="connsiteX46" fmla="*/ 537514 w 799373"/>
                  <a:gd name="connsiteY46" fmla="*/ 18396 h 1047121"/>
                  <a:gd name="connsiteX47" fmla="*/ 568964 w 799373"/>
                  <a:gd name="connsiteY47" fmla="*/ 18396 h 1047121"/>
                  <a:gd name="connsiteX48" fmla="*/ 568964 w 799373"/>
                  <a:gd name="connsiteY48" fmla="*/ 16609 h 1047121"/>
                  <a:gd name="connsiteX49" fmla="*/ 585573 w 799373"/>
                  <a:gd name="connsiteY49" fmla="*/ 0 h 1047121"/>
                  <a:gd name="connsiteX50" fmla="*/ 652008 w 799373"/>
                  <a:gd name="connsiteY50" fmla="*/ 0 h 1047121"/>
                  <a:gd name="connsiteX51" fmla="*/ 668617 w 799373"/>
                  <a:gd name="connsiteY51" fmla="*/ 16609 h 1047121"/>
                  <a:gd name="connsiteX52" fmla="*/ 668617 w 799373"/>
                  <a:gd name="connsiteY52" fmla="*/ 18396 h 1047121"/>
                  <a:gd name="connsiteX53" fmla="*/ 782764 w 799373"/>
                  <a:gd name="connsiteY53" fmla="*/ 18396 h 1047121"/>
                  <a:gd name="connsiteX54" fmla="*/ 799373 w 799373"/>
                  <a:gd name="connsiteY54" fmla="*/ 35005 h 1047121"/>
                  <a:gd name="connsiteX55" fmla="*/ 799373 w 799373"/>
                  <a:gd name="connsiteY55" fmla="*/ 101440 h 1047121"/>
                  <a:gd name="connsiteX56" fmla="*/ 782764 w 799373"/>
                  <a:gd name="connsiteY56" fmla="*/ 118049 h 1047121"/>
                  <a:gd name="connsiteX57" fmla="*/ 668617 w 799373"/>
                  <a:gd name="connsiteY57" fmla="*/ 118049 h 1047121"/>
                  <a:gd name="connsiteX58" fmla="*/ 668617 w 799373"/>
                  <a:gd name="connsiteY58" fmla="*/ 128096 h 1047121"/>
                  <a:gd name="connsiteX59" fmla="*/ 652008 w 799373"/>
                  <a:gd name="connsiteY59" fmla="*/ 144705 h 1047121"/>
                  <a:gd name="connsiteX60" fmla="*/ 585573 w 799373"/>
                  <a:gd name="connsiteY60" fmla="*/ 144705 h 1047121"/>
                  <a:gd name="connsiteX61" fmla="*/ 568964 w 799373"/>
                  <a:gd name="connsiteY61" fmla="*/ 128096 h 1047121"/>
                  <a:gd name="connsiteX62" fmla="*/ 568964 w 799373"/>
                  <a:gd name="connsiteY62" fmla="*/ 118049 h 1047121"/>
                  <a:gd name="connsiteX63" fmla="*/ 537514 w 799373"/>
                  <a:gd name="connsiteY63" fmla="*/ 118049 h 1047121"/>
                  <a:gd name="connsiteX64" fmla="*/ 530526 w 799373"/>
                  <a:gd name="connsiteY64" fmla="*/ 125037 h 1047121"/>
                  <a:gd name="connsiteX65" fmla="*/ 530526 w 799373"/>
                  <a:gd name="connsiteY65" fmla="*/ 138742 h 1047121"/>
                  <a:gd name="connsiteX66" fmla="*/ 536193 w 799373"/>
                  <a:gd name="connsiteY66" fmla="*/ 138742 h 1047121"/>
                  <a:gd name="connsiteX67" fmla="*/ 552802 w 799373"/>
                  <a:gd name="connsiteY67" fmla="*/ 155351 h 1047121"/>
                  <a:gd name="connsiteX68" fmla="*/ 552802 w 799373"/>
                  <a:gd name="connsiteY68" fmla="*/ 221786 h 1047121"/>
                  <a:gd name="connsiteX69" fmla="*/ 536193 w 799373"/>
                  <a:gd name="connsiteY69" fmla="*/ 238395 h 1047121"/>
                  <a:gd name="connsiteX70" fmla="*/ 530527 w 799373"/>
                  <a:gd name="connsiteY70" fmla="*/ 238395 h 1047121"/>
                  <a:gd name="connsiteX71" fmla="*/ 530527 w 799373"/>
                  <a:gd name="connsiteY71" fmla="*/ 419993 h 1047121"/>
                  <a:gd name="connsiteX72" fmla="*/ 536193 w 799373"/>
                  <a:gd name="connsiteY72" fmla="*/ 419993 h 1047121"/>
                  <a:gd name="connsiteX73" fmla="*/ 552802 w 799373"/>
                  <a:gd name="connsiteY73" fmla="*/ 436602 h 1047121"/>
                  <a:gd name="connsiteX74" fmla="*/ 552802 w 799373"/>
                  <a:gd name="connsiteY74" fmla="*/ 503037 h 1047121"/>
                  <a:gd name="connsiteX75" fmla="*/ 536193 w 799373"/>
                  <a:gd name="connsiteY75" fmla="*/ 519646 h 1047121"/>
                  <a:gd name="connsiteX76" fmla="*/ 530527 w 799373"/>
                  <a:gd name="connsiteY76" fmla="*/ 519646 h 1047121"/>
                  <a:gd name="connsiteX77" fmla="*/ 530527 w 799373"/>
                  <a:gd name="connsiteY77" fmla="*/ 534351 h 1047121"/>
                  <a:gd name="connsiteX78" fmla="*/ 423886 w 799373"/>
                  <a:gd name="connsiteY78" fmla="*/ 640991 h 1047121"/>
                  <a:gd name="connsiteX79" fmla="*/ 406969 w 799373"/>
                  <a:gd name="connsiteY79" fmla="*/ 640991 h 1047121"/>
                  <a:gd name="connsiteX80" fmla="*/ 406969 w 799373"/>
                  <a:gd name="connsiteY80" fmla="*/ 647438 h 1047121"/>
                  <a:gd name="connsiteX81" fmla="*/ 390360 w 799373"/>
                  <a:gd name="connsiteY81" fmla="*/ 664047 h 1047121"/>
                  <a:gd name="connsiteX82" fmla="*/ 323925 w 799373"/>
                  <a:gd name="connsiteY82" fmla="*/ 664047 h 1047121"/>
                  <a:gd name="connsiteX83" fmla="*/ 307316 w 799373"/>
                  <a:gd name="connsiteY83" fmla="*/ 647438 h 1047121"/>
                  <a:gd name="connsiteX84" fmla="*/ 307316 w 799373"/>
                  <a:gd name="connsiteY84" fmla="*/ 641564 h 1047121"/>
                  <a:gd name="connsiteX85" fmla="*/ 256470 w 799373"/>
                  <a:gd name="connsiteY85" fmla="*/ 641564 h 1047121"/>
                  <a:gd name="connsiteX86" fmla="*/ 256470 w 799373"/>
                  <a:gd name="connsiteY86" fmla="*/ 675570 h 1047121"/>
                  <a:gd name="connsiteX87" fmla="*/ 257090 w 799373"/>
                  <a:gd name="connsiteY87" fmla="*/ 675570 h 1047121"/>
                  <a:gd name="connsiteX88" fmla="*/ 264561 w 799373"/>
                  <a:gd name="connsiteY88" fmla="*/ 683041 h 1047121"/>
                  <a:gd name="connsiteX89" fmla="*/ 264561 w 799373"/>
                  <a:gd name="connsiteY89" fmla="*/ 688718 h 1047121"/>
                  <a:gd name="connsiteX90" fmla="*/ 273859 w 799373"/>
                  <a:gd name="connsiteY90" fmla="*/ 688718 h 1047121"/>
                  <a:gd name="connsiteX91" fmla="*/ 283778 w 799373"/>
                  <a:gd name="connsiteY91" fmla="*/ 698637 h 1047121"/>
                  <a:gd name="connsiteX92" fmla="*/ 283778 w 799373"/>
                  <a:gd name="connsiteY92" fmla="*/ 890185 h 1047121"/>
                  <a:gd name="connsiteX93" fmla="*/ 273859 w 799373"/>
                  <a:gd name="connsiteY93" fmla="*/ 900104 h 1047121"/>
                  <a:gd name="connsiteX94" fmla="*/ 264561 w 799373"/>
                  <a:gd name="connsiteY94" fmla="*/ 900104 h 1047121"/>
                  <a:gd name="connsiteX95" fmla="*/ 264561 w 799373"/>
                  <a:gd name="connsiteY95" fmla="*/ 905782 h 1047121"/>
                  <a:gd name="connsiteX96" fmla="*/ 257090 w 799373"/>
                  <a:gd name="connsiteY96" fmla="*/ 913253 h 1047121"/>
                  <a:gd name="connsiteX97" fmla="*/ 256470 w 799373"/>
                  <a:gd name="connsiteY97" fmla="*/ 913253 h 1047121"/>
                  <a:gd name="connsiteX98" fmla="*/ 256470 w 799373"/>
                  <a:gd name="connsiteY98" fmla="*/ 1019450 h 1047121"/>
                  <a:gd name="connsiteX99" fmla="*/ 228799 w 799373"/>
                  <a:gd name="connsiteY99" fmla="*/ 1047121 h 1047121"/>
                  <a:gd name="connsiteX100" fmla="*/ 185022 w 799373"/>
                  <a:gd name="connsiteY100" fmla="*/ 1047121 h 1047121"/>
                  <a:gd name="connsiteX101" fmla="*/ 157351 w 799373"/>
                  <a:gd name="connsiteY101" fmla="*/ 1019450 h 1047121"/>
                  <a:gd name="connsiteX102" fmla="*/ 157351 w 799373"/>
                  <a:gd name="connsiteY102" fmla="*/ 913253 h 1047121"/>
                  <a:gd name="connsiteX103" fmla="*/ 154708 w 799373"/>
                  <a:gd name="connsiteY103" fmla="*/ 913253 h 1047121"/>
                  <a:gd name="connsiteX104" fmla="*/ 147237 w 799373"/>
                  <a:gd name="connsiteY104" fmla="*/ 905782 h 1047121"/>
                  <a:gd name="connsiteX105" fmla="*/ 147237 w 799373"/>
                  <a:gd name="connsiteY105" fmla="*/ 900104 h 1047121"/>
                  <a:gd name="connsiteX106" fmla="*/ 137939 w 799373"/>
                  <a:gd name="connsiteY106" fmla="*/ 900104 h 1047121"/>
                  <a:gd name="connsiteX107" fmla="*/ 128020 w 799373"/>
                  <a:gd name="connsiteY107" fmla="*/ 890185 h 1047121"/>
                  <a:gd name="connsiteX108" fmla="*/ 128020 w 799373"/>
                  <a:gd name="connsiteY108" fmla="*/ 822225 h 1047121"/>
                  <a:gd name="connsiteX109" fmla="*/ 35825 w 799373"/>
                  <a:gd name="connsiteY109" fmla="*/ 822225 h 1047121"/>
                  <a:gd name="connsiteX110" fmla="*/ 35094 w 799373"/>
                  <a:gd name="connsiteY110" fmla="*/ 848000 h 1047121"/>
                  <a:gd name="connsiteX111" fmla="*/ 31854 w 799373"/>
                  <a:gd name="connsiteY111" fmla="*/ 891951 h 1047121"/>
                  <a:gd name="connsiteX112" fmla="*/ 18011 w 799373"/>
                  <a:gd name="connsiteY112" fmla="*/ 911932 h 1047121"/>
                  <a:gd name="connsiteX113" fmla="*/ 77 w 799373"/>
                  <a:gd name="connsiteY113" fmla="*/ 893997 h 104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799373" h="1047121">
                    <a:moveTo>
                      <a:pt x="77" y="893997"/>
                    </a:moveTo>
                    <a:cubicBezTo>
                      <a:pt x="-731" y="889955"/>
                      <a:pt x="5010" y="890005"/>
                      <a:pt x="7476" y="888009"/>
                    </a:cubicBezTo>
                    <a:lnTo>
                      <a:pt x="7476" y="850855"/>
                    </a:lnTo>
                    <a:cubicBezTo>
                      <a:pt x="5828" y="844258"/>
                      <a:pt x="1725" y="852393"/>
                      <a:pt x="2532" y="831065"/>
                    </a:cubicBezTo>
                    <a:cubicBezTo>
                      <a:pt x="1588" y="814092"/>
                      <a:pt x="4737" y="819215"/>
                      <a:pt x="7476" y="813700"/>
                    </a:cubicBezTo>
                    <a:lnTo>
                      <a:pt x="7476" y="776546"/>
                    </a:lnTo>
                    <a:cubicBezTo>
                      <a:pt x="5419" y="770076"/>
                      <a:pt x="2134" y="778338"/>
                      <a:pt x="1304" y="757137"/>
                    </a:cubicBezTo>
                    <a:cubicBezTo>
                      <a:pt x="1316" y="738946"/>
                      <a:pt x="5419" y="745307"/>
                      <a:pt x="7476" y="739392"/>
                    </a:cubicBezTo>
                    <a:lnTo>
                      <a:pt x="7476" y="702238"/>
                    </a:lnTo>
                    <a:cubicBezTo>
                      <a:pt x="5010" y="699767"/>
                      <a:pt x="88" y="699751"/>
                      <a:pt x="77" y="694825"/>
                    </a:cubicBezTo>
                    <a:cubicBezTo>
                      <a:pt x="77" y="684920"/>
                      <a:pt x="12579" y="676891"/>
                      <a:pt x="18011" y="676891"/>
                    </a:cubicBezTo>
                    <a:cubicBezTo>
                      <a:pt x="23444" y="676891"/>
                      <a:pt x="30253" y="675345"/>
                      <a:pt x="32672" y="694825"/>
                    </a:cubicBezTo>
                    <a:cubicBezTo>
                      <a:pt x="33882" y="704565"/>
                      <a:pt x="34903" y="721190"/>
                      <a:pt x="35605" y="739487"/>
                    </a:cubicBezTo>
                    <a:lnTo>
                      <a:pt x="36184" y="770643"/>
                    </a:lnTo>
                    <a:lnTo>
                      <a:pt x="128020" y="770643"/>
                    </a:lnTo>
                    <a:lnTo>
                      <a:pt x="128020" y="698637"/>
                    </a:lnTo>
                    <a:cubicBezTo>
                      <a:pt x="128020" y="693159"/>
                      <a:pt x="132461" y="688718"/>
                      <a:pt x="137939" y="688718"/>
                    </a:cubicBezTo>
                    <a:lnTo>
                      <a:pt x="147237" y="688718"/>
                    </a:lnTo>
                    <a:lnTo>
                      <a:pt x="147237" y="683041"/>
                    </a:lnTo>
                    <a:cubicBezTo>
                      <a:pt x="147237" y="678915"/>
                      <a:pt x="150582" y="675570"/>
                      <a:pt x="154708" y="675570"/>
                    </a:cubicBezTo>
                    <a:lnTo>
                      <a:pt x="157351" y="675570"/>
                    </a:lnTo>
                    <a:lnTo>
                      <a:pt x="157351" y="569373"/>
                    </a:lnTo>
                    <a:cubicBezTo>
                      <a:pt x="157351" y="554091"/>
                      <a:pt x="169740" y="541702"/>
                      <a:pt x="185022" y="541702"/>
                    </a:cubicBezTo>
                    <a:lnTo>
                      <a:pt x="228799" y="541702"/>
                    </a:lnTo>
                    <a:lnTo>
                      <a:pt x="229304" y="541911"/>
                    </a:lnTo>
                    <a:lnTo>
                      <a:pt x="307316" y="541911"/>
                    </a:lnTo>
                    <a:lnTo>
                      <a:pt x="307316" y="535951"/>
                    </a:lnTo>
                    <a:cubicBezTo>
                      <a:pt x="307316" y="526778"/>
                      <a:pt x="314752" y="519342"/>
                      <a:pt x="323925" y="519342"/>
                    </a:cubicBezTo>
                    <a:lnTo>
                      <a:pt x="390360" y="519342"/>
                    </a:lnTo>
                    <a:cubicBezTo>
                      <a:pt x="399533" y="519342"/>
                      <a:pt x="406969" y="526778"/>
                      <a:pt x="406969" y="535951"/>
                    </a:cubicBezTo>
                    <a:lnTo>
                      <a:pt x="406969" y="541338"/>
                    </a:lnTo>
                    <a:lnTo>
                      <a:pt x="423886" y="541338"/>
                    </a:lnTo>
                    <a:cubicBezTo>
                      <a:pt x="427746" y="541338"/>
                      <a:pt x="430874" y="538210"/>
                      <a:pt x="430874" y="534351"/>
                    </a:cubicBezTo>
                    <a:lnTo>
                      <a:pt x="430874" y="519646"/>
                    </a:lnTo>
                    <a:lnTo>
                      <a:pt x="424706" y="519646"/>
                    </a:lnTo>
                    <a:cubicBezTo>
                      <a:pt x="415533" y="519646"/>
                      <a:pt x="408097" y="512210"/>
                      <a:pt x="408097" y="503037"/>
                    </a:cubicBezTo>
                    <a:lnTo>
                      <a:pt x="408097" y="436602"/>
                    </a:lnTo>
                    <a:cubicBezTo>
                      <a:pt x="408097" y="427429"/>
                      <a:pt x="415533" y="419993"/>
                      <a:pt x="424706" y="419993"/>
                    </a:cubicBezTo>
                    <a:lnTo>
                      <a:pt x="430874" y="419993"/>
                    </a:lnTo>
                    <a:lnTo>
                      <a:pt x="430874" y="238395"/>
                    </a:lnTo>
                    <a:lnTo>
                      <a:pt x="424706" y="238395"/>
                    </a:lnTo>
                    <a:cubicBezTo>
                      <a:pt x="415533" y="238395"/>
                      <a:pt x="408097" y="230959"/>
                      <a:pt x="408097" y="221786"/>
                    </a:cubicBezTo>
                    <a:lnTo>
                      <a:pt x="408097" y="155351"/>
                    </a:lnTo>
                    <a:cubicBezTo>
                      <a:pt x="408097" y="146178"/>
                      <a:pt x="415533" y="138742"/>
                      <a:pt x="424706" y="138742"/>
                    </a:cubicBezTo>
                    <a:lnTo>
                      <a:pt x="430874" y="138742"/>
                    </a:lnTo>
                    <a:lnTo>
                      <a:pt x="430874" y="125036"/>
                    </a:lnTo>
                    <a:cubicBezTo>
                      <a:pt x="430874" y="66140"/>
                      <a:pt x="478618" y="18396"/>
                      <a:pt x="537514" y="18396"/>
                    </a:cubicBezTo>
                    <a:lnTo>
                      <a:pt x="568964" y="18396"/>
                    </a:lnTo>
                    <a:lnTo>
                      <a:pt x="568964" y="16609"/>
                    </a:lnTo>
                    <a:cubicBezTo>
                      <a:pt x="568964" y="7436"/>
                      <a:pt x="576400" y="0"/>
                      <a:pt x="585573" y="0"/>
                    </a:cubicBezTo>
                    <a:lnTo>
                      <a:pt x="652008" y="0"/>
                    </a:lnTo>
                    <a:cubicBezTo>
                      <a:pt x="661181" y="0"/>
                      <a:pt x="668617" y="7436"/>
                      <a:pt x="668617" y="16609"/>
                    </a:cubicBezTo>
                    <a:lnTo>
                      <a:pt x="668617" y="18396"/>
                    </a:lnTo>
                    <a:lnTo>
                      <a:pt x="782764" y="18396"/>
                    </a:lnTo>
                    <a:cubicBezTo>
                      <a:pt x="791937" y="18396"/>
                      <a:pt x="799373" y="25832"/>
                      <a:pt x="799373" y="35005"/>
                    </a:cubicBezTo>
                    <a:lnTo>
                      <a:pt x="799373" y="101440"/>
                    </a:lnTo>
                    <a:cubicBezTo>
                      <a:pt x="799373" y="110613"/>
                      <a:pt x="791937" y="118049"/>
                      <a:pt x="782764" y="118049"/>
                    </a:cubicBezTo>
                    <a:lnTo>
                      <a:pt x="668617" y="118049"/>
                    </a:lnTo>
                    <a:lnTo>
                      <a:pt x="668617" y="128096"/>
                    </a:lnTo>
                    <a:cubicBezTo>
                      <a:pt x="668617" y="137269"/>
                      <a:pt x="661181" y="144705"/>
                      <a:pt x="652008" y="144705"/>
                    </a:cubicBezTo>
                    <a:lnTo>
                      <a:pt x="585573" y="144705"/>
                    </a:lnTo>
                    <a:cubicBezTo>
                      <a:pt x="576400" y="144705"/>
                      <a:pt x="568964" y="137269"/>
                      <a:pt x="568964" y="128096"/>
                    </a:cubicBezTo>
                    <a:lnTo>
                      <a:pt x="568964" y="118049"/>
                    </a:lnTo>
                    <a:lnTo>
                      <a:pt x="537514" y="118049"/>
                    </a:lnTo>
                    <a:cubicBezTo>
                      <a:pt x="533655" y="118049"/>
                      <a:pt x="530526" y="121178"/>
                      <a:pt x="530526" y="125037"/>
                    </a:cubicBezTo>
                    <a:lnTo>
                      <a:pt x="530526" y="138742"/>
                    </a:lnTo>
                    <a:lnTo>
                      <a:pt x="536193" y="138742"/>
                    </a:lnTo>
                    <a:cubicBezTo>
                      <a:pt x="545366" y="138742"/>
                      <a:pt x="552802" y="146178"/>
                      <a:pt x="552802" y="155351"/>
                    </a:cubicBezTo>
                    <a:lnTo>
                      <a:pt x="552802" y="221786"/>
                    </a:lnTo>
                    <a:cubicBezTo>
                      <a:pt x="552802" y="230959"/>
                      <a:pt x="545366" y="238395"/>
                      <a:pt x="536193" y="238395"/>
                    </a:cubicBezTo>
                    <a:lnTo>
                      <a:pt x="530527" y="238395"/>
                    </a:lnTo>
                    <a:lnTo>
                      <a:pt x="530527" y="419993"/>
                    </a:lnTo>
                    <a:lnTo>
                      <a:pt x="536193" y="419993"/>
                    </a:lnTo>
                    <a:cubicBezTo>
                      <a:pt x="545366" y="419993"/>
                      <a:pt x="552802" y="427429"/>
                      <a:pt x="552802" y="436602"/>
                    </a:cubicBezTo>
                    <a:lnTo>
                      <a:pt x="552802" y="503037"/>
                    </a:lnTo>
                    <a:cubicBezTo>
                      <a:pt x="552802" y="512210"/>
                      <a:pt x="545366" y="519646"/>
                      <a:pt x="536193" y="519646"/>
                    </a:cubicBezTo>
                    <a:lnTo>
                      <a:pt x="530527" y="519646"/>
                    </a:lnTo>
                    <a:lnTo>
                      <a:pt x="530527" y="534351"/>
                    </a:lnTo>
                    <a:cubicBezTo>
                      <a:pt x="530527" y="593246"/>
                      <a:pt x="482782" y="640991"/>
                      <a:pt x="423886" y="640991"/>
                    </a:cubicBezTo>
                    <a:lnTo>
                      <a:pt x="406969" y="640991"/>
                    </a:lnTo>
                    <a:lnTo>
                      <a:pt x="406969" y="647438"/>
                    </a:lnTo>
                    <a:cubicBezTo>
                      <a:pt x="406969" y="656611"/>
                      <a:pt x="399533" y="664047"/>
                      <a:pt x="390360" y="664047"/>
                    </a:cubicBezTo>
                    <a:lnTo>
                      <a:pt x="323925" y="664047"/>
                    </a:lnTo>
                    <a:cubicBezTo>
                      <a:pt x="314752" y="664047"/>
                      <a:pt x="307316" y="656611"/>
                      <a:pt x="307316" y="647438"/>
                    </a:cubicBezTo>
                    <a:lnTo>
                      <a:pt x="307316" y="641564"/>
                    </a:lnTo>
                    <a:lnTo>
                      <a:pt x="256470" y="641564"/>
                    </a:lnTo>
                    <a:lnTo>
                      <a:pt x="256470" y="675570"/>
                    </a:lnTo>
                    <a:lnTo>
                      <a:pt x="257090" y="675570"/>
                    </a:lnTo>
                    <a:cubicBezTo>
                      <a:pt x="261216" y="675570"/>
                      <a:pt x="264561" y="678915"/>
                      <a:pt x="264561" y="683041"/>
                    </a:cubicBezTo>
                    <a:lnTo>
                      <a:pt x="264561" y="688718"/>
                    </a:lnTo>
                    <a:lnTo>
                      <a:pt x="273859" y="688718"/>
                    </a:lnTo>
                    <a:cubicBezTo>
                      <a:pt x="279337" y="688718"/>
                      <a:pt x="283778" y="693159"/>
                      <a:pt x="283778" y="698637"/>
                    </a:cubicBezTo>
                    <a:lnTo>
                      <a:pt x="283778" y="890185"/>
                    </a:lnTo>
                    <a:cubicBezTo>
                      <a:pt x="283778" y="895663"/>
                      <a:pt x="279337" y="900104"/>
                      <a:pt x="273859" y="900104"/>
                    </a:cubicBezTo>
                    <a:lnTo>
                      <a:pt x="264561" y="900104"/>
                    </a:lnTo>
                    <a:lnTo>
                      <a:pt x="264561" y="905782"/>
                    </a:lnTo>
                    <a:cubicBezTo>
                      <a:pt x="264561" y="909908"/>
                      <a:pt x="261216" y="913253"/>
                      <a:pt x="257090" y="913253"/>
                    </a:cubicBezTo>
                    <a:lnTo>
                      <a:pt x="256470" y="913253"/>
                    </a:lnTo>
                    <a:lnTo>
                      <a:pt x="256470" y="1019450"/>
                    </a:lnTo>
                    <a:cubicBezTo>
                      <a:pt x="256470" y="1034732"/>
                      <a:pt x="244081" y="1047121"/>
                      <a:pt x="228799" y="1047121"/>
                    </a:cubicBezTo>
                    <a:lnTo>
                      <a:pt x="185022" y="1047121"/>
                    </a:lnTo>
                    <a:cubicBezTo>
                      <a:pt x="169740" y="1047121"/>
                      <a:pt x="157351" y="1034732"/>
                      <a:pt x="157351" y="1019450"/>
                    </a:cubicBezTo>
                    <a:lnTo>
                      <a:pt x="157351" y="913253"/>
                    </a:lnTo>
                    <a:lnTo>
                      <a:pt x="154708" y="913253"/>
                    </a:lnTo>
                    <a:cubicBezTo>
                      <a:pt x="150582" y="913253"/>
                      <a:pt x="147237" y="909908"/>
                      <a:pt x="147237" y="905782"/>
                    </a:cubicBezTo>
                    <a:lnTo>
                      <a:pt x="147237" y="900104"/>
                    </a:lnTo>
                    <a:lnTo>
                      <a:pt x="137939" y="900104"/>
                    </a:lnTo>
                    <a:cubicBezTo>
                      <a:pt x="132461" y="900104"/>
                      <a:pt x="128020" y="895663"/>
                      <a:pt x="128020" y="890185"/>
                    </a:cubicBezTo>
                    <a:lnTo>
                      <a:pt x="128020" y="822225"/>
                    </a:lnTo>
                    <a:lnTo>
                      <a:pt x="35825" y="822225"/>
                    </a:lnTo>
                    <a:lnTo>
                      <a:pt x="35094" y="848000"/>
                    </a:lnTo>
                    <a:cubicBezTo>
                      <a:pt x="34221" y="865875"/>
                      <a:pt x="33064" y="882104"/>
                      <a:pt x="31854" y="891951"/>
                    </a:cubicBezTo>
                    <a:cubicBezTo>
                      <a:pt x="31854" y="901856"/>
                      <a:pt x="23307" y="911591"/>
                      <a:pt x="18011" y="911932"/>
                    </a:cubicBezTo>
                    <a:cubicBezTo>
                      <a:pt x="12715" y="912273"/>
                      <a:pt x="77" y="903902"/>
                      <a:pt x="77" y="893997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51243" y="4696484"/>
                <a:ext cx="1194559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lvl="1" algn="ctr" defTabSz="932563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defRPr/>
                </a:pPr>
                <a:r>
                  <a:rPr lang="en-US" sz="1200" kern="0" dirty="0"/>
                  <a:t>Oil distribution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-29144" y="1721364"/>
              <a:ext cx="990977" cy="841769"/>
              <a:chOff x="2480671" y="2788372"/>
              <a:chExt cx="990977" cy="84176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0671" y="3371609"/>
                <a:ext cx="990977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932563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200" kern="0" dirty="0"/>
                  <a:t>Power plant</a:t>
                </a:r>
              </a:p>
            </p:txBody>
          </p:sp>
          <p:grpSp>
            <p:nvGrpSpPr>
              <p:cNvPr id="65" name="Group 64"/>
              <p:cNvGrpSpPr>
                <a:grpSpLocks noChangeAspect="1"/>
              </p:cNvGrpSpPr>
              <p:nvPr/>
            </p:nvGrpSpPr>
            <p:grpSpPr>
              <a:xfrm flipH="1">
                <a:off x="2754916" y="2788372"/>
                <a:ext cx="541127" cy="566450"/>
                <a:chOff x="5383598" y="2422433"/>
                <a:chExt cx="958639" cy="1003502"/>
              </a:xfrm>
              <a:solidFill>
                <a:schemeClr val="accent5">
                  <a:lumMod val="90000"/>
                  <a:lumOff val="10000"/>
                </a:schemeClr>
              </a:solidFill>
            </p:grpSpPr>
            <p:grpSp>
              <p:nvGrpSpPr>
                <p:cNvPr id="66" name="Group 65"/>
                <p:cNvGrpSpPr>
                  <a:grpSpLocks noChangeAspect="1"/>
                </p:cNvGrpSpPr>
                <p:nvPr/>
              </p:nvGrpSpPr>
              <p:grpSpPr>
                <a:xfrm>
                  <a:off x="5446923" y="2588059"/>
                  <a:ext cx="895314" cy="837876"/>
                  <a:chOff x="11441117" y="7323932"/>
                  <a:chExt cx="420688" cy="393700"/>
                </a:xfrm>
                <a:grpFill/>
              </p:grpSpPr>
              <p:sp>
                <p:nvSpPr>
                  <p:cNvPr id="70" name="Freeform 139"/>
                  <p:cNvSpPr>
                    <a:spLocks/>
                  </p:cNvSpPr>
                  <p:nvPr/>
                </p:nvSpPr>
                <p:spPr bwMode="auto">
                  <a:xfrm>
                    <a:off x="11734804" y="7323932"/>
                    <a:ext cx="98425" cy="55563"/>
                  </a:xfrm>
                  <a:custGeom>
                    <a:avLst/>
                    <a:gdLst>
                      <a:gd name="T0" fmla="*/ 34 w 433"/>
                      <a:gd name="T1" fmla="*/ 156 h 246"/>
                      <a:gd name="T2" fmla="*/ 28 w 433"/>
                      <a:gd name="T3" fmla="*/ 246 h 246"/>
                      <a:gd name="T4" fmla="*/ 403 w 433"/>
                      <a:gd name="T5" fmla="*/ 246 h 246"/>
                      <a:gd name="T6" fmla="*/ 399 w 433"/>
                      <a:gd name="T7" fmla="*/ 156 h 246"/>
                      <a:gd name="T8" fmla="*/ 399 w 433"/>
                      <a:gd name="T9" fmla="*/ 156 h 246"/>
                      <a:gd name="T10" fmla="*/ 405 w 433"/>
                      <a:gd name="T11" fmla="*/ 154 h 246"/>
                      <a:gd name="T12" fmla="*/ 412 w 433"/>
                      <a:gd name="T13" fmla="*/ 152 h 246"/>
                      <a:gd name="T14" fmla="*/ 417 w 433"/>
                      <a:gd name="T15" fmla="*/ 148 h 246"/>
                      <a:gd name="T16" fmla="*/ 423 w 433"/>
                      <a:gd name="T17" fmla="*/ 143 h 246"/>
                      <a:gd name="T18" fmla="*/ 427 w 433"/>
                      <a:gd name="T19" fmla="*/ 138 h 246"/>
                      <a:gd name="T20" fmla="*/ 431 w 433"/>
                      <a:gd name="T21" fmla="*/ 132 h 246"/>
                      <a:gd name="T22" fmla="*/ 432 w 433"/>
                      <a:gd name="T23" fmla="*/ 125 h 246"/>
                      <a:gd name="T24" fmla="*/ 433 w 433"/>
                      <a:gd name="T25" fmla="*/ 117 h 246"/>
                      <a:gd name="T26" fmla="*/ 433 w 433"/>
                      <a:gd name="T27" fmla="*/ 40 h 246"/>
                      <a:gd name="T28" fmla="*/ 433 w 433"/>
                      <a:gd name="T29" fmla="*/ 40 h 246"/>
                      <a:gd name="T30" fmla="*/ 432 w 433"/>
                      <a:gd name="T31" fmla="*/ 32 h 246"/>
                      <a:gd name="T32" fmla="*/ 430 w 433"/>
                      <a:gd name="T33" fmla="*/ 25 h 246"/>
                      <a:gd name="T34" fmla="*/ 426 w 433"/>
                      <a:gd name="T35" fmla="*/ 18 h 246"/>
                      <a:gd name="T36" fmla="*/ 421 w 433"/>
                      <a:gd name="T37" fmla="*/ 12 h 246"/>
                      <a:gd name="T38" fmla="*/ 415 w 433"/>
                      <a:gd name="T39" fmla="*/ 8 h 246"/>
                      <a:gd name="T40" fmla="*/ 408 w 433"/>
                      <a:gd name="T41" fmla="*/ 4 h 246"/>
                      <a:gd name="T42" fmla="*/ 401 w 433"/>
                      <a:gd name="T43" fmla="*/ 2 h 246"/>
                      <a:gd name="T44" fmla="*/ 393 w 433"/>
                      <a:gd name="T45" fmla="*/ 0 h 246"/>
                      <a:gd name="T46" fmla="*/ 40 w 433"/>
                      <a:gd name="T47" fmla="*/ 0 h 246"/>
                      <a:gd name="T48" fmla="*/ 40 w 433"/>
                      <a:gd name="T49" fmla="*/ 0 h 246"/>
                      <a:gd name="T50" fmla="*/ 32 w 433"/>
                      <a:gd name="T51" fmla="*/ 2 h 246"/>
                      <a:gd name="T52" fmla="*/ 24 w 433"/>
                      <a:gd name="T53" fmla="*/ 4 h 246"/>
                      <a:gd name="T54" fmla="*/ 17 w 433"/>
                      <a:gd name="T55" fmla="*/ 8 h 246"/>
                      <a:gd name="T56" fmla="*/ 11 w 433"/>
                      <a:gd name="T57" fmla="*/ 12 h 246"/>
                      <a:gd name="T58" fmla="*/ 6 w 433"/>
                      <a:gd name="T59" fmla="*/ 18 h 246"/>
                      <a:gd name="T60" fmla="*/ 3 w 433"/>
                      <a:gd name="T61" fmla="*/ 25 h 246"/>
                      <a:gd name="T62" fmla="*/ 0 w 433"/>
                      <a:gd name="T63" fmla="*/ 32 h 246"/>
                      <a:gd name="T64" fmla="*/ 0 w 433"/>
                      <a:gd name="T65" fmla="*/ 40 h 246"/>
                      <a:gd name="T66" fmla="*/ 0 w 433"/>
                      <a:gd name="T67" fmla="*/ 117 h 246"/>
                      <a:gd name="T68" fmla="*/ 0 w 433"/>
                      <a:gd name="T69" fmla="*/ 117 h 246"/>
                      <a:gd name="T70" fmla="*/ 0 w 433"/>
                      <a:gd name="T71" fmla="*/ 125 h 246"/>
                      <a:gd name="T72" fmla="*/ 2 w 433"/>
                      <a:gd name="T73" fmla="*/ 132 h 246"/>
                      <a:gd name="T74" fmla="*/ 5 w 433"/>
                      <a:gd name="T75" fmla="*/ 138 h 246"/>
                      <a:gd name="T76" fmla="*/ 9 w 433"/>
                      <a:gd name="T77" fmla="*/ 143 h 246"/>
                      <a:gd name="T78" fmla="*/ 14 w 433"/>
                      <a:gd name="T79" fmla="*/ 148 h 246"/>
                      <a:gd name="T80" fmla="*/ 20 w 433"/>
                      <a:gd name="T81" fmla="*/ 152 h 246"/>
                      <a:gd name="T82" fmla="*/ 26 w 433"/>
                      <a:gd name="T83" fmla="*/ 154 h 246"/>
                      <a:gd name="T84" fmla="*/ 34 w 433"/>
                      <a:gd name="T85" fmla="*/ 156 h 246"/>
                      <a:gd name="T86" fmla="*/ 34 w 433"/>
                      <a:gd name="T87" fmla="*/ 156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433" h="246">
                        <a:moveTo>
                          <a:pt x="34" y="156"/>
                        </a:moveTo>
                        <a:lnTo>
                          <a:pt x="28" y="246"/>
                        </a:lnTo>
                        <a:lnTo>
                          <a:pt x="403" y="246"/>
                        </a:lnTo>
                        <a:lnTo>
                          <a:pt x="399" y="156"/>
                        </a:lnTo>
                        <a:lnTo>
                          <a:pt x="399" y="156"/>
                        </a:lnTo>
                        <a:lnTo>
                          <a:pt x="405" y="154"/>
                        </a:lnTo>
                        <a:lnTo>
                          <a:pt x="412" y="152"/>
                        </a:lnTo>
                        <a:lnTo>
                          <a:pt x="417" y="148"/>
                        </a:lnTo>
                        <a:lnTo>
                          <a:pt x="423" y="143"/>
                        </a:lnTo>
                        <a:lnTo>
                          <a:pt x="427" y="138"/>
                        </a:lnTo>
                        <a:lnTo>
                          <a:pt x="431" y="132"/>
                        </a:lnTo>
                        <a:lnTo>
                          <a:pt x="432" y="125"/>
                        </a:lnTo>
                        <a:lnTo>
                          <a:pt x="433" y="117"/>
                        </a:lnTo>
                        <a:lnTo>
                          <a:pt x="433" y="40"/>
                        </a:lnTo>
                        <a:lnTo>
                          <a:pt x="433" y="40"/>
                        </a:lnTo>
                        <a:lnTo>
                          <a:pt x="432" y="32"/>
                        </a:lnTo>
                        <a:lnTo>
                          <a:pt x="430" y="25"/>
                        </a:lnTo>
                        <a:lnTo>
                          <a:pt x="426" y="18"/>
                        </a:lnTo>
                        <a:lnTo>
                          <a:pt x="421" y="12"/>
                        </a:lnTo>
                        <a:lnTo>
                          <a:pt x="415" y="8"/>
                        </a:lnTo>
                        <a:lnTo>
                          <a:pt x="408" y="4"/>
                        </a:lnTo>
                        <a:lnTo>
                          <a:pt x="401" y="2"/>
                        </a:lnTo>
                        <a:lnTo>
                          <a:pt x="393" y="0"/>
                        </a:lnTo>
                        <a:lnTo>
                          <a:pt x="40" y="0"/>
                        </a:lnTo>
                        <a:lnTo>
                          <a:pt x="40" y="0"/>
                        </a:lnTo>
                        <a:lnTo>
                          <a:pt x="32" y="2"/>
                        </a:lnTo>
                        <a:lnTo>
                          <a:pt x="24" y="4"/>
                        </a:lnTo>
                        <a:lnTo>
                          <a:pt x="17" y="8"/>
                        </a:lnTo>
                        <a:lnTo>
                          <a:pt x="11" y="12"/>
                        </a:lnTo>
                        <a:lnTo>
                          <a:pt x="6" y="18"/>
                        </a:lnTo>
                        <a:lnTo>
                          <a:pt x="3" y="25"/>
                        </a:lnTo>
                        <a:lnTo>
                          <a:pt x="0" y="32"/>
                        </a:lnTo>
                        <a:lnTo>
                          <a:pt x="0" y="40"/>
                        </a:lnTo>
                        <a:lnTo>
                          <a:pt x="0" y="117"/>
                        </a:lnTo>
                        <a:lnTo>
                          <a:pt x="0" y="117"/>
                        </a:lnTo>
                        <a:lnTo>
                          <a:pt x="0" y="125"/>
                        </a:lnTo>
                        <a:lnTo>
                          <a:pt x="2" y="132"/>
                        </a:lnTo>
                        <a:lnTo>
                          <a:pt x="5" y="138"/>
                        </a:lnTo>
                        <a:lnTo>
                          <a:pt x="9" y="143"/>
                        </a:lnTo>
                        <a:lnTo>
                          <a:pt x="14" y="148"/>
                        </a:lnTo>
                        <a:lnTo>
                          <a:pt x="20" y="152"/>
                        </a:lnTo>
                        <a:lnTo>
                          <a:pt x="26" y="154"/>
                        </a:lnTo>
                        <a:lnTo>
                          <a:pt x="34" y="156"/>
                        </a:lnTo>
                        <a:lnTo>
                          <a:pt x="34" y="1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40"/>
                  <p:cNvSpPr>
                    <a:spLocks/>
                  </p:cNvSpPr>
                  <p:nvPr/>
                </p:nvSpPr>
                <p:spPr bwMode="auto">
                  <a:xfrm>
                    <a:off x="11737979" y="7401719"/>
                    <a:ext cx="92075" cy="42863"/>
                  </a:xfrm>
                  <a:custGeom>
                    <a:avLst/>
                    <a:gdLst>
                      <a:gd name="T0" fmla="*/ 0 w 406"/>
                      <a:gd name="T1" fmla="*/ 186 h 186"/>
                      <a:gd name="T2" fmla="*/ 406 w 406"/>
                      <a:gd name="T3" fmla="*/ 186 h 186"/>
                      <a:gd name="T4" fmla="*/ 396 w 406"/>
                      <a:gd name="T5" fmla="*/ 0 h 186"/>
                      <a:gd name="T6" fmla="*/ 10 w 406"/>
                      <a:gd name="T7" fmla="*/ 0 h 186"/>
                      <a:gd name="T8" fmla="*/ 0 w 406"/>
                      <a:gd name="T9" fmla="*/ 186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6" h="186">
                        <a:moveTo>
                          <a:pt x="0" y="186"/>
                        </a:moveTo>
                        <a:lnTo>
                          <a:pt x="406" y="186"/>
                        </a:lnTo>
                        <a:lnTo>
                          <a:pt x="396" y="0"/>
                        </a:lnTo>
                        <a:lnTo>
                          <a:pt x="10" y="0"/>
                        </a:lnTo>
                        <a:lnTo>
                          <a:pt x="0" y="18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41"/>
                  <p:cNvSpPr>
                    <a:spLocks noEditPoints="1"/>
                  </p:cNvSpPr>
                  <p:nvPr/>
                </p:nvSpPr>
                <p:spPr bwMode="auto">
                  <a:xfrm>
                    <a:off x="11441117" y="7465219"/>
                    <a:ext cx="420688" cy="252413"/>
                  </a:xfrm>
                  <a:custGeom>
                    <a:avLst/>
                    <a:gdLst>
                      <a:gd name="T0" fmla="*/ 1773 w 1855"/>
                      <a:gd name="T1" fmla="*/ 965 h 1117"/>
                      <a:gd name="T2" fmla="*/ 1304 w 1855"/>
                      <a:gd name="T3" fmla="*/ 11 h 1117"/>
                      <a:gd name="T4" fmla="*/ 761 w 1855"/>
                      <a:gd name="T5" fmla="*/ 0 h 1117"/>
                      <a:gd name="T6" fmla="*/ 79 w 1855"/>
                      <a:gd name="T7" fmla="*/ 0 h 1117"/>
                      <a:gd name="T8" fmla="*/ 79 w 1855"/>
                      <a:gd name="T9" fmla="*/ 965 h 1117"/>
                      <a:gd name="T10" fmla="*/ 63 w 1855"/>
                      <a:gd name="T11" fmla="*/ 966 h 1117"/>
                      <a:gd name="T12" fmla="*/ 48 w 1855"/>
                      <a:gd name="T13" fmla="*/ 971 h 1117"/>
                      <a:gd name="T14" fmla="*/ 35 w 1855"/>
                      <a:gd name="T15" fmla="*/ 978 h 1117"/>
                      <a:gd name="T16" fmla="*/ 23 w 1855"/>
                      <a:gd name="T17" fmla="*/ 988 h 1117"/>
                      <a:gd name="T18" fmla="*/ 13 w 1855"/>
                      <a:gd name="T19" fmla="*/ 999 h 1117"/>
                      <a:gd name="T20" fmla="*/ 6 w 1855"/>
                      <a:gd name="T21" fmla="*/ 1013 h 1117"/>
                      <a:gd name="T22" fmla="*/ 2 w 1855"/>
                      <a:gd name="T23" fmla="*/ 1028 h 1117"/>
                      <a:gd name="T24" fmla="*/ 0 w 1855"/>
                      <a:gd name="T25" fmla="*/ 1044 h 1117"/>
                      <a:gd name="T26" fmla="*/ 0 w 1855"/>
                      <a:gd name="T27" fmla="*/ 1074 h 1117"/>
                      <a:gd name="T28" fmla="*/ 1 w 1855"/>
                      <a:gd name="T29" fmla="*/ 1084 h 1117"/>
                      <a:gd name="T30" fmla="*/ 7 w 1855"/>
                      <a:gd name="T31" fmla="*/ 1099 h 1117"/>
                      <a:gd name="T32" fmla="*/ 19 w 1855"/>
                      <a:gd name="T33" fmla="*/ 1110 h 1117"/>
                      <a:gd name="T34" fmla="*/ 35 w 1855"/>
                      <a:gd name="T35" fmla="*/ 1117 h 1117"/>
                      <a:gd name="T36" fmla="*/ 1812 w 1855"/>
                      <a:gd name="T37" fmla="*/ 1117 h 1117"/>
                      <a:gd name="T38" fmla="*/ 1820 w 1855"/>
                      <a:gd name="T39" fmla="*/ 1117 h 1117"/>
                      <a:gd name="T40" fmla="*/ 1835 w 1855"/>
                      <a:gd name="T41" fmla="*/ 1110 h 1117"/>
                      <a:gd name="T42" fmla="*/ 1848 w 1855"/>
                      <a:gd name="T43" fmla="*/ 1099 h 1117"/>
                      <a:gd name="T44" fmla="*/ 1854 w 1855"/>
                      <a:gd name="T45" fmla="*/ 1084 h 1117"/>
                      <a:gd name="T46" fmla="*/ 1855 w 1855"/>
                      <a:gd name="T47" fmla="*/ 1072 h 1117"/>
                      <a:gd name="T48" fmla="*/ 1855 w 1855"/>
                      <a:gd name="T49" fmla="*/ 1044 h 1117"/>
                      <a:gd name="T50" fmla="*/ 1853 w 1855"/>
                      <a:gd name="T51" fmla="*/ 1028 h 1117"/>
                      <a:gd name="T52" fmla="*/ 1849 w 1855"/>
                      <a:gd name="T53" fmla="*/ 1013 h 1117"/>
                      <a:gd name="T54" fmla="*/ 1842 w 1855"/>
                      <a:gd name="T55" fmla="*/ 999 h 1117"/>
                      <a:gd name="T56" fmla="*/ 1831 w 1855"/>
                      <a:gd name="T57" fmla="*/ 988 h 1117"/>
                      <a:gd name="T58" fmla="*/ 1820 w 1855"/>
                      <a:gd name="T59" fmla="*/ 978 h 1117"/>
                      <a:gd name="T60" fmla="*/ 1807 w 1855"/>
                      <a:gd name="T61" fmla="*/ 971 h 1117"/>
                      <a:gd name="T62" fmla="*/ 1791 w 1855"/>
                      <a:gd name="T63" fmla="*/ 966 h 1117"/>
                      <a:gd name="T64" fmla="*/ 1776 w 1855"/>
                      <a:gd name="T65" fmla="*/ 965 h 1117"/>
                      <a:gd name="T66" fmla="*/ 483 w 1855"/>
                      <a:gd name="T67" fmla="*/ 864 h 1117"/>
                      <a:gd name="T68" fmla="*/ 311 w 1855"/>
                      <a:gd name="T69" fmla="*/ 714 h 1117"/>
                      <a:gd name="T70" fmla="*/ 483 w 1855"/>
                      <a:gd name="T71" fmla="*/ 864 h 1117"/>
                      <a:gd name="T72" fmla="*/ 311 w 1855"/>
                      <a:gd name="T73" fmla="*/ 600 h 1117"/>
                      <a:gd name="T74" fmla="*/ 483 w 1855"/>
                      <a:gd name="T75" fmla="*/ 452 h 1117"/>
                      <a:gd name="T76" fmla="*/ 1138 w 1855"/>
                      <a:gd name="T77" fmla="*/ 864 h 1117"/>
                      <a:gd name="T78" fmla="*/ 964 w 1855"/>
                      <a:gd name="T79" fmla="*/ 714 h 1117"/>
                      <a:gd name="T80" fmla="*/ 1138 w 1855"/>
                      <a:gd name="T81" fmla="*/ 864 h 1117"/>
                      <a:gd name="T82" fmla="*/ 964 w 1855"/>
                      <a:gd name="T83" fmla="*/ 600 h 1117"/>
                      <a:gd name="T84" fmla="*/ 1138 w 1855"/>
                      <a:gd name="T85" fmla="*/ 452 h 1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855" h="1117">
                        <a:moveTo>
                          <a:pt x="1776" y="965"/>
                        </a:moveTo>
                        <a:lnTo>
                          <a:pt x="1773" y="965"/>
                        </a:lnTo>
                        <a:lnTo>
                          <a:pt x="1721" y="11"/>
                        </a:lnTo>
                        <a:lnTo>
                          <a:pt x="1304" y="11"/>
                        </a:lnTo>
                        <a:lnTo>
                          <a:pt x="1289" y="293"/>
                        </a:lnTo>
                        <a:lnTo>
                          <a:pt x="761" y="0"/>
                        </a:lnTo>
                        <a:lnTo>
                          <a:pt x="761" y="379"/>
                        </a:lnTo>
                        <a:lnTo>
                          <a:pt x="79" y="0"/>
                        </a:lnTo>
                        <a:lnTo>
                          <a:pt x="79" y="965"/>
                        </a:lnTo>
                        <a:lnTo>
                          <a:pt x="79" y="965"/>
                        </a:lnTo>
                        <a:lnTo>
                          <a:pt x="71" y="965"/>
                        </a:lnTo>
                        <a:lnTo>
                          <a:pt x="63" y="966"/>
                        </a:lnTo>
                        <a:lnTo>
                          <a:pt x="55" y="968"/>
                        </a:lnTo>
                        <a:lnTo>
                          <a:pt x="48" y="971"/>
                        </a:lnTo>
                        <a:lnTo>
                          <a:pt x="42" y="974"/>
                        </a:lnTo>
                        <a:lnTo>
                          <a:pt x="35" y="978"/>
                        </a:lnTo>
                        <a:lnTo>
                          <a:pt x="29" y="983"/>
                        </a:lnTo>
                        <a:lnTo>
                          <a:pt x="23" y="988"/>
                        </a:lnTo>
                        <a:lnTo>
                          <a:pt x="18" y="993"/>
                        </a:lnTo>
                        <a:lnTo>
                          <a:pt x="13" y="999"/>
                        </a:lnTo>
                        <a:lnTo>
                          <a:pt x="10" y="1006"/>
                        </a:lnTo>
                        <a:lnTo>
                          <a:pt x="6" y="1013"/>
                        </a:lnTo>
                        <a:lnTo>
                          <a:pt x="4" y="1020"/>
                        </a:lnTo>
                        <a:lnTo>
                          <a:pt x="2" y="1028"/>
                        </a:lnTo>
                        <a:lnTo>
                          <a:pt x="1" y="1035"/>
                        </a:lnTo>
                        <a:lnTo>
                          <a:pt x="0" y="1044"/>
                        </a:lnTo>
                        <a:lnTo>
                          <a:pt x="0" y="1072"/>
                        </a:lnTo>
                        <a:lnTo>
                          <a:pt x="0" y="1074"/>
                        </a:lnTo>
                        <a:lnTo>
                          <a:pt x="0" y="1074"/>
                        </a:lnTo>
                        <a:lnTo>
                          <a:pt x="1" y="1084"/>
                        </a:lnTo>
                        <a:lnTo>
                          <a:pt x="3" y="1092"/>
                        </a:lnTo>
                        <a:lnTo>
                          <a:pt x="7" y="1099"/>
                        </a:lnTo>
                        <a:lnTo>
                          <a:pt x="13" y="1105"/>
                        </a:lnTo>
                        <a:lnTo>
                          <a:pt x="19" y="1110"/>
                        </a:lnTo>
                        <a:lnTo>
                          <a:pt x="27" y="1114"/>
                        </a:lnTo>
                        <a:lnTo>
                          <a:pt x="35" y="1117"/>
                        </a:lnTo>
                        <a:lnTo>
                          <a:pt x="43" y="1117"/>
                        </a:lnTo>
                        <a:lnTo>
                          <a:pt x="1812" y="1117"/>
                        </a:lnTo>
                        <a:lnTo>
                          <a:pt x="1812" y="1117"/>
                        </a:lnTo>
                        <a:lnTo>
                          <a:pt x="1820" y="1117"/>
                        </a:lnTo>
                        <a:lnTo>
                          <a:pt x="1828" y="1114"/>
                        </a:lnTo>
                        <a:lnTo>
                          <a:pt x="1835" y="1110"/>
                        </a:lnTo>
                        <a:lnTo>
                          <a:pt x="1843" y="1105"/>
                        </a:lnTo>
                        <a:lnTo>
                          <a:pt x="1848" y="1099"/>
                        </a:lnTo>
                        <a:lnTo>
                          <a:pt x="1852" y="1092"/>
                        </a:lnTo>
                        <a:lnTo>
                          <a:pt x="1854" y="1084"/>
                        </a:lnTo>
                        <a:lnTo>
                          <a:pt x="1855" y="1074"/>
                        </a:lnTo>
                        <a:lnTo>
                          <a:pt x="1855" y="1072"/>
                        </a:lnTo>
                        <a:lnTo>
                          <a:pt x="1855" y="1044"/>
                        </a:lnTo>
                        <a:lnTo>
                          <a:pt x="1855" y="1044"/>
                        </a:lnTo>
                        <a:lnTo>
                          <a:pt x="1855" y="1035"/>
                        </a:lnTo>
                        <a:lnTo>
                          <a:pt x="1853" y="1028"/>
                        </a:lnTo>
                        <a:lnTo>
                          <a:pt x="1852" y="1020"/>
                        </a:lnTo>
                        <a:lnTo>
                          <a:pt x="1849" y="1013"/>
                        </a:lnTo>
                        <a:lnTo>
                          <a:pt x="1846" y="1006"/>
                        </a:lnTo>
                        <a:lnTo>
                          <a:pt x="1842" y="999"/>
                        </a:lnTo>
                        <a:lnTo>
                          <a:pt x="1837" y="993"/>
                        </a:lnTo>
                        <a:lnTo>
                          <a:pt x="1831" y="988"/>
                        </a:lnTo>
                        <a:lnTo>
                          <a:pt x="1826" y="983"/>
                        </a:lnTo>
                        <a:lnTo>
                          <a:pt x="1820" y="978"/>
                        </a:lnTo>
                        <a:lnTo>
                          <a:pt x="1814" y="974"/>
                        </a:lnTo>
                        <a:lnTo>
                          <a:pt x="1807" y="971"/>
                        </a:lnTo>
                        <a:lnTo>
                          <a:pt x="1800" y="968"/>
                        </a:lnTo>
                        <a:lnTo>
                          <a:pt x="1791" y="966"/>
                        </a:lnTo>
                        <a:lnTo>
                          <a:pt x="1784" y="965"/>
                        </a:lnTo>
                        <a:lnTo>
                          <a:pt x="1776" y="965"/>
                        </a:lnTo>
                        <a:lnTo>
                          <a:pt x="1776" y="965"/>
                        </a:lnTo>
                        <a:close/>
                        <a:moveTo>
                          <a:pt x="483" y="864"/>
                        </a:moveTo>
                        <a:lnTo>
                          <a:pt x="311" y="864"/>
                        </a:lnTo>
                        <a:lnTo>
                          <a:pt x="311" y="714"/>
                        </a:lnTo>
                        <a:lnTo>
                          <a:pt x="483" y="714"/>
                        </a:lnTo>
                        <a:lnTo>
                          <a:pt x="483" y="864"/>
                        </a:lnTo>
                        <a:close/>
                        <a:moveTo>
                          <a:pt x="483" y="600"/>
                        </a:moveTo>
                        <a:lnTo>
                          <a:pt x="311" y="600"/>
                        </a:lnTo>
                        <a:lnTo>
                          <a:pt x="311" y="452"/>
                        </a:lnTo>
                        <a:lnTo>
                          <a:pt x="483" y="452"/>
                        </a:lnTo>
                        <a:lnTo>
                          <a:pt x="483" y="600"/>
                        </a:lnTo>
                        <a:close/>
                        <a:moveTo>
                          <a:pt x="1138" y="864"/>
                        </a:moveTo>
                        <a:lnTo>
                          <a:pt x="964" y="864"/>
                        </a:lnTo>
                        <a:lnTo>
                          <a:pt x="964" y="714"/>
                        </a:lnTo>
                        <a:lnTo>
                          <a:pt x="1138" y="714"/>
                        </a:lnTo>
                        <a:lnTo>
                          <a:pt x="1138" y="864"/>
                        </a:lnTo>
                        <a:close/>
                        <a:moveTo>
                          <a:pt x="1138" y="600"/>
                        </a:moveTo>
                        <a:lnTo>
                          <a:pt x="964" y="600"/>
                        </a:lnTo>
                        <a:lnTo>
                          <a:pt x="964" y="452"/>
                        </a:lnTo>
                        <a:lnTo>
                          <a:pt x="1138" y="452"/>
                        </a:lnTo>
                        <a:lnTo>
                          <a:pt x="1138" y="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" name="Freeform 104"/>
                <p:cNvSpPr>
                  <a:spLocks noEditPoints="1"/>
                </p:cNvSpPr>
                <p:nvPr/>
              </p:nvSpPr>
              <p:spPr bwMode="black">
                <a:xfrm>
                  <a:off x="5383598" y="2736921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104"/>
                <p:cNvSpPr>
                  <a:spLocks noEditPoints="1"/>
                </p:cNvSpPr>
                <p:nvPr/>
              </p:nvSpPr>
              <p:spPr bwMode="black">
                <a:xfrm>
                  <a:off x="6102560" y="2422433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104"/>
                <p:cNvSpPr>
                  <a:spLocks noEditPoints="1"/>
                </p:cNvSpPr>
                <p:nvPr/>
              </p:nvSpPr>
              <p:spPr bwMode="black">
                <a:xfrm>
                  <a:off x="6122886" y="3164754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75" name="Picture 74" descr="http://www.cristie.se/wp-content/uploads/2015/08/Scalable-Hadoop-Cluster-Pic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" t="12845" r="27494"/>
          <a:stretch/>
        </p:blipFill>
        <p:spPr bwMode="auto">
          <a:xfrm>
            <a:off x="7865517" y="2702642"/>
            <a:ext cx="2033416" cy="125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427311" y="4986686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Things</a:t>
            </a:r>
            <a:endParaRPr lang="en-US" sz="3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236347" y="4057713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IoT</a:t>
            </a:r>
            <a:r>
              <a:rPr lang="en-US" sz="3200" b="1" dirty="0" smtClean="0"/>
              <a:t> Hub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7204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3412" y="1109909"/>
            <a:ext cx="3291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780CA"/>
                </a:solidFill>
              </a:rPr>
              <a:t>Device has resources to utilize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89503" y="2309378"/>
            <a:ext cx="3279383" cy="2667362"/>
            <a:chOff x="-29144" y="982637"/>
            <a:chExt cx="3279383" cy="2667362"/>
          </a:xfrm>
        </p:grpSpPr>
        <p:grpSp>
          <p:nvGrpSpPr>
            <p:cNvPr id="35" name="Group 34"/>
            <p:cNvGrpSpPr/>
            <p:nvPr/>
          </p:nvGrpSpPr>
          <p:grpSpPr>
            <a:xfrm>
              <a:off x="181487" y="2795508"/>
              <a:ext cx="968599" cy="647357"/>
              <a:chOff x="2418891" y="5442422"/>
              <a:chExt cx="968599" cy="647357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683357" y="5442422"/>
                <a:ext cx="426537" cy="455704"/>
                <a:chOff x="-1168871" y="5933646"/>
                <a:chExt cx="426537" cy="455704"/>
              </a:xfrm>
              <a:solidFill>
                <a:schemeClr val="accent1"/>
              </a:solidFill>
            </p:grpSpPr>
            <p:sp>
              <p:nvSpPr>
                <p:cNvPr id="38" name="Freeform: Shape 228"/>
                <p:cNvSpPr/>
                <p:nvPr/>
              </p:nvSpPr>
              <p:spPr bwMode="auto">
                <a:xfrm>
                  <a:off x="-1168871" y="5933646"/>
                  <a:ext cx="426537" cy="455704"/>
                </a:xfrm>
                <a:custGeom>
                  <a:avLst/>
                  <a:gdLst>
                    <a:gd name="connsiteX0" fmla="*/ 95934 w 426537"/>
                    <a:gd name="connsiteY0" fmla="*/ 144475 h 455704"/>
                    <a:gd name="connsiteX1" fmla="*/ 95934 w 426537"/>
                    <a:gd name="connsiteY1" fmla="*/ 189612 h 455704"/>
                    <a:gd name="connsiteX2" fmla="*/ 337617 w 426537"/>
                    <a:gd name="connsiteY2" fmla="*/ 189612 h 455704"/>
                    <a:gd name="connsiteX3" fmla="*/ 337617 w 426537"/>
                    <a:gd name="connsiteY3" fmla="*/ 144475 h 455704"/>
                    <a:gd name="connsiteX4" fmla="*/ 216772 w 426537"/>
                    <a:gd name="connsiteY4" fmla="*/ 0 h 455704"/>
                    <a:gd name="connsiteX5" fmla="*/ 422712 w 426537"/>
                    <a:gd name="connsiteY5" fmla="*/ 85941 h 455704"/>
                    <a:gd name="connsiteX6" fmla="*/ 426537 w 426537"/>
                    <a:gd name="connsiteY6" fmla="*/ 455704 h 455704"/>
                    <a:gd name="connsiteX7" fmla="*/ 1 w 426537"/>
                    <a:gd name="connsiteY7" fmla="*/ 455704 h 455704"/>
                    <a:gd name="connsiteX8" fmla="*/ 1 w 426537"/>
                    <a:gd name="connsiteY8" fmla="*/ 85941 h 455704"/>
                    <a:gd name="connsiteX9" fmla="*/ 216772 w 426537"/>
                    <a:gd name="connsiteY9" fmla="*/ 0 h 455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6537" h="455704">
                      <a:moveTo>
                        <a:pt x="95934" y="144475"/>
                      </a:moveTo>
                      <a:lnTo>
                        <a:pt x="95934" y="189612"/>
                      </a:lnTo>
                      <a:lnTo>
                        <a:pt x="337617" y="189612"/>
                      </a:lnTo>
                      <a:lnTo>
                        <a:pt x="337617" y="144475"/>
                      </a:lnTo>
                      <a:close/>
                      <a:moveTo>
                        <a:pt x="216772" y="0"/>
                      </a:moveTo>
                      <a:cubicBezTo>
                        <a:pt x="317826" y="0"/>
                        <a:pt x="416546" y="38168"/>
                        <a:pt x="422712" y="85941"/>
                      </a:cubicBezTo>
                      <a:lnTo>
                        <a:pt x="426537" y="455704"/>
                      </a:lnTo>
                      <a:lnTo>
                        <a:pt x="1" y="455704"/>
                      </a:lnTo>
                      <a:lnTo>
                        <a:pt x="1" y="85941"/>
                      </a:lnTo>
                      <a:cubicBezTo>
                        <a:pt x="-423" y="47093"/>
                        <a:pt x="115718" y="0"/>
                        <a:pt x="216772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" name="Freeform 81"/>
                <p:cNvSpPr>
                  <a:spLocks noChangeAspect="1" noEditPoints="1"/>
                </p:cNvSpPr>
                <p:nvPr/>
              </p:nvSpPr>
              <p:spPr bwMode="black">
                <a:xfrm>
                  <a:off x="-1028841" y="6201208"/>
                  <a:ext cx="156946" cy="121506"/>
                </a:xfrm>
                <a:custGeom>
                  <a:avLst/>
                  <a:gdLst>
                    <a:gd name="T0" fmla="*/ 71 w 75"/>
                    <a:gd name="T1" fmla="*/ 58 h 58"/>
                    <a:gd name="T2" fmla="*/ 4 w 75"/>
                    <a:gd name="T3" fmla="*/ 58 h 58"/>
                    <a:gd name="T4" fmla="*/ 0 w 75"/>
                    <a:gd name="T5" fmla="*/ 54 h 58"/>
                    <a:gd name="T6" fmla="*/ 0 w 75"/>
                    <a:gd name="T7" fmla="*/ 4 h 58"/>
                    <a:gd name="T8" fmla="*/ 4 w 75"/>
                    <a:gd name="T9" fmla="*/ 0 h 58"/>
                    <a:gd name="T10" fmla="*/ 71 w 75"/>
                    <a:gd name="T11" fmla="*/ 0 h 58"/>
                    <a:gd name="T12" fmla="*/ 75 w 75"/>
                    <a:gd name="T13" fmla="*/ 4 h 58"/>
                    <a:gd name="T14" fmla="*/ 75 w 75"/>
                    <a:gd name="T15" fmla="*/ 54 h 58"/>
                    <a:gd name="T16" fmla="*/ 71 w 75"/>
                    <a:gd name="T17" fmla="*/ 58 h 58"/>
                    <a:gd name="T18" fmla="*/ 8 w 75"/>
                    <a:gd name="T19" fmla="*/ 50 h 58"/>
                    <a:gd name="T20" fmla="*/ 67 w 75"/>
                    <a:gd name="T21" fmla="*/ 50 h 58"/>
                    <a:gd name="T22" fmla="*/ 67 w 75"/>
                    <a:gd name="T23" fmla="*/ 16 h 58"/>
                    <a:gd name="T24" fmla="*/ 39 w 75"/>
                    <a:gd name="T25" fmla="*/ 38 h 58"/>
                    <a:gd name="T26" fmla="*/ 35 w 75"/>
                    <a:gd name="T27" fmla="*/ 38 h 58"/>
                    <a:gd name="T28" fmla="*/ 8 w 75"/>
                    <a:gd name="T29" fmla="*/ 17 h 58"/>
                    <a:gd name="T30" fmla="*/ 8 w 75"/>
                    <a:gd name="T31" fmla="*/ 50 h 58"/>
                    <a:gd name="T32" fmla="*/ 9 w 75"/>
                    <a:gd name="T33" fmla="*/ 8 h 58"/>
                    <a:gd name="T34" fmla="*/ 37 w 75"/>
                    <a:gd name="T35" fmla="*/ 30 h 58"/>
                    <a:gd name="T36" fmla="*/ 65 w 75"/>
                    <a:gd name="T37" fmla="*/ 8 h 58"/>
                    <a:gd name="T38" fmla="*/ 9 w 75"/>
                    <a:gd name="T3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5" h="58">
                      <a:moveTo>
                        <a:pt x="71" y="58"/>
                      </a:move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2" y="58"/>
                        <a:pt x="0" y="56"/>
                        <a:pt x="0" y="5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3" y="0"/>
                        <a:pt x="75" y="2"/>
                        <a:pt x="75" y="4"/>
                      </a:cubicBezTo>
                      <a:cubicBezTo>
                        <a:pt x="75" y="54"/>
                        <a:pt x="75" y="54"/>
                        <a:pt x="75" y="54"/>
                      </a:cubicBezTo>
                      <a:cubicBezTo>
                        <a:pt x="75" y="56"/>
                        <a:pt x="73" y="58"/>
                        <a:pt x="71" y="58"/>
                      </a:cubicBezTo>
                      <a:close/>
                      <a:moveTo>
                        <a:pt x="8" y="50"/>
                      </a:moveTo>
                      <a:cubicBezTo>
                        <a:pt x="67" y="50"/>
                        <a:pt x="67" y="50"/>
                        <a:pt x="67" y="50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38" y="39"/>
                        <a:pt x="36" y="39"/>
                        <a:pt x="35" y="38"/>
                      </a:cubicBezTo>
                      <a:cubicBezTo>
                        <a:pt x="8" y="17"/>
                        <a:pt x="8" y="17"/>
                        <a:pt x="8" y="17"/>
                      </a:cubicBezTo>
                      <a:lnTo>
                        <a:pt x="8" y="50"/>
                      </a:lnTo>
                      <a:close/>
                      <a:moveTo>
                        <a:pt x="9" y="8"/>
                      </a:move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65" y="8"/>
                        <a:pt x="65" y="8"/>
                        <a:pt x="65" y="8"/>
                      </a:cubicBezTo>
                      <a:lnTo>
                        <a:pt x="9" y="8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2418891" y="592358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Postboxes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94404" y="997549"/>
              <a:ext cx="968599" cy="765350"/>
              <a:chOff x="3331648" y="1388549"/>
              <a:chExt cx="968599" cy="765350"/>
            </a:xfrm>
          </p:grpSpPr>
          <p:sp>
            <p:nvSpPr>
              <p:cNvPr id="41" name="Freeform 137"/>
              <p:cNvSpPr>
                <a:spLocks noChangeAspect="1"/>
              </p:cNvSpPr>
              <p:nvPr/>
            </p:nvSpPr>
            <p:spPr bwMode="black">
              <a:xfrm>
                <a:off x="3519901" y="1388549"/>
                <a:ext cx="592094" cy="548872"/>
              </a:xfrm>
              <a:custGeom>
                <a:avLst/>
                <a:gdLst>
                  <a:gd name="T0" fmla="*/ 23 w 83"/>
                  <a:gd name="T1" fmla="*/ 76 h 77"/>
                  <a:gd name="T2" fmla="*/ 31 w 83"/>
                  <a:gd name="T3" fmla="*/ 77 h 77"/>
                  <a:gd name="T4" fmla="*/ 52 w 83"/>
                  <a:gd name="T5" fmla="*/ 43 h 77"/>
                  <a:gd name="T6" fmla="*/ 79 w 83"/>
                  <a:gd name="T7" fmla="*/ 43 h 77"/>
                  <a:gd name="T8" fmla="*/ 83 w 83"/>
                  <a:gd name="T9" fmla="*/ 38 h 77"/>
                  <a:gd name="T10" fmla="*/ 79 w 83"/>
                  <a:gd name="T11" fmla="*/ 33 h 77"/>
                  <a:gd name="T12" fmla="*/ 52 w 83"/>
                  <a:gd name="T13" fmla="*/ 33 h 77"/>
                  <a:gd name="T14" fmla="*/ 31 w 83"/>
                  <a:gd name="T15" fmla="*/ 0 h 77"/>
                  <a:gd name="T16" fmla="*/ 23 w 83"/>
                  <a:gd name="T17" fmla="*/ 1 h 77"/>
                  <a:gd name="T18" fmla="*/ 33 w 83"/>
                  <a:gd name="T19" fmla="*/ 33 h 77"/>
                  <a:gd name="T20" fmla="*/ 14 w 83"/>
                  <a:gd name="T21" fmla="*/ 33 h 77"/>
                  <a:gd name="T22" fmla="*/ 8 w 83"/>
                  <a:gd name="T23" fmla="*/ 27 h 77"/>
                  <a:gd name="T24" fmla="*/ 0 w 83"/>
                  <a:gd name="T25" fmla="*/ 27 h 77"/>
                  <a:gd name="T26" fmla="*/ 5 w 83"/>
                  <a:gd name="T27" fmla="*/ 38 h 77"/>
                  <a:gd name="T28" fmla="*/ 0 w 83"/>
                  <a:gd name="T29" fmla="*/ 50 h 77"/>
                  <a:gd name="T30" fmla="*/ 8 w 83"/>
                  <a:gd name="T31" fmla="*/ 50 h 77"/>
                  <a:gd name="T32" fmla="*/ 14 w 83"/>
                  <a:gd name="T33" fmla="*/ 43 h 77"/>
                  <a:gd name="T34" fmla="*/ 33 w 83"/>
                  <a:gd name="T35" fmla="*/ 43 h 77"/>
                  <a:gd name="T36" fmla="*/ 23 w 83"/>
                  <a:gd name="T37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77">
                    <a:moveTo>
                      <a:pt x="23" y="76"/>
                    </a:moveTo>
                    <a:cubicBezTo>
                      <a:pt x="31" y="77"/>
                      <a:pt x="31" y="77"/>
                      <a:pt x="31" y="77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79" y="43"/>
                      <a:pt x="79" y="43"/>
                      <a:pt x="79" y="43"/>
                    </a:cubicBezTo>
                    <a:cubicBezTo>
                      <a:pt x="81" y="43"/>
                      <a:pt x="83" y="41"/>
                      <a:pt x="83" y="38"/>
                    </a:cubicBezTo>
                    <a:cubicBezTo>
                      <a:pt x="83" y="36"/>
                      <a:pt x="81" y="33"/>
                      <a:pt x="79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33" y="43"/>
                      <a:pt x="33" y="43"/>
                      <a:pt x="33" y="43"/>
                    </a:cubicBezTo>
                    <a:lnTo>
                      <a:pt x="23" y="76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31648" y="198770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</a:rPr>
                  <a:t>Aircraft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375924" y="2947882"/>
              <a:ext cx="968599" cy="702117"/>
              <a:chOff x="7983769" y="6064722"/>
              <a:chExt cx="968599" cy="70211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8091113" y="6064722"/>
                <a:ext cx="682748" cy="514643"/>
                <a:chOff x="14466548" y="3803109"/>
                <a:chExt cx="499020" cy="376151"/>
              </a:xfrm>
              <a:solidFill>
                <a:schemeClr val="accent2"/>
              </a:solidFill>
            </p:grpSpPr>
            <p:sp>
              <p:nvSpPr>
                <p:cNvPr id="46" name="Freeform 39"/>
                <p:cNvSpPr>
                  <a:spLocks/>
                </p:cNvSpPr>
                <p:nvPr/>
              </p:nvSpPr>
              <p:spPr bwMode="auto">
                <a:xfrm>
                  <a:off x="14657821" y="3803109"/>
                  <a:ext cx="149599" cy="71595"/>
                </a:xfrm>
                <a:custGeom>
                  <a:avLst/>
                  <a:gdLst>
                    <a:gd name="T0" fmla="*/ 408 w 560"/>
                    <a:gd name="T1" fmla="*/ 187 h 265"/>
                    <a:gd name="T2" fmla="*/ 523 w 560"/>
                    <a:gd name="T3" fmla="*/ 187 h 265"/>
                    <a:gd name="T4" fmla="*/ 523 w 560"/>
                    <a:gd name="T5" fmla="*/ 187 h 265"/>
                    <a:gd name="T6" fmla="*/ 530 w 560"/>
                    <a:gd name="T7" fmla="*/ 187 h 265"/>
                    <a:gd name="T8" fmla="*/ 537 w 560"/>
                    <a:gd name="T9" fmla="*/ 185 h 265"/>
                    <a:gd name="T10" fmla="*/ 544 w 560"/>
                    <a:gd name="T11" fmla="*/ 181 h 265"/>
                    <a:gd name="T12" fmla="*/ 550 w 560"/>
                    <a:gd name="T13" fmla="*/ 177 h 265"/>
                    <a:gd name="T14" fmla="*/ 554 w 560"/>
                    <a:gd name="T15" fmla="*/ 172 h 265"/>
                    <a:gd name="T16" fmla="*/ 557 w 560"/>
                    <a:gd name="T17" fmla="*/ 164 h 265"/>
                    <a:gd name="T18" fmla="*/ 559 w 560"/>
                    <a:gd name="T19" fmla="*/ 158 h 265"/>
                    <a:gd name="T20" fmla="*/ 560 w 560"/>
                    <a:gd name="T21" fmla="*/ 150 h 265"/>
                    <a:gd name="T22" fmla="*/ 560 w 560"/>
                    <a:gd name="T23" fmla="*/ 37 h 265"/>
                    <a:gd name="T24" fmla="*/ 560 w 560"/>
                    <a:gd name="T25" fmla="*/ 37 h 265"/>
                    <a:gd name="T26" fmla="*/ 559 w 560"/>
                    <a:gd name="T27" fmla="*/ 29 h 265"/>
                    <a:gd name="T28" fmla="*/ 557 w 560"/>
                    <a:gd name="T29" fmla="*/ 22 h 265"/>
                    <a:gd name="T30" fmla="*/ 554 w 560"/>
                    <a:gd name="T31" fmla="*/ 15 h 265"/>
                    <a:gd name="T32" fmla="*/ 550 w 560"/>
                    <a:gd name="T33" fmla="*/ 10 h 265"/>
                    <a:gd name="T34" fmla="*/ 544 w 560"/>
                    <a:gd name="T35" fmla="*/ 6 h 265"/>
                    <a:gd name="T36" fmla="*/ 537 w 560"/>
                    <a:gd name="T37" fmla="*/ 2 h 265"/>
                    <a:gd name="T38" fmla="*/ 530 w 560"/>
                    <a:gd name="T39" fmla="*/ 0 h 265"/>
                    <a:gd name="T40" fmla="*/ 523 w 560"/>
                    <a:gd name="T41" fmla="*/ 0 h 265"/>
                    <a:gd name="T42" fmla="*/ 37 w 560"/>
                    <a:gd name="T43" fmla="*/ 0 h 265"/>
                    <a:gd name="T44" fmla="*/ 37 w 560"/>
                    <a:gd name="T45" fmla="*/ 0 h 265"/>
                    <a:gd name="T46" fmla="*/ 30 w 560"/>
                    <a:gd name="T47" fmla="*/ 0 h 265"/>
                    <a:gd name="T48" fmla="*/ 23 w 560"/>
                    <a:gd name="T49" fmla="*/ 2 h 265"/>
                    <a:gd name="T50" fmla="*/ 17 w 560"/>
                    <a:gd name="T51" fmla="*/ 6 h 265"/>
                    <a:gd name="T52" fmla="*/ 12 w 560"/>
                    <a:gd name="T53" fmla="*/ 10 h 265"/>
                    <a:gd name="T54" fmla="*/ 6 w 560"/>
                    <a:gd name="T55" fmla="*/ 15 h 265"/>
                    <a:gd name="T56" fmla="*/ 3 w 560"/>
                    <a:gd name="T57" fmla="*/ 22 h 265"/>
                    <a:gd name="T58" fmla="*/ 1 w 560"/>
                    <a:gd name="T59" fmla="*/ 29 h 265"/>
                    <a:gd name="T60" fmla="*/ 0 w 560"/>
                    <a:gd name="T61" fmla="*/ 37 h 265"/>
                    <a:gd name="T62" fmla="*/ 0 w 560"/>
                    <a:gd name="T63" fmla="*/ 150 h 265"/>
                    <a:gd name="T64" fmla="*/ 0 w 560"/>
                    <a:gd name="T65" fmla="*/ 150 h 265"/>
                    <a:gd name="T66" fmla="*/ 1 w 560"/>
                    <a:gd name="T67" fmla="*/ 158 h 265"/>
                    <a:gd name="T68" fmla="*/ 3 w 560"/>
                    <a:gd name="T69" fmla="*/ 164 h 265"/>
                    <a:gd name="T70" fmla="*/ 6 w 560"/>
                    <a:gd name="T71" fmla="*/ 172 h 265"/>
                    <a:gd name="T72" fmla="*/ 12 w 560"/>
                    <a:gd name="T73" fmla="*/ 177 h 265"/>
                    <a:gd name="T74" fmla="*/ 17 w 560"/>
                    <a:gd name="T75" fmla="*/ 181 h 265"/>
                    <a:gd name="T76" fmla="*/ 23 w 560"/>
                    <a:gd name="T77" fmla="*/ 185 h 265"/>
                    <a:gd name="T78" fmla="*/ 30 w 560"/>
                    <a:gd name="T79" fmla="*/ 187 h 265"/>
                    <a:gd name="T80" fmla="*/ 37 w 560"/>
                    <a:gd name="T81" fmla="*/ 187 h 265"/>
                    <a:gd name="T82" fmla="*/ 153 w 560"/>
                    <a:gd name="T83" fmla="*/ 187 h 265"/>
                    <a:gd name="T84" fmla="*/ 153 w 560"/>
                    <a:gd name="T85" fmla="*/ 265 h 265"/>
                    <a:gd name="T86" fmla="*/ 408 w 560"/>
                    <a:gd name="T87" fmla="*/ 265 h 265"/>
                    <a:gd name="T88" fmla="*/ 408 w 560"/>
                    <a:gd name="T89" fmla="*/ 187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60" h="265">
                      <a:moveTo>
                        <a:pt x="408" y="187"/>
                      </a:moveTo>
                      <a:lnTo>
                        <a:pt x="523" y="187"/>
                      </a:lnTo>
                      <a:lnTo>
                        <a:pt x="523" y="187"/>
                      </a:lnTo>
                      <a:lnTo>
                        <a:pt x="530" y="187"/>
                      </a:lnTo>
                      <a:lnTo>
                        <a:pt x="537" y="185"/>
                      </a:lnTo>
                      <a:lnTo>
                        <a:pt x="544" y="181"/>
                      </a:lnTo>
                      <a:lnTo>
                        <a:pt x="550" y="177"/>
                      </a:lnTo>
                      <a:lnTo>
                        <a:pt x="554" y="172"/>
                      </a:lnTo>
                      <a:lnTo>
                        <a:pt x="557" y="164"/>
                      </a:lnTo>
                      <a:lnTo>
                        <a:pt x="559" y="158"/>
                      </a:lnTo>
                      <a:lnTo>
                        <a:pt x="560" y="150"/>
                      </a:lnTo>
                      <a:lnTo>
                        <a:pt x="560" y="37"/>
                      </a:lnTo>
                      <a:lnTo>
                        <a:pt x="560" y="37"/>
                      </a:lnTo>
                      <a:lnTo>
                        <a:pt x="559" y="29"/>
                      </a:lnTo>
                      <a:lnTo>
                        <a:pt x="557" y="22"/>
                      </a:lnTo>
                      <a:lnTo>
                        <a:pt x="554" y="15"/>
                      </a:lnTo>
                      <a:lnTo>
                        <a:pt x="550" y="10"/>
                      </a:lnTo>
                      <a:lnTo>
                        <a:pt x="544" y="6"/>
                      </a:lnTo>
                      <a:lnTo>
                        <a:pt x="537" y="2"/>
                      </a:lnTo>
                      <a:lnTo>
                        <a:pt x="530" y="0"/>
                      </a:lnTo>
                      <a:lnTo>
                        <a:pt x="523" y="0"/>
                      </a:lnTo>
                      <a:lnTo>
                        <a:pt x="37" y="0"/>
                      </a:lnTo>
                      <a:lnTo>
                        <a:pt x="37" y="0"/>
                      </a:lnTo>
                      <a:lnTo>
                        <a:pt x="30" y="0"/>
                      </a:lnTo>
                      <a:lnTo>
                        <a:pt x="23" y="2"/>
                      </a:lnTo>
                      <a:lnTo>
                        <a:pt x="17" y="6"/>
                      </a:lnTo>
                      <a:lnTo>
                        <a:pt x="12" y="10"/>
                      </a:lnTo>
                      <a:lnTo>
                        <a:pt x="6" y="15"/>
                      </a:lnTo>
                      <a:lnTo>
                        <a:pt x="3" y="22"/>
                      </a:lnTo>
                      <a:lnTo>
                        <a:pt x="1" y="29"/>
                      </a:lnTo>
                      <a:lnTo>
                        <a:pt x="0" y="37"/>
                      </a:lnTo>
                      <a:lnTo>
                        <a:pt x="0" y="150"/>
                      </a:lnTo>
                      <a:lnTo>
                        <a:pt x="0" y="150"/>
                      </a:lnTo>
                      <a:lnTo>
                        <a:pt x="1" y="158"/>
                      </a:lnTo>
                      <a:lnTo>
                        <a:pt x="3" y="164"/>
                      </a:lnTo>
                      <a:lnTo>
                        <a:pt x="6" y="172"/>
                      </a:lnTo>
                      <a:lnTo>
                        <a:pt x="12" y="177"/>
                      </a:lnTo>
                      <a:lnTo>
                        <a:pt x="17" y="181"/>
                      </a:lnTo>
                      <a:lnTo>
                        <a:pt x="23" y="185"/>
                      </a:lnTo>
                      <a:lnTo>
                        <a:pt x="30" y="187"/>
                      </a:lnTo>
                      <a:lnTo>
                        <a:pt x="37" y="187"/>
                      </a:lnTo>
                      <a:lnTo>
                        <a:pt x="153" y="187"/>
                      </a:lnTo>
                      <a:lnTo>
                        <a:pt x="153" y="265"/>
                      </a:lnTo>
                      <a:lnTo>
                        <a:pt x="408" y="265"/>
                      </a:lnTo>
                      <a:lnTo>
                        <a:pt x="408" y="187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" name="Freeform 40"/>
                <p:cNvSpPr>
                  <a:spLocks noEditPoints="1"/>
                </p:cNvSpPr>
                <p:nvPr/>
              </p:nvSpPr>
              <p:spPr bwMode="auto">
                <a:xfrm>
                  <a:off x="14466548" y="3895020"/>
                  <a:ext cx="499020" cy="284240"/>
                </a:xfrm>
                <a:custGeom>
                  <a:avLst/>
                  <a:gdLst>
                    <a:gd name="T0" fmla="*/ 1674 w 1868"/>
                    <a:gd name="T1" fmla="*/ 147 h 1065"/>
                    <a:gd name="T2" fmla="*/ 1651 w 1868"/>
                    <a:gd name="T3" fmla="*/ 162 h 1065"/>
                    <a:gd name="T4" fmla="*/ 1645 w 1868"/>
                    <a:gd name="T5" fmla="*/ 312 h 1065"/>
                    <a:gd name="T6" fmla="*/ 1546 w 1868"/>
                    <a:gd name="T7" fmla="*/ 30 h 1065"/>
                    <a:gd name="T8" fmla="*/ 1530 w 1868"/>
                    <a:gd name="T9" fmla="*/ 7 h 1065"/>
                    <a:gd name="T10" fmla="*/ 701 w 1868"/>
                    <a:gd name="T11" fmla="*/ 0 h 1065"/>
                    <a:gd name="T12" fmla="*/ 678 w 1868"/>
                    <a:gd name="T13" fmla="*/ 8 h 1065"/>
                    <a:gd name="T14" fmla="*/ 320 w 1868"/>
                    <a:gd name="T15" fmla="*/ 210 h 1065"/>
                    <a:gd name="T16" fmla="*/ 294 w 1868"/>
                    <a:gd name="T17" fmla="*/ 221 h 1065"/>
                    <a:gd name="T18" fmla="*/ 284 w 1868"/>
                    <a:gd name="T19" fmla="*/ 247 h 1065"/>
                    <a:gd name="T20" fmla="*/ 187 w 1868"/>
                    <a:gd name="T21" fmla="*/ 288 h 1065"/>
                    <a:gd name="T22" fmla="*/ 176 w 1868"/>
                    <a:gd name="T23" fmla="*/ 262 h 1065"/>
                    <a:gd name="T24" fmla="*/ 150 w 1868"/>
                    <a:gd name="T25" fmla="*/ 252 h 1065"/>
                    <a:gd name="T26" fmla="*/ 22 w 1868"/>
                    <a:gd name="T27" fmla="*/ 254 h 1065"/>
                    <a:gd name="T28" fmla="*/ 2 w 1868"/>
                    <a:gd name="T29" fmla="*/ 273 h 1065"/>
                    <a:gd name="T30" fmla="*/ 0 w 1868"/>
                    <a:gd name="T31" fmla="*/ 776 h 1065"/>
                    <a:gd name="T32" fmla="*/ 10 w 1868"/>
                    <a:gd name="T33" fmla="*/ 802 h 1065"/>
                    <a:gd name="T34" fmla="*/ 37 w 1868"/>
                    <a:gd name="T35" fmla="*/ 814 h 1065"/>
                    <a:gd name="T36" fmla="*/ 164 w 1868"/>
                    <a:gd name="T37" fmla="*/ 810 h 1065"/>
                    <a:gd name="T38" fmla="*/ 184 w 1868"/>
                    <a:gd name="T39" fmla="*/ 791 h 1065"/>
                    <a:gd name="T40" fmla="*/ 284 w 1868"/>
                    <a:gd name="T41" fmla="*/ 660 h 1065"/>
                    <a:gd name="T42" fmla="*/ 286 w 1868"/>
                    <a:gd name="T43" fmla="*/ 832 h 1065"/>
                    <a:gd name="T44" fmla="*/ 306 w 1868"/>
                    <a:gd name="T45" fmla="*/ 852 h 1065"/>
                    <a:gd name="T46" fmla="*/ 672 w 1868"/>
                    <a:gd name="T47" fmla="*/ 1051 h 1065"/>
                    <a:gd name="T48" fmla="*/ 693 w 1868"/>
                    <a:gd name="T49" fmla="*/ 1064 h 1065"/>
                    <a:gd name="T50" fmla="*/ 1262 w 1868"/>
                    <a:gd name="T51" fmla="*/ 1064 h 1065"/>
                    <a:gd name="T52" fmla="*/ 1537 w 1868"/>
                    <a:gd name="T53" fmla="*/ 783 h 1065"/>
                    <a:gd name="T54" fmla="*/ 1546 w 1868"/>
                    <a:gd name="T55" fmla="*/ 764 h 1065"/>
                    <a:gd name="T56" fmla="*/ 1645 w 1868"/>
                    <a:gd name="T57" fmla="*/ 803 h 1065"/>
                    <a:gd name="T58" fmla="*/ 1651 w 1868"/>
                    <a:gd name="T59" fmla="*/ 825 h 1065"/>
                    <a:gd name="T60" fmla="*/ 1674 w 1868"/>
                    <a:gd name="T61" fmla="*/ 840 h 1065"/>
                    <a:gd name="T62" fmla="*/ 1838 w 1868"/>
                    <a:gd name="T63" fmla="*/ 840 h 1065"/>
                    <a:gd name="T64" fmla="*/ 1862 w 1868"/>
                    <a:gd name="T65" fmla="*/ 825 h 1065"/>
                    <a:gd name="T66" fmla="*/ 1868 w 1868"/>
                    <a:gd name="T67" fmla="*/ 183 h 1065"/>
                    <a:gd name="T68" fmla="*/ 1862 w 1868"/>
                    <a:gd name="T69" fmla="*/ 162 h 1065"/>
                    <a:gd name="T70" fmla="*/ 1838 w 1868"/>
                    <a:gd name="T71" fmla="*/ 147 h 1065"/>
                    <a:gd name="T72" fmla="*/ 946 w 1868"/>
                    <a:gd name="T73" fmla="*/ 611 h 1065"/>
                    <a:gd name="T74" fmla="*/ 808 w 1868"/>
                    <a:gd name="T75" fmla="*/ 609 h 1065"/>
                    <a:gd name="T76" fmla="*/ 791 w 1868"/>
                    <a:gd name="T77" fmla="*/ 599 h 1065"/>
                    <a:gd name="T78" fmla="*/ 784 w 1868"/>
                    <a:gd name="T79" fmla="*/ 579 h 1065"/>
                    <a:gd name="T80" fmla="*/ 788 w 1868"/>
                    <a:gd name="T81" fmla="*/ 561 h 1065"/>
                    <a:gd name="T82" fmla="*/ 1121 w 1868"/>
                    <a:gd name="T83" fmla="*/ 165 h 1065"/>
                    <a:gd name="T84" fmla="*/ 1143 w 1868"/>
                    <a:gd name="T85" fmla="*/ 158 h 1065"/>
                    <a:gd name="T86" fmla="*/ 1166 w 1868"/>
                    <a:gd name="T87" fmla="*/ 164 h 1065"/>
                    <a:gd name="T88" fmla="*/ 1179 w 1868"/>
                    <a:gd name="T89" fmla="*/ 182 h 1065"/>
                    <a:gd name="T90" fmla="*/ 1087 w 1868"/>
                    <a:gd name="T91" fmla="*/ 436 h 1065"/>
                    <a:gd name="T92" fmla="*/ 1225 w 1868"/>
                    <a:gd name="T93" fmla="*/ 438 h 1065"/>
                    <a:gd name="T94" fmla="*/ 1241 w 1868"/>
                    <a:gd name="T95" fmla="*/ 448 h 1065"/>
                    <a:gd name="T96" fmla="*/ 1248 w 1868"/>
                    <a:gd name="T97" fmla="*/ 474 h 1065"/>
                    <a:gd name="T98" fmla="*/ 916 w 1868"/>
                    <a:gd name="T99" fmla="*/ 878 h 1065"/>
                    <a:gd name="T100" fmla="*/ 900 w 1868"/>
                    <a:gd name="T101" fmla="*/ 889 h 1065"/>
                    <a:gd name="T102" fmla="*/ 877 w 1868"/>
                    <a:gd name="T103" fmla="*/ 890 h 1065"/>
                    <a:gd name="T104" fmla="*/ 858 w 1868"/>
                    <a:gd name="T105" fmla="*/ 876 h 1065"/>
                    <a:gd name="T106" fmla="*/ 853 w 1868"/>
                    <a:gd name="T107" fmla="*/ 854 h 10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68" h="1065">
                      <a:moveTo>
                        <a:pt x="1831" y="146"/>
                      </a:moveTo>
                      <a:lnTo>
                        <a:pt x="1682" y="146"/>
                      </a:lnTo>
                      <a:lnTo>
                        <a:pt x="1682" y="146"/>
                      </a:lnTo>
                      <a:lnTo>
                        <a:pt x="1674" y="147"/>
                      </a:lnTo>
                      <a:lnTo>
                        <a:pt x="1667" y="149"/>
                      </a:lnTo>
                      <a:lnTo>
                        <a:pt x="1661" y="152"/>
                      </a:lnTo>
                      <a:lnTo>
                        <a:pt x="1656" y="157"/>
                      </a:lnTo>
                      <a:lnTo>
                        <a:pt x="1651" y="162"/>
                      </a:lnTo>
                      <a:lnTo>
                        <a:pt x="1648" y="168"/>
                      </a:lnTo>
                      <a:lnTo>
                        <a:pt x="1646" y="175"/>
                      </a:lnTo>
                      <a:lnTo>
                        <a:pt x="1645" y="183"/>
                      </a:lnTo>
                      <a:lnTo>
                        <a:pt x="1645" y="312"/>
                      </a:lnTo>
                      <a:lnTo>
                        <a:pt x="1547" y="312"/>
                      </a:lnTo>
                      <a:lnTo>
                        <a:pt x="1547" y="37"/>
                      </a:lnTo>
                      <a:lnTo>
                        <a:pt x="1547" y="37"/>
                      </a:lnTo>
                      <a:lnTo>
                        <a:pt x="1546" y="30"/>
                      </a:lnTo>
                      <a:lnTo>
                        <a:pt x="1544" y="23"/>
                      </a:lnTo>
                      <a:lnTo>
                        <a:pt x="1541" y="17"/>
                      </a:lnTo>
                      <a:lnTo>
                        <a:pt x="1536" y="11"/>
                      </a:lnTo>
                      <a:lnTo>
                        <a:pt x="1530" y="7"/>
                      </a:lnTo>
                      <a:lnTo>
                        <a:pt x="1524" y="3"/>
                      </a:lnTo>
                      <a:lnTo>
                        <a:pt x="1517" y="1"/>
                      </a:lnTo>
                      <a:lnTo>
                        <a:pt x="1510" y="0"/>
                      </a:lnTo>
                      <a:lnTo>
                        <a:pt x="701" y="0"/>
                      </a:lnTo>
                      <a:lnTo>
                        <a:pt x="701" y="0"/>
                      </a:lnTo>
                      <a:lnTo>
                        <a:pt x="693" y="1"/>
                      </a:lnTo>
                      <a:lnTo>
                        <a:pt x="685" y="3"/>
                      </a:lnTo>
                      <a:lnTo>
                        <a:pt x="678" y="8"/>
                      </a:lnTo>
                      <a:lnTo>
                        <a:pt x="672" y="14"/>
                      </a:lnTo>
                      <a:lnTo>
                        <a:pt x="505" y="210"/>
                      </a:lnTo>
                      <a:lnTo>
                        <a:pt x="320" y="210"/>
                      </a:lnTo>
                      <a:lnTo>
                        <a:pt x="320" y="210"/>
                      </a:lnTo>
                      <a:lnTo>
                        <a:pt x="313" y="210"/>
                      </a:lnTo>
                      <a:lnTo>
                        <a:pt x="306" y="213"/>
                      </a:lnTo>
                      <a:lnTo>
                        <a:pt x="299" y="217"/>
                      </a:lnTo>
                      <a:lnTo>
                        <a:pt x="294" y="221"/>
                      </a:lnTo>
                      <a:lnTo>
                        <a:pt x="290" y="227"/>
                      </a:lnTo>
                      <a:lnTo>
                        <a:pt x="286" y="233"/>
                      </a:lnTo>
                      <a:lnTo>
                        <a:pt x="284" y="239"/>
                      </a:lnTo>
                      <a:lnTo>
                        <a:pt x="284" y="247"/>
                      </a:lnTo>
                      <a:lnTo>
                        <a:pt x="284" y="404"/>
                      </a:lnTo>
                      <a:lnTo>
                        <a:pt x="187" y="404"/>
                      </a:lnTo>
                      <a:lnTo>
                        <a:pt x="187" y="288"/>
                      </a:lnTo>
                      <a:lnTo>
                        <a:pt x="187" y="288"/>
                      </a:lnTo>
                      <a:lnTo>
                        <a:pt x="186" y="280"/>
                      </a:lnTo>
                      <a:lnTo>
                        <a:pt x="184" y="273"/>
                      </a:lnTo>
                      <a:lnTo>
                        <a:pt x="181" y="267"/>
                      </a:lnTo>
                      <a:lnTo>
                        <a:pt x="176" y="262"/>
                      </a:lnTo>
                      <a:lnTo>
                        <a:pt x="171" y="258"/>
                      </a:lnTo>
                      <a:lnTo>
                        <a:pt x="164" y="254"/>
                      </a:lnTo>
                      <a:lnTo>
                        <a:pt x="157" y="252"/>
                      </a:lnTo>
                      <a:lnTo>
                        <a:pt x="150" y="252"/>
                      </a:lnTo>
                      <a:lnTo>
                        <a:pt x="37" y="252"/>
                      </a:lnTo>
                      <a:lnTo>
                        <a:pt x="37" y="252"/>
                      </a:lnTo>
                      <a:lnTo>
                        <a:pt x="29" y="252"/>
                      </a:lnTo>
                      <a:lnTo>
                        <a:pt x="22" y="254"/>
                      </a:lnTo>
                      <a:lnTo>
                        <a:pt x="15" y="258"/>
                      </a:lnTo>
                      <a:lnTo>
                        <a:pt x="10" y="262"/>
                      </a:lnTo>
                      <a:lnTo>
                        <a:pt x="6" y="267"/>
                      </a:lnTo>
                      <a:lnTo>
                        <a:pt x="2" y="273"/>
                      </a:lnTo>
                      <a:lnTo>
                        <a:pt x="0" y="280"/>
                      </a:lnTo>
                      <a:lnTo>
                        <a:pt x="0" y="288"/>
                      </a:lnTo>
                      <a:lnTo>
                        <a:pt x="0" y="776"/>
                      </a:lnTo>
                      <a:lnTo>
                        <a:pt x="0" y="776"/>
                      </a:lnTo>
                      <a:lnTo>
                        <a:pt x="0" y="784"/>
                      </a:lnTo>
                      <a:lnTo>
                        <a:pt x="2" y="791"/>
                      </a:lnTo>
                      <a:lnTo>
                        <a:pt x="6" y="797"/>
                      </a:lnTo>
                      <a:lnTo>
                        <a:pt x="10" y="802"/>
                      </a:lnTo>
                      <a:lnTo>
                        <a:pt x="15" y="807"/>
                      </a:lnTo>
                      <a:lnTo>
                        <a:pt x="22" y="810"/>
                      </a:lnTo>
                      <a:lnTo>
                        <a:pt x="29" y="812"/>
                      </a:lnTo>
                      <a:lnTo>
                        <a:pt x="37" y="814"/>
                      </a:lnTo>
                      <a:lnTo>
                        <a:pt x="150" y="814"/>
                      </a:lnTo>
                      <a:lnTo>
                        <a:pt x="150" y="814"/>
                      </a:lnTo>
                      <a:lnTo>
                        <a:pt x="157" y="812"/>
                      </a:lnTo>
                      <a:lnTo>
                        <a:pt x="164" y="810"/>
                      </a:lnTo>
                      <a:lnTo>
                        <a:pt x="171" y="807"/>
                      </a:lnTo>
                      <a:lnTo>
                        <a:pt x="176" y="802"/>
                      </a:lnTo>
                      <a:lnTo>
                        <a:pt x="181" y="797"/>
                      </a:lnTo>
                      <a:lnTo>
                        <a:pt x="184" y="791"/>
                      </a:lnTo>
                      <a:lnTo>
                        <a:pt x="186" y="784"/>
                      </a:lnTo>
                      <a:lnTo>
                        <a:pt x="187" y="776"/>
                      </a:lnTo>
                      <a:lnTo>
                        <a:pt x="187" y="660"/>
                      </a:lnTo>
                      <a:lnTo>
                        <a:pt x="284" y="660"/>
                      </a:lnTo>
                      <a:lnTo>
                        <a:pt x="284" y="818"/>
                      </a:lnTo>
                      <a:lnTo>
                        <a:pt x="284" y="818"/>
                      </a:lnTo>
                      <a:lnTo>
                        <a:pt x="284" y="825"/>
                      </a:lnTo>
                      <a:lnTo>
                        <a:pt x="286" y="832"/>
                      </a:lnTo>
                      <a:lnTo>
                        <a:pt x="290" y="838"/>
                      </a:lnTo>
                      <a:lnTo>
                        <a:pt x="294" y="843"/>
                      </a:lnTo>
                      <a:lnTo>
                        <a:pt x="299" y="849"/>
                      </a:lnTo>
                      <a:lnTo>
                        <a:pt x="306" y="852"/>
                      </a:lnTo>
                      <a:lnTo>
                        <a:pt x="313" y="854"/>
                      </a:lnTo>
                      <a:lnTo>
                        <a:pt x="320" y="855"/>
                      </a:lnTo>
                      <a:lnTo>
                        <a:pt x="505" y="855"/>
                      </a:lnTo>
                      <a:lnTo>
                        <a:pt x="672" y="1051"/>
                      </a:lnTo>
                      <a:lnTo>
                        <a:pt x="672" y="1051"/>
                      </a:lnTo>
                      <a:lnTo>
                        <a:pt x="678" y="1056"/>
                      </a:lnTo>
                      <a:lnTo>
                        <a:pt x="685" y="1061"/>
                      </a:lnTo>
                      <a:lnTo>
                        <a:pt x="693" y="1064"/>
                      </a:lnTo>
                      <a:lnTo>
                        <a:pt x="701" y="1065"/>
                      </a:lnTo>
                      <a:lnTo>
                        <a:pt x="1255" y="1065"/>
                      </a:lnTo>
                      <a:lnTo>
                        <a:pt x="1255" y="1065"/>
                      </a:lnTo>
                      <a:lnTo>
                        <a:pt x="1262" y="1064"/>
                      </a:lnTo>
                      <a:lnTo>
                        <a:pt x="1269" y="1062"/>
                      </a:lnTo>
                      <a:lnTo>
                        <a:pt x="1275" y="1057"/>
                      </a:lnTo>
                      <a:lnTo>
                        <a:pt x="1281" y="1052"/>
                      </a:lnTo>
                      <a:lnTo>
                        <a:pt x="1537" y="783"/>
                      </a:lnTo>
                      <a:lnTo>
                        <a:pt x="1537" y="783"/>
                      </a:lnTo>
                      <a:lnTo>
                        <a:pt x="1541" y="776"/>
                      </a:lnTo>
                      <a:lnTo>
                        <a:pt x="1544" y="770"/>
                      </a:lnTo>
                      <a:lnTo>
                        <a:pt x="1546" y="764"/>
                      </a:lnTo>
                      <a:lnTo>
                        <a:pt x="1547" y="757"/>
                      </a:lnTo>
                      <a:lnTo>
                        <a:pt x="1547" y="675"/>
                      </a:lnTo>
                      <a:lnTo>
                        <a:pt x="1645" y="675"/>
                      </a:lnTo>
                      <a:lnTo>
                        <a:pt x="1645" y="803"/>
                      </a:lnTo>
                      <a:lnTo>
                        <a:pt x="1645" y="803"/>
                      </a:lnTo>
                      <a:lnTo>
                        <a:pt x="1646" y="811"/>
                      </a:lnTo>
                      <a:lnTo>
                        <a:pt x="1648" y="818"/>
                      </a:lnTo>
                      <a:lnTo>
                        <a:pt x="1651" y="825"/>
                      </a:lnTo>
                      <a:lnTo>
                        <a:pt x="1656" y="830"/>
                      </a:lnTo>
                      <a:lnTo>
                        <a:pt x="1661" y="834"/>
                      </a:lnTo>
                      <a:lnTo>
                        <a:pt x="1667" y="838"/>
                      </a:lnTo>
                      <a:lnTo>
                        <a:pt x="1674" y="840"/>
                      </a:lnTo>
                      <a:lnTo>
                        <a:pt x="1682" y="840"/>
                      </a:lnTo>
                      <a:lnTo>
                        <a:pt x="1831" y="840"/>
                      </a:lnTo>
                      <a:lnTo>
                        <a:pt x="1831" y="840"/>
                      </a:lnTo>
                      <a:lnTo>
                        <a:pt x="1838" y="840"/>
                      </a:lnTo>
                      <a:lnTo>
                        <a:pt x="1845" y="838"/>
                      </a:lnTo>
                      <a:lnTo>
                        <a:pt x="1852" y="834"/>
                      </a:lnTo>
                      <a:lnTo>
                        <a:pt x="1858" y="830"/>
                      </a:lnTo>
                      <a:lnTo>
                        <a:pt x="1862" y="825"/>
                      </a:lnTo>
                      <a:lnTo>
                        <a:pt x="1865" y="818"/>
                      </a:lnTo>
                      <a:lnTo>
                        <a:pt x="1867" y="811"/>
                      </a:lnTo>
                      <a:lnTo>
                        <a:pt x="1868" y="803"/>
                      </a:lnTo>
                      <a:lnTo>
                        <a:pt x="1868" y="183"/>
                      </a:lnTo>
                      <a:lnTo>
                        <a:pt x="1868" y="183"/>
                      </a:lnTo>
                      <a:lnTo>
                        <a:pt x="1867" y="175"/>
                      </a:lnTo>
                      <a:lnTo>
                        <a:pt x="1865" y="168"/>
                      </a:lnTo>
                      <a:lnTo>
                        <a:pt x="1862" y="162"/>
                      </a:lnTo>
                      <a:lnTo>
                        <a:pt x="1858" y="157"/>
                      </a:lnTo>
                      <a:lnTo>
                        <a:pt x="1852" y="152"/>
                      </a:lnTo>
                      <a:lnTo>
                        <a:pt x="1845" y="149"/>
                      </a:lnTo>
                      <a:lnTo>
                        <a:pt x="1838" y="147"/>
                      </a:lnTo>
                      <a:lnTo>
                        <a:pt x="1831" y="146"/>
                      </a:lnTo>
                      <a:lnTo>
                        <a:pt x="1831" y="146"/>
                      </a:lnTo>
                      <a:close/>
                      <a:moveTo>
                        <a:pt x="855" y="846"/>
                      </a:moveTo>
                      <a:lnTo>
                        <a:pt x="946" y="611"/>
                      </a:lnTo>
                      <a:lnTo>
                        <a:pt x="819" y="611"/>
                      </a:lnTo>
                      <a:lnTo>
                        <a:pt x="819" y="611"/>
                      </a:lnTo>
                      <a:lnTo>
                        <a:pt x="813" y="610"/>
                      </a:lnTo>
                      <a:lnTo>
                        <a:pt x="808" y="609"/>
                      </a:lnTo>
                      <a:lnTo>
                        <a:pt x="804" y="608"/>
                      </a:lnTo>
                      <a:lnTo>
                        <a:pt x="799" y="606"/>
                      </a:lnTo>
                      <a:lnTo>
                        <a:pt x="795" y="603"/>
                      </a:lnTo>
                      <a:lnTo>
                        <a:pt x="791" y="599"/>
                      </a:lnTo>
                      <a:lnTo>
                        <a:pt x="789" y="595"/>
                      </a:lnTo>
                      <a:lnTo>
                        <a:pt x="787" y="591"/>
                      </a:lnTo>
                      <a:lnTo>
                        <a:pt x="784" y="583"/>
                      </a:lnTo>
                      <a:lnTo>
                        <a:pt x="784" y="579"/>
                      </a:lnTo>
                      <a:lnTo>
                        <a:pt x="784" y="575"/>
                      </a:lnTo>
                      <a:lnTo>
                        <a:pt x="785" y="570"/>
                      </a:lnTo>
                      <a:lnTo>
                        <a:pt x="786" y="565"/>
                      </a:lnTo>
                      <a:lnTo>
                        <a:pt x="788" y="561"/>
                      </a:lnTo>
                      <a:lnTo>
                        <a:pt x="791" y="557"/>
                      </a:lnTo>
                      <a:lnTo>
                        <a:pt x="1117" y="169"/>
                      </a:lnTo>
                      <a:lnTo>
                        <a:pt x="1117" y="169"/>
                      </a:lnTo>
                      <a:lnTo>
                        <a:pt x="1121" y="165"/>
                      </a:lnTo>
                      <a:lnTo>
                        <a:pt x="1126" y="162"/>
                      </a:lnTo>
                      <a:lnTo>
                        <a:pt x="1132" y="160"/>
                      </a:lnTo>
                      <a:lnTo>
                        <a:pt x="1137" y="158"/>
                      </a:lnTo>
                      <a:lnTo>
                        <a:pt x="1143" y="158"/>
                      </a:lnTo>
                      <a:lnTo>
                        <a:pt x="1150" y="158"/>
                      </a:lnTo>
                      <a:lnTo>
                        <a:pt x="1155" y="159"/>
                      </a:lnTo>
                      <a:lnTo>
                        <a:pt x="1161" y="161"/>
                      </a:lnTo>
                      <a:lnTo>
                        <a:pt x="1166" y="164"/>
                      </a:lnTo>
                      <a:lnTo>
                        <a:pt x="1170" y="167"/>
                      </a:lnTo>
                      <a:lnTo>
                        <a:pt x="1174" y="171"/>
                      </a:lnTo>
                      <a:lnTo>
                        <a:pt x="1177" y="176"/>
                      </a:lnTo>
                      <a:lnTo>
                        <a:pt x="1179" y="182"/>
                      </a:lnTo>
                      <a:lnTo>
                        <a:pt x="1180" y="188"/>
                      </a:lnTo>
                      <a:lnTo>
                        <a:pt x="1179" y="194"/>
                      </a:lnTo>
                      <a:lnTo>
                        <a:pt x="1177" y="201"/>
                      </a:lnTo>
                      <a:lnTo>
                        <a:pt x="1087" y="436"/>
                      </a:lnTo>
                      <a:lnTo>
                        <a:pt x="1213" y="436"/>
                      </a:lnTo>
                      <a:lnTo>
                        <a:pt x="1213" y="436"/>
                      </a:lnTo>
                      <a:lnTo>
                        <a:pt x="1220" y="437"/>
                      </a:lnTo>
                      <a:lnTo>
                        <a:pt x="1225" y="438"/>
                      </a:lnTo>
                      <a:lnTo>
                        <a:pt x="1230" y="440"/>
                      </a:lnTo>
                      <a:lnTo>
                        <a:pt x="1234" y="442"/>
                      </a:lnTo>
                      <a:lnTo>
                        <a:pt x="1238" y="445"/>
                      </a:lnTo>
                      <a:lnTo>
                        <a:pt x="1241" y="448"/>
                      </a:lnTo>
                      <a:lnTo>
                        <a:pt x="1244" y="452"/>
                      </a:lnTo>
                      <a:lnTo>
                        <a:pt x="1246" y="456"/>
                      </a:lnTo>
                      <a:lnTo>
                        <a:pt x="1248" y="466"/>
                      </a:lnTo>
                      <a:lnTo>
                        <a:pt x="1248" y="474"/>
                      </a:lnTo>
                      <a:lnTo>
                        <a:pt x="1246" y="483"/>
                      </a:lnTo>
                      <a:lnTo>
                        <a:pt x="1244" y="487"/>
                      </a:lnTo>
                      <a:lnTo>
                        <a:pt x="1241" y="490"/>
                      </a:lnTo>
                      <a:lnTo>
                        <a:pt x="916" y="878"/>
                      </a:lnTo>
                      <a:lnTo>
                        <a:pt x="916" y="878"/>
                      </a:lnTo>
                      <a:lnTo>
                        <a:pt x="911" y="884"/>
                      </a:lnTo>
                      <a:lnTo>
                        <a:pt x="906" y="887"/>
                      </a:lnTo>
                      <a:lnTo>
                        <a:pt x="900" y="889"/>
                      </a:lnTo>
                      <a:lnTo>
                        <a:pt x="894" y="891"/>
                      </a:lnTo>
                      <a:lnTo>
                        <a:pt x="888" y="891"/>
                      </a:lnTo>
                      <a:lnTo>
                        <a:pt x="883" y="891"/>
                      </a:lnTo>
                      <a:lnTo>
                        <a:pt x="877" y="890"/>
                      </a:lnTo>
                      <a:lnTo>
                        <a:pt x="872" y="888"/>
                      </a:lnTo>
                      <a:lnTo>
                        <a:pt x="866" y="885"/>
                      </a:lnTo>
                      <a:lnTo>
                        <a:pt x="861" y="881"/>
                      </a:lnTo>
                      <a:lnTo>
                        <a:pt x="858" y="876"/>
                      </a:lnTo>
                      <a:lnTo>
                        <a:pt x="855" y="872"/>
                      </a:lnTo>
                      <a:lnTo>
                        <a:pt x="853" y="866"/>
                      </a:lnTo>
                      <a:lnTo>
                        <a:pt x="852" y="860"/>
                      </a:lnTo>
                      <a:lnTo>
                        <a:pt x="853" y="854"/>
                      </a:lnTo>
                      <a:lnTo>
                        <a:pt x="855" y="846"/>
                      </a:lnTo>
                      <a:lnTo>
                        <a:pt x="855" y="846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7983769" y="660064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Engines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50483" y="2011284"/>
              <a:ext cx="1074174" cy="896375"/>
              <a:chOff x="9449520" y="2320292"/>
              <a:chExt cx="1074174" cy="896375"/>
            </a:xfrm>
          </p:grpSpPr>
          <p:sp>
            <p:nvSpPr>
              <p:cNvPr id="49" name="Rectangle 2048"/>
              <p:cNvSpPr>
                <a:spLocks noChangeAspect="1"/>
              </p:cNvSpPr>
              <p:nvPr/>
            </p:nvSpPr>
            <p:spPr bwMode="auto">
              <a:xfrm flipV="1">
                <a:off x="9911750" y="2320292"/>
                <a:ext cx="244943" cy="516861"/>
              </a:xfrm>
              <a:custGeom>
                <a:avLst/>
                <a:gdLst/>
                <a:ahLst/>
                <a:cxnLst/>
                <a:rect l="l" t="t" r="r" b="b"/>
                <a:pathLst>
                  <a:path w="1402492" h="2959444">
                    <a:moveTo>
                      <a:pt x="0" y="37870"/>
                    </a:moveTo>
                    <a:lnTo>
                      <a:pt x="1402492" y="37870"/>
                    </a:lnTo>
                    <a:lnTo>
                      <a:pt x="1402492" y="0"/>
                    </a:lnTo>
                    <a:lnTo>
                      <a:pt x="0" y="0"/>
                    </a:lnTo>
                    <a:close/>
                    <a:moveTo>
                      <a:pt x="1122231" y="170769"/>
                    </a:moveTo>
                    <a:cubicBezTo>
                      <a:pt x="1117181" y="170769"/>
                      <a:pt x="1113087" y="166675"/>
                      <a:pt x="1113087" y="161625"/>
                    </a:cubicBezTo>
                    <a:lnTo>
                      <a:pt x="1113087" y="88473"/>
                    </a:lnTo>
                    <a:cubicBezTo>
                      <a:pt x="1113087" y="83423"/>
                      <a:pt x="1117181" y="79329"/>
                      <a:pt x="1122231" y="79329"/>
                    </a:cubicBezTo>
                    <a:cubicBezTo>
                      <a:pt x="1127281" y="79329"/>
                      <a:pt x="1131375" y="83423"/>
                      <a:pt x="1131375" y="88473"/>
                    </a:cubicBezTo>
                    <a:lnTo>
                      <a:pt x="1131375" y="161625"/>
                    </a:lnTo>
                    <a:cubicBezTo>
                      <a:pt x="1131375" y="166675"/>
                      <a:pt x="1127281" y="170769"/>
                      <a:pt x="1122231" y="170769"/>
                    </a:cubicBezTo>
                    <a:close/>
                    <a:moveTo>
                      <a:pt x="1094233" y="170769"/>
                    </a:moveTo>
                    <a:cubicBezTo>
                      <a:pt x="1089183" y="170769"/>
                      <a:pt x="1085089" y="166675"/>
                      <a:pt x="1085089" y="161625"/>
                    </a:cubicBezTo>
                    <a:lnTo>
                      <a:pt x="1085089" y="88473"/>
                    </a:lnTo>
                    <a:cubicBezTo>
                      <a:pt x="1085089" y="83423"/>
                      <a:pt x="1089183" y="79329"/>
                      <a:pt x="1094233" y="79329"/>
                    </a:cubicBezTo>
                    <a:cubicBezTo>
                      <a:pt x="1099283" y="79329"/>
                      <a:pt x="1103377" y="83423"/>
                      <a:pt x="1103377" y="88473"/>
                    </a:cubicBezTo>
                    <a:lnTo>
                      <a:pt x="1103377" y="161625"/>
                    </a:lnTo>
                    <a:cubicBezTo>
                      <a:pt x="1103377" y="166675"/>
                      <a:pt x="1099283" y="170769"/>
                      <a:pt x="1094233" y="170769"/>
                    </a:cubicBezTo>
                    <a:close/>
                    <a:moveTo>
                      <a:pt x="1066239" y="170769"/>
                    </a:moveTo>
                    <a:cubicBezTo>
                      <a:pt x="1061189" y="170769"/>
                      <a:pt x="1057095" y="166675"/>
                      <a:pt x="1057095" y="161625"/>
                    </a:cubicBezTo>
                    <a:lnTo>
                      <a:pt x="1057095" y="88473"/>
                    </a:lnTo>
                    <a:cubicBezTo>
                      <a:pt x="1057095" y="83423"/>
                      <a:pt x="1061189" y="79329"/>
                      <a:pt x="1066239" y="79329"/>
                    </a:cubicBezTo>
                    <a:cubicBezTo>
                      <a:pt x="1071289" y="79329"/>
                      <a:pt x="1075383" y="83423"/>
                      <a:pt x="1075383" y="88473"/>
                    </a:cubicBezTo>
                    <a:lnTo>
                      <a:pt x="1075383" y="161625"/>
                    </a:lnTo>
                    <a:cubicBezTo>
                      <a:pt x="1075383" y="166675"/>
                      <a:pt x="1071289" y="170769"/>
                      <a:pt x="1066239" y="170769"/>
                    </a:cubicBezTo>
                    <a:close/>
                    <a:moveTo>
                      <a:pt x="1038245" y="170769"/>
                    </a:moveTo>
                    <a:cubicBezTo>
                      <a:pt x="1033195" y="170769"/>
                      <a:pt x="1029101" y="166675"/>
                      <a:pt x="1029101" y="161625"/>
                    </a:cubicBezTo>
                    <a:lnTo>
                      <a:pt x="1029101" y="88473"/>
                    </a:lnTo>
                    <a:cubicBezTo>
                      <a:pt x="1029101" y="83423"/>
                      <a:pt x="1033195" y="79329"/>
                      <a:pt x="1038245" y="79329"/>
                    </a:cubicBezTo>
                    <a:cubicBezTo>
                      <a:pt x="1043295" y="79329"/>
                      <a:pt x="1047389" y="83423"/>
                      <a:pt x="1047389" y="88473"/>
                    </a:cubicBezTo>
                    <a:lnTo>
                      <a:pt x="1047389" y="161625"/>
                    </a:lnTo>
                    <a:cubicBezTo>
                      <a:pt x="1047389" y="166675"/>
                      <a:pt x="1043295" y="170769"/>
                      <a:pt x="1038245" y="170769"/>
                    </a:cubicBezTo>
                    <a:close/>
                    <a:moveTo>
                      <a:pt x="1010251" y="170769"/>
                    </a:moveTo>
                    <a:cubicBezTo>
                      <a:pt x="1005201" y="170769"/>
                      <a:pt x="1001107" y="166675"/>
                      <a:pt x="1001107" y="161625"/>
                    </a:cubicBezTo>
                    <a:lnTo>
                      <a:pt x="1001107" y="88473"/>
                    </a:lnTo>
                    <a:cubicBezTo>
                      <a:pt x="1001107" y="83423"/>
                      <a:pt x="1005201" y="79329"/>
                      <a:pt x="1010251" y="79329"/>
                    </a:cubicBezTo>
                    <a:cubicBezTo>
                      <a:pt x="1015301" y="79329"/>
                      <a:pt x="1019395" y="83423"/>
                      <a:pt x="1019395" y="88473"/>
                    </a:cubicBezTo>
                    <a:lnTo>
                      <a:pt x="1019395" y="161625"/>
                    </a:lnTo>
                    <a:cubicBezTo>
                      <a:pt x="1019395" y="166675"/>
                      <a:pt x="1015301" y="170769"/>
                      <a:pt x="1010251" y="170769"/>
                    </a:cubicBezTo>
                    <a:close/>
                    <a:moveTo>
                      <a:pt x="982257" y="170769"/>
                    </a:moveTo>
                    <a:cubicBezTo>
                      <a:pt x="977207" y="170769"/>
                      <a:pt x="973113" y="166675"/>
                      <a:pt x="973113" y="161625"/>
                    </a:cubicBezTo>
                    <a:lnTo>
                      <a:pt x="973113" y="88473"/>
                    </a:lnTo>
                    <a:cubicBezTo>
                      <a:pt x="973113" y="83423"/>
                      <a:pt x="977207" y="79329"/>
                      <a:pt x="982257" y="79329"/>
                    </a:cubicBezTo>
                    <a:cubicBezTo>
                      <a:pt x="987307" y="79329"/>
                      <a:pt x="991401" y="83423"/>
                      <a:pt x="991401" y="88473"/>
                    </a:cubicBezTo>
                    <a:lnTo>
                      <a:pt x="991401" y="161625"/>
                    </a:lnTo>
                    <a:cubicBezTo>
                      <a:pt x="991401" y="166675"/>
                      <a:pt x="987307" y="170769"/>
                      <a:pt x="982257" y="170769"/>
                    </a:cubicBezTo>
                    <a:close/>
                    <a:moveTo>
                      <a:pt x="954263" y="170769"/>
                    </a:moveTo>
                    <a:cubicBezTo>
                      <a:pt x="949213" y="170769"/>
                      <a:pt x="945119" y="166675"/>
                      <a:pt x="945119" y="161625"/>
                    </a:cubicBezTo>
                    <a:lnTo>
                      <a:pt x="945119" y="88473"/>
                    </a:lnTo>
                    <a:cubicBezTo>
                      <a:pt x="945119" y="83423"/>
                      <a:pt x="949213" y="79329"/>
                      <a:pt x="954263" y="79329"/>
                    </a:cubicBezTo>
                    <a:cubicBezTo>
                      <a:pt x="959313" y="79329"/>
                      <a:pt x="963407" y="83423"/>
                      <a:pt x="963407" y="88473"/>
                    </a:cubicBezTo>
                    <a:lnTo>
                      <a:pt x="963407" y="161625"/>
                    </a:lnTo>
                    <a:cubicBezTo>
                      <a:pt x="963407" y="166675"/>
                      <a:pt x="959313" y="170769"/>
                      <a:pt x="954263" y="170769"/>
                    </a:cubicBezTo>
                    <a:close/>
                    <a:moveTo>
                      <a:pt x="926269" y="170769"/>
                    </a:moveTo>
                    <a:cubicBezTo>
                      <a:pt x="921219" y="170769"/>
                      <a:pt x="917125" y="166675"/>
                      <a:pt x="917125" y="161625"/>
                    </a:cubicBezTo>
                    <a:lnTo>
                      <a:pt x="917125" y="88473"/>
                    </a:lnTo>
                    <a:cubicBezTo>
                      <a:pt x="917125" y="83423"/>
                      <a:pt x="921219" y="79329"/>
                      <a:pt x="926269" y="79329"/>
                    </a:cubicBezTo>
                    <a:cubicBezTo>
                      <a:pt x="931319" y="79329"/>
                      <a:pt x="935413" y="83423"/>
                      <a:pt x="935413" y="88473"/>
                    </a:cubicBezTo>
                    <a:lnTo>
                      <a:pt x="935413" y="161625"/>
                    </a:lnTo>
                    <a:cubicBezTo>
                      <a:pt x="935413" y="166675"/>
                      <a:pt x="931319" y="170769"/>
                      <a:pt x="926269" y="170769"/>
                    </a:cubicBezTo>
                    <a:close/>
                    <a:moveTo>
                      <a:pt x="898275" y="170769"/>
                    </a:moveTo>
                    <a:cubicBezTo>
                      <a:pt x="893225" y="170769"/>
                      <a:pt x="889131" y="166675"/>
                      <a:pt x="889131" y="161625"/>
                    </a:cubicBezTo>
                    <a:lnTo>
                      <a:pt x="889131" y="88473"/>
                    </a:lnTo>
                    <a:cubicBezTo>
                      <a:pt x="889131" y="83423"/>
                      <a:pt x="893225" y="79329"/>
                      <a:pt x="898275" y="79329"/>
                    </a:cubicBezTo>
                    <a:cubicBezTo>
                      <a:pt x="903325" y="79329"/>
                      <a:pt x="907419" y="83423"/>
                      <a:pt x="907419" y="88473"/>
                    </a:cubicBezTo>
                    <a:lnTo>
                      <a:pt x="907419" y="161625"/>
                    </a:lnTo>
                    <a:cubicBezTo>
                      <a:pt x="907419" y="166675"/>
                      <a:pt x="903325" y="170769"/>
                      <a:pt x="898275" y="170769"/>
                    </a:cubicBezTo>
                    <a:close/>
                    <a:moveTo>
                      <a:pt x="870281" y="170769"/>
                    </a:moveTo>
                    <a:cubicBezTo>
                      <a:pt x="865231" y="170769"/>
                      <a:pt x="861137" y="166675"/>
                      <a:pt x="861137" y="161625"/>
                    </a:cubicBezTo>
                    <a:lnTo>
                      <a:pt x="861137" y="88473"/>
                    </a:lnTo>
                    <a:cubicBezTo>
                      <a:pt x="861137" y="83423"/>
                      <a:pt x="865231" y="79329"/>
                      <a:pt x="870281" y="79329"/>
                    </a:cubicBezTo>
                    <a:cubicBezTo>
                      <a:pt x="875331" y="79329"/>
                      <a:pt x="879425" y="83423"/>
                      <a:pt x="879425" y="88473"/>
                    </a:cubicBezTo>
                    <a:lnTo>
                      <a:pt x="879425" y="161625"/>
                    </a:lnTo>
                    <a:cubicBezTo>
                      <a:pt x="879425" y="166675"/>
                      <a:pt x="875331" y="170769"/>
                      <a:pt x="870281" y="170769"/>
                    </a:cubicBezTo>
                    <a:close/>
                    <a:moveTo>
                      <a:pt x="842287" y="170769"/>
                    </a:moveTo>
                    <a:cubicBezTo>
                      <a:pt x="837237" y="170769"/>
                      <a:pt x="833143" y="166675"/>
                      <a:pt x="833143" y="161625"/>
                    </a:cubicBezTo>
                    <a:lnTo>
                      <a:pt x="833143" y="88473"/>
                    </a:lnTo>
                    <a:cubicBezTo>
                      <a:pt x="833143" y="83423"/>
                      <a:pt x="837237" y="79329"/>
                      <a:pt x="842287" y="79329"/>
                    </a:cubicBezTo>
                    <a:cubicBezTo>
                      <a:pt x="847337" y="79329"/>
                      <a:pt x="851431" y="83423"/>
                      <a:pt x="851431" y="88473"/>
                    </a:cubicBezTo>
                    <a:lnTo>
                      <a:pt x="851431" y="161625"/>
                    </a:lnTo>
                    <a:cubicBezTo>
                      <a:pt x="851431" y="166675"/>
                      <a:pt x="847337" y="170769"/>
                      <a:pt x="842287" y="170769"/>
                    </a:cubicBezTo>
                    <a:close/>
                    <a:moveTo>
                      <a:pt x="814293" y="170769"/>
                    </a:moveTo>
                    <a:cubicBezTo>
                      <a:pt x="809243" y="170769"/>
                      <a:pt x="805149" y="166675"/>
                      <a:pt x="805149" y="161625"/>
                    </a:cubicBezTo>
                    <a:lnTo>
                      <a:pt x="805149" y="88473"/>
                    </a:lnTo>
                    <a:cubicBezTo>
                      <a:pt x="805149" y="83423"/>
                      <a:pt x="809243" y="79329"/>
                      <a:pt x="814293" y="79329"/>
                    </a:cubicBezTo>
                    <a:cubicBezTo>
                      <a:pt x="819343" y="79329"/>
                      <a:pt x="823437" y="83423"/>
                      <a:pt x="823437" y="88473"/>
                    </a:cubicBezTo>
                    <a:lnTo>
                      <a:pt x="823437" y="161625"/>
                    </a:lnTo>
                    <a:cubicBezTo>
                      <a:pt x="823437" y="166675"/>
                      <a:pt x="819343" y="170769"/>
                      <a:pt x="814293" y="170769"/>
                    </a:cubicBezTo>
                    <a:close/>
                    <a:moveTo>
                      <a:pt x="786299" y="170769"/>
                    </a:moveTo>
                    <a:cubicBezTo>
                      <a:pt x="781249" y="170769"/>
                      <a:pt x="777155" y="166675"/>
                      <a:pt x="777155" y="161625"/>
                    </a:cubicBezTo>
                    <a:lnTo>
                      <a:pt x="777155" y="88473"/>
                    </a:lnTo>
                    <a:cubicBezTo>
                      <a:pt x="777155" y="83423"/>
                      <a:pt x="781249" y="79329"/>
                      <a:pt x="786299" y="79329"/>
                    </a:cubicBezTo>
                    <a:cubicBezTo>
                      <a:pt x="791349" y="79329"/>
                      <a:pt x="795443" y="83423"/>
                      <a:pt x="795443" y="88473"/>
                    </a:cubicBezTo>
                    <a:lnTo>
                      <a:pt x="795443" y="161625"/>
                    </a:lnTo>
                    <a:cubicBezTo>
                      <a:pt x="795443" y="166675"/>
                      <a:pt x="791349" y="170769"/>
                      <a:pt x="786299" y="170769"/>
                    </a:cubicBezTo>
                    <a:close/>
                    <a:moveTo>
                      <a:pt x="758305" y="170769"/>
                    </a:moveTo>
                    <a:cubicBezTo>
                      <a:pt x="753255" y="170769"/>
                      <a:pt x="749161" y="166675"/>
                      <a:pt x="749161" y="161625"/>
                    </a:cubicBezTo>
                    <a:lnTo>
                      <a:pt x="749161" y="88473"/>
                    </a:lnTo>
                    <a:cubicBezTo>
                      <a:pt x="749161" y="83423"/>
                      <a:pt x="753255" y="79329"/>
                      <a:pt x="758305" y="79329"/>
                    </a:cubicBezTo>
                    <a:cubicBezTo>
                      <a:pt x="763355" y="79329"/>
                      <a:pt x="767449" y="83423"/>
                      <a:pt x="767449" y="88473"/>
                    </a:cubicBezTo>
                    <a:lnTo>
                      <a:pt x="767449" y="161625"/>
                    </a:lnTo>
                    <a:cubicBezTo>
                      <a:pt x="767449" y="166675"/>
                      <a:pt x="763355" y="170769"/>
                      <a:pt x="758305" y="170769"/>
                    </a:cubicBezTo>
                    <a:close/>
                    <a:moveTo>
                      <a:pt x="730311" y="170769"/>
                    </a:moveTo>
                    <a:cubicBezTo>
                      <a:pt x="725261" y="170769"/>
                      <a:pt x="721167" y="166675"/>
                      <a:pt x="721167" y="161625"/>
                    </a:cubicBezTo>
                    <a:lnTo>
                      <a:pt x="721167" y="88473"/>
                    </a:lnTo>
                    <a:cubicBezTo>
                      <a:pt x="721167" y="83423"/>
                      <a:pt x="725261" y="79329"/>
                      <a:pt x="730311" y="79329"/>
                    </a:cubicBezTo>
                    <a:cubicBezTo>
                      <a:pt x="735361" y="79329"/>
                      <a:pt x="739455" y="83423"/>
                      <a:pt x="739455" y="88473"/>
                    </a:cubicBezTo>
                    <a:lnTo>
                      <a:pt x="739455" y="161625"/>
                    </a:lnTo>
                    <a:cubicBezTo>
                      <a:pt x="739455" y="166675"/>
                      <a:pt x="735361" y="170769"/>
                      <a:pt x="730311" y="170769"/>
                    </a:cubicBezTo>
                    <a:close/>
                    <a:moveTo>
                      <a:pt x="702317" y="170769"/>
                    </a:moveTo>
                    <a:cubicBezTo>
                      <a:pt x="697267" y="170769"/>
                      <a:pt x="693173" y="166675"/>
                      <a:pt x="693173" y="161625"/>
                    </a:cubicBezTo>
                    <a:lnTo>
                      <a:pt x="693173" y="88473"/>
                    </a:lnTo>
                    <a:cubicBezTo>
                      <a:pt x="693173" y="83423"/>
                      <a:pt x="697267" y="79329"/>
                      <a:pt x="702317" y="79329"/>
                    </a:cubicBezTo>
                    <a:cubicBezTo>
                      <a:pt x="707367" y="79329"/>
                      <a:pt x="711461" y="83423"/>
                      <a:pt x="711461" y="88473"/>
                    </a:cubicBezTo>
                    <a:lnTo>
                      <a:pt x="711461" y="161625"/>
                    </a:lnTo>
                    <a:cubicBezTo>
                      <a:pt x="711461" y="166675"/>
                      <a:pt x="707367" y="170769"/>
                      <a:pt x="702317" y="170769"/>
                    </a:cubicBezTo>
                    <a:close/>
                    <a:moveTo>
                      <a:pt x="674323" y="170769"/>
                    </a:moveTo>
                    <a:cubicBezTo>
                      <a:pt x="669273" y="170769"/>
                      <a:pt x="665179" y="166675"/>
                      <a:pt x="665179" y="161625"/>
                    </a:cubicBezTo>
                    <a:lnTo>
                      <a:pt x="665179" y="88473"/>
                    </a:lnTo>
                    <a:cubicBezTo>
                      <a:pt x="665179" y="83423"/>
                      <a:pt x="669273" y="79329"/>
                      <a:pt x="674323" y="79329"/>
                    </a:cubicBezTo>
                    <a:cubicBezTo>
                      <a:pt x="679373" y="79329"/>
                      <a:pt x="683467" y="83423"/>
                      <a:pt x="683467" y="88473"/>
                    </a:cubicBezTo>
                    <a:lnTo>
                      <a:pt x="683467" y="161625"/>
                    </a:lnTo>
                    <a:cubicBezTo>
                      <a:pt x="683467" y="166675"/>
                      <a:pt x="679373" y="170769"/>
                      <a:pt x="674323" y="170769"/>
                    </a:cubicBezTo>
                    <a:close/>
                    <a:moveTo>
                      <a:pt x="646329" y="170769"/>
                    </a:moveTo>
                    <a:cubicBezTo>
                      <a:pt x="641279" y="170769"/>
                      <a:pt x="637185" y="166675"/>
                      <a:pt x="637185" y="161625"/>
                    </a:cubicBezTo>
                    <a:lnTo>
                      <a:pt x="637185" y="88473"/>
                    </a:lnTo>
                    <a:cubicBezTo>
                      <a:pt x="637185" y="83423"/>
                      <a:pt x="641279" y="79329"/>
                      <a:pt x="646329" y="79329"/>
                    </a:cubicBezTo>
                    <a:cubicBezTo>
                      <a:pt x="651379" y="79329"/>
                      <a:pt x="655473" y="83423"/>
                      <a:pt x="655473" y="88473"/>
                    </a:cubicBezTo>
                    <a:lnTo>
                      <a:pt x="655473" y="161625"/>
                    </a:lnTo>
                    <a:cubicBezTo>
                      <a:pt x="655473" y="166675"/>
                      <a:pt x="651379" y="170769"/>
                      <a:pt x="646329" y="170769"/>
                    </a:cubicBezTo>
                    <a:close/>
                    <a:moveTo>
                      <a:pt x="618335" y="170769"/>
                    </a:moveTo>
                    <a:cubicBezTo>
                      <a:pt x="613285" y="170769"/>
                      <a:pt x="609191" y="166675"/>
                      <a:pt x="609191" y="161625"/>
                    </a:cubicBezTo>
                    <a:lnTo>
                      <a:pt x="609191" y="88473"/>
                    </a:lnTo>
                    <a:cubicBezTo>
                      <a:pt x="609191" y="83423"/>
                      <a:pt x="613285" y="79329"/>
                      <a:pt x="618335" y="79329"/>
                    </a:cubicBezTo>
                    <a:cubicBezTo>
                      <a:pt x="623385" y="79329"/>
                      <a:pt x="627479" y="83423"/>
                      <a:pt x="627479" y="88473"/>
                    </a:cubicBezTo>
                    <a:lnTo>
                      <a:pt x="627479" y="161625"/>
                    </a:lnTo>
                    <a:cubicBezTo>
                      <a:pt x="627479" y="166675"/>
                      <a:pt x="623385" y="170769"/>
                      <a:pt x="618335" y="170769"/>
                    </a:cubicBezTo>
                    <a:close/>
                    <a:moveTo>
                      <a:pt x="590341" y="170769"/>
                    </a:moveTo>
                    <a:cubicBezTo>
                      <a:pt x="585291" y="170769"/>
                      <a:pt x="581197" y="166675"/>
                      <a:pt x="581197" y="161625"/>
                    </a:cubicBezTo>
                    <a:lnTo>
                      <a:pt x="581197" y="88473"/>
                    </a:lnTo>
                    <a:cubicBezTo>
                      <a:pt x="581197" y="83423"/>
                      <a:pt x="585291" y="79329"/>
                      <a:pt x="590341" y="79329"/>
                    </a:cubicBezTo>
                    <a:cubicBezTo>
                      <a:pt x="595391" y="79329"/>
                      <a:pt x="599485" y="83423"/>
                      <a:pt x="599485" y="88473"/>
                    </a:cubicBezTo>
                    <a:lnTo>
                      <a:pt x="599485" y="161625"/>
                    </a:lnTo>
                    <a:cubicBezTo>
                      <a:pt x="599485" y="166675"/>
                      <a:pt x="595391" y="170769"/>
                      <a:pt x="590341" y="170769"/>
                    </a:cubicBezTo>
                    <a:close/>
                    <a:moveTo>
                      <a:pt x="562347" y="170769"/>
                    </a:moveTo>
                    <a:cubicBezTo>
                      <a:pt x="557297" y="170769"/>
                      <a:pt x="553203" y="166675"/>
                      <a:pt x="553203" y="161625"/>
                    </a:cubicBezTo>
                    <a:lnTo>
                      <a:pt x="553203" y="88473"/>
                    </a:lnTo>
                    <a:cubicBezTo>
                      <a:pt x="553203" y="83423"/>
                      <a:pt x="557297" y="79329"/>
                      <a:pt x="562347" y="79329"/>
                    </a:cubicBezTo>
                    <a:cubicBezTo>
                      <a:pt x="567397" y="79329"/>
                      <a:pt x="571491" y="83423"/>
                      <a:pt x="571491" y="88473"/>
                    </a:cubicBezTo>
                    <a:lnTo>
                      <a:pt x="571491" y="161625"/>
                    </a:lnTo>
                    <a:cubicBezTo>
                      <a:pt x="571491" y="166675"/>
                      <a:pt x="567397" y="170769"/>
                      <a:pt x="562347" y="170769"/>
                    </a:cubicBezTo>
                    <a:close/>
                    <a:moveTo>
                      <a:pt x="534353" y="170769"/>
                    </a:moveTo>
                    <a:cubicBezTo>
                      <a:pt x="529303" y="170769"/>
                      <a:pt x="525209" y="166675"/>
                      <a:pt x="525209" y="161625"/>
                    </a:cubicBezTo>
                    <a:lnTo>
                      <a:pt x="525209" y="88473"/>
                    </a:lnTo>
                    <a:cubicBezTo>
                      <a:pt x="525209" y="83423"/>
                      <a:pt x="529303" y="79329"/>
                      <a:pt x="534353" y="79329"/>
                    </a:cubicBezTo>
                    <a:cubicBezTo>
                      <a:pt x="539403" y="79329"/>
                      <a:pt x="543497" y="83423"/>
                      <a:pt x="543497" y="88473"/>
                    </a:cubicBezTo>
                    <a:lnTo>
                      <a:pt x="543497" y="161625"/>
                    </a:lnTo>
                    <a:cubicBezTo>
                      <a:pt x="543497" y="166675"/>
                      <a:pt x="539403" y="170769"/>
                      <a:pt x="534353" y="170769"/>
                    </a:cubicBezTo>
                    <a:close/>
                    <a:moveTo>
                      <a:pt x="506359" y="170769"/>
                    </a:moveTo>
                    <a:cubicBezTo>
                      <a:pt x="501309" y="170769"/>
                      <a:pt x="497215" y="166675"/>
                      <a:pt x="497215" y="161625"/>
                    </a:cubicBezTo>
                    <a:lnTo>
                      <a:pt x="497215" y="88473"/>
                    </a:lnTo>
                    <a:cubicBezTo>
                      <a:pt x="497215" y="83423"/>
                      <a:pt x="501309" y="79329"/>
                      <a:pt x="506359" y="79329"/>
                    </a:cubicBezTo>
                    <a:cubicBezTo>
                      <a:pt x="511409" y="79329"/>
                      <a:pt x="515503" y="83423"/>
                      <a:pt x="515503" y="88473"/>
                    </a:cubicBezTo>
                    <a:lnTo>
                      <a:pt x="515503" y="161625"/>
                    </a:lnTo>
                    <a:cubicBezTo>
                      <a:pt x="515503" y="166675"/>
                      <a:pt x="511409" y="170769"/>
                      <a:pt x="506359" y="170769"/>
                    </a:cubicBezTo>
                    <a:close/>
                    <a:moveTo>
                      <a:pt x="478365" y="170769"/>
                    </a:moveTo>
                    <a:cubicBezTo>
                      <a:pt x="473315" y="170769"/>
                      <a:pt x="469221" y="166675"/>
                      <a:pt x="469221" y="161625"/>
                    </a:cubicBezTo>
                    <a:lnTo>
                      <a:pt x="469221" y="88473"/>
                    </a:lnTo>
                    <a:cubicBezTo>
                      <a:pt x="469221" y="83423"/>
                      <a:pt x="473315" y="79329"/>
                      <a:pt x="478365" y="79329"/>
                    </a:cubicBezTo>
                    <a:cubicBezTo>
                      <a:pt x="483415" y="79329"/>
                      <a:pt x="487509" y="83423"/>
                      <a:pt x="487509" y="88473"/>
                    </a:cubicBezTo>
                    <a:lnTo>
                      <a:pt x="487509" y="161625"/>
                    </a:lnTo>
                    <a:cubicBezTo>
                      <a:pt x="487509" y="166675"/>
                      <a:pt x="483415" y="170769"/>
                      <a:pt x="478365" y="170769"/>
                    </a:cubicBezTo>
                    <a:close/>
                    <a:moveTo>
                      <a:pt x="450371" y="170769"/>
                    </a:moveTo>
                    <a:cubicBezTo>
                      <a:pt x="445321" y="170769"/>
                      <a:pt x="441227" y="166675"/>
                      <a:pt x="441227" y="161625"/>
                    </a:cubicBezTo>
                    <a:lnTo>
                      <a:pt x="441227" y="88473"/>
                    </a:lnTo>
                    <a:cubicBezTo>
                      <a:pt x="441227" y="83423"/>
                      <a:pt x="445321" y="79329"/>
                      <a:pt x="450371" y="79329"/>
                    </a:cubicBezTo>
                    <a:cubicBezTo>
                      <a:pt x="455421" y="79329"/>
                      <a:pt x="459515" y="83423"/>
                      <a:pt x="459515" y="88473"/>
                    </a:cubicBezTo>
                    <a:lnTo>
                      <a:pt x="459515" y="161625"/>
                    </a:lnTo>
                    <a:cubicBezTo>
                      <a:pt x="459515" y="166675"/>
                      <a:pt x="455421" y="170769"/>
                      <a:pt x="450371" y="170769"/>
                    </a:cubicBezTo>
                    <a:close/>
                    <a:moveTo>
                      <a:pt x="422377" y="170769"/>
                    </a:moveTo>
                    <a:cubicBezTo>
                      <a:pt x="417327" y="170769"/>
                      <a:pt x="413233" y="166675"/>
                      <a:pt x="413233" y="161625"/>
                    </a:cubicBezTo>
                    <a:lnTo>
                      <a:pt x="413233" y="88473"/>
                    </a:lnTo>
                    <a:cubicBezTo>
                      <a:pt x="413233" y="83423"/>
                      <a:pt x="417327" y="79329"/>
                      <a:pt x="422377" y="79329"/>
                    </a:cubicBezTo>
                    <a:cubicBezTo>
                      <a:pt x="427427" y="79329"/>
                      <a:pt x="431521" y="83423"/>
                      <a:pt x="431521" y="88473"/>
                    </a:cubicBezTo>
                    <a:lnTo>
                      <a:pt x="431521" y="161625"/>
                    </a:lnTo>
                    <a:cubicBezTo>
                      <a:pt x="431521" y="166675"/>
                      <a:pt x="427427" y="170769"/>
                      <a:pt x="422377" y="170769"/>
                    </a:cubicBezTo>
                    <a:close/>
                    <a:moveTo>
                      <a:pt x="394383" y="170769"/>
                    </a:moveTo>
                    <a:cubicBezTo>
                      <a:pt x="389333" y="170769"/>
                      <a:pt x="385239" y="166675"/>
                      <a:pt x="385239" y="161625"/>
                    </a:cubicBezTo>
                    <a:lnTo>
                      <a:pt x="385239" y="88473"/>
                    </a:lnTo>
                    <a:cubicBezTo>
                      <a:pt x="385239" y="83423"/>
                      <a:pt x="389333" y="79329"/>
                      <a:pt x="394383" y="79329"/>
                    </a:cubicBezTo>
                    <a:cubicBezTo>
                      <a:pt x="399433" y="79329"/>
                      <a:pt x="403527" y="83423"/>
                      <a:pt x="403527" y="88473"/>
                    </a:cubicBezTo>
                    <a:lnTo>
                      <a:pt x="403527" y="161625"/>
                    </a:lnTo>
                    <a:cubicBezTo>
                      <a:pt x="403527" y="166675"/>
                      <a:pt x="399433" y="170769"/>
                      <a:pt x="394383" y="170769"/>
                    </a:cubicBezTo>
                    <a:close/>
                    <a:moveTo>
                      <a:pt x="366389" y="170769"/>
                    </a:moveTo>
                    <a:cubicBezTo>
                      <a:pt x="361339" y="170769"/>
                      <a:pt x="357245" y="166675"/>
                      <a:pt x="357245" y="161625"/>
                    </a:cubicBezTo>
                    <a:lnTo>
                      <a:pt x="357245" y="88473"/>
                    </a:lnTo>
                    <a:cubicBezTo>
                      <a:pt x="357245" y="83423"/>
                      <a:pt x="361339" y="79329"/>
                      <a:pt x="366389" y="79329"/>
                    </a:cubicBezTo>
                    <a:cubicBezTo>
                      <a:pt x="371439" y="79329"/>
                      <a:pt x="375533" y="83423"/>
                      <a:pt x="375533" y="88473"/>
                    </a:cubicBezTo>
                    <a:lnTo>
                      <a:pt x="375533" y="161625"/>
                    </a:lnTo>
                    <a:cubicBezTo>
                      <a:pt x="375533" y="166675"/>
                      <a:pt x="371439" y="170769"/>
                      <a:pt x="366389" y="170769"/>
                    </a:cubicBezTo>
                    <a:close/>
                    <a:moveTo>
                      <a:pt x="338395" y="170769"/>
                    </a:moveTo>
                    <a:cubicBezTo>
                      <a:pt x="333345" y="170769"/>
                      <a:pt x="329251" y="166675"/>
                      <a:pt x="329251" y="161625"/>
                    </a:cubicBezTo>
                    <a:lnTo>
                      <a:pt x="329251" y="88473"/>
                    </a:lnTo>
                    <a:cubicBezTo>
                      <a:pt x="329251" y="83423"/>
                      <a:pt x="333345" y="79329"/>
                      <a:pt x="338395" y="79329"/>
                    </a:cubicBezTo>
                    <a:cubicBezTo>
                      <a:pt x="343445" y="79329"/>
                      <a:pt x="347539" y="83423"/>
                      <a:pt x="347539" y="88473"/>
                    </a:cubicBezTo>
                    <a:lnTo>
                      <a:pt x="347539" y="161625"/>
                    </a:lnTo>
                    <a:cubicBezTo>
                      <a:pt x="347539" y="166675"/>
                      <a:pt x="343445" y="170769"/>
                      <a:pt x="338395" y="170769"/>
                    </a:cubicBezTo>
                    <a:close/>
                    <a:moveTo>
                      <a:pt x="310401" y="170769"/>
                    </a:moveTo>
                    <a:cubicBezTo>
                      <a:pt x="305351" y="170769"/>
                      <a:pt x="301257" y="166675"/>
                      <a:pt x="301257" y="161625"/>
                    </a:cubicBezTo>
                    <a:lnTo>
                      <a:pt x="301257" y="88473"/>
                    </a:lnTo>
                    <a:cubicBezTo>
                      <a:pt x="301257" y="83423"/>
                      <a:pt x="305351" y="79329"/>
                      <a:pt x="310401" y="79329"/>
                    </a:cubicBezTo>
                    <a:cubicBezTo>
                      <a:pt x="315451" y="79329"/>
                      <a:pt x="319545" y="83423"/>
                      <a:pt x="319545" y="88473"/>
                    </a:cubicBezTo>
                    <a:lnTo>
                      <a:pt x="319545" y="161625"/>
                    </a:lnTo>
                    <a:cubicBezTo>
                      <a:pt x="319545" y="166675"/>
                      <a:pt x="315451" y="170769"/>
                      <a:pt x="310401" y="170769"/>
                    </a:cubicBezTo>
                    <a:close/>
                    <a:moveTo>
                      <a:pt x="282407" y="170769"/>
                    </a:moveTo>
                    <a:cubicBezTo>
                      <a:pt x="277357" y="170769"/>
                      <a:pt x="273263" y="166675"/>
                      <a:pt x="273263" y="161625"/>
                    </a:cubicBezTo>
                    <a:lnTo>
                      <a:pt x="273263" y="88473"/>
                    </a:lnTo>
                    <a:cubicBezTo>
                      <a:pt x="273263" y="83423"/>
                      <a:pt x="277357" y="79329"/>
                      <a:pt x="282407" y="79329"/>
                    </a:cubicBezTo>
                    <a:cubicBezTo>
                      <a:pt x="287457" y="79329"/>
                      <a:pt x="291551" y="83423"/>
                      <a:pt x="291551" y="88473"/>
                    </a:cubicBezTo>
                    <a:lnTo>
                      <a:pt x="291551" y="161625"/>
                    </a:lnTo>
                    <a:cubicBezTo>
                      <a:pt x="291551" y="166675"/>
                      <a:pt x="287457" y="170769"/>
                      <a:pt x="282407" y="170769"/>
                    </a:cubicBezTo>
                    <a:close/>
                    <a:moveTo>
                      <a:pt x="0" y="187436"/>
                    </a:moveTo>
                    <a:lnTo>
                      <a:pt x="1402492" y="187436"/>
                    </a:lnTo>
                    <a:lnTo>
                      <a:pt x="1402492" y="56158"/>
                    </a:lnTo>
                    <a:lnTo>
                      <a:pt x="0" y="56158"/>
                    </a:lnTo>
                    <a:close/>
                    <a:moveTo>
                      <a:pt x="448311" y="646221"/>
                    </a:moveTo>
                    <a:cubicBezTo>
                      <a:pt x="435378" y="646221"/>
                      <a:pt x="424893" y="635736"/>
                      <a:pt x="424893" y="622803"/>
                    </a:cubicBezTo>
                    <a:lnTo>
                      <a:pt x="424893" y="400558"/>
                    </a:lnTo>
                    <a:cubicBezTo>
                      <a:pt x="424893" y="387625"/>
                      <a:pt x="435378" y="377140"/>
                      <a:pt x="448311" y="377140"/>
                    </a:cubicBezTo>
                    <a:lnTo>
                      <a:pt x="1211100" y="377140"/>
                    </a:lnTo>
                    <a:cubicBezTo>
                      <a:pt x="1224033" y="377140"/>
                      <a:pt x="1234518" y="387625"/>
                      <a:pt x="1234518" y="400558"/>
                    </a:cubicBezTo>
                    <a:lnTo>
                      <a:pt x="1234518" y="622803"/>
                    </a:lnTo>
                    <a:cubicBezTo>
                      <a:pt x="1234518" y="635736"/>
                      <a:pt x="1224033" y="646221"/>
                      <a:pt x="1211100" y="646221"/>
                    </a:cubicBezTo>
                    <a:close/>
                    <a:moveTo>
                      <a:pt x="1157297" y="896251"/>
                    </a:moveTo>
                    <a:cubicBezTo>
                      <a:pt x="1142981" y="896251"/>
                      <a:pt x="1131375" y="884645"/>
                      <a:pt x="1131375" y="870329"/>
                    </a:cubicBezTo>
                    <a:lnTo>
                      <a:pt x="1131375" y="765012"/>
                    </a:lnTo>
                    <a:cubicBezTo>
                      <a:pt x="1131375" y="750696"/>
                      <a:pt x="1142981" y="739090"/>
                      <a:pt x="1157297" y="739090"/>
                    </a:cubicBezTo>
                    <a:lnTo>
                      <a:pt x="1260983" y="739090"/>
                    </a:lnTo>
                    <a:cubicBezTo>
                      <a:pt x="1275299" y="739090"/>
                      <a:pt x="1286905" y="750696"/>
                      <a:pt x="1286905" y="765012"/>
                    </a:cubicBezTo>
                    <a:lnTo>
                      <a:pt x="1286905" y="870329"/>
                    </a:lnTo>
                    <a:cubicBezTo>
                      <a:pt x="1286905" y="884645"/>
                      <a:pt x="1275299" y="896251"/>
                      <a:pt x="1260983" y="896251"/>
                    </a:cubicBezTo>
                    <a:close/>
                    <a:moveTo>
                      <a:pt x="193380" y="1417901"/>
                    </a:moveTo>
                    <a:lnTo>
                      <a:pt x="236685" y="1417901"/>
                    </a:lnTo>
                    <a:lnTo>
                      <a:pt x="276969" y="1362511"/>
                    </a:lnTo>
                    <a:lnTo>
                      <a:pt x="276969" y="1190793"/>
                    </a:lnTo>
                    <a:lnTo>
                      <a:pt x="319776" y="1190793"/>
                    </a:lnTo>
                    <a:lnTo>
                      <a:pt x="319049" y="1364525"/>
                    </a:lnTo>
                    <a:lnTo>
                      <a:pt x="355305" y="1417901"/>
                    </a:lnTo>
                    <a:lnTo>
                      <a:pt x="398610" y="1417901"/>
                    </a:lnTo>
                    <a:lnTo>
                      <a:pt x="438894" y="1362511"/>
                    </a:lnTo>
                    <a:lnTo>
                      <a:pt x="438894" y="1190793"/>
                    </a:lnTo>
                    <a:lnTo>
                      <a:pt x="486464" y="1190793"/>
                    </a:lnTo>
                    <a:lnTo>
                      <a:pt x="485737" y="1364525"/>
                    </a:lnTo>
                    <a:lnTo>
                      <a:pt x="521993" y="1417901"/>
                    </a:lnTo>
                    <a:lnTo>
                      <a:pt x="565298" y="1417901"/>
                    </a:lnTo>
                    <a:lnTo>
                      <a:pt x="605582" y="1362511"/>
                    </a:lnTo>
                    <a:lnTo>
                      <a:pt x="605582" y="1190793"/>
                    </a:lnTo>
                    <a:lnTo>
                      <a:pt x="658202" y="1190793"/>
                    </a:lnTo>
                    <a:lnTo>
                      <a:pt x="657475" y="1364525"/>
                    </a:lnTo>
                    <a:lnTo>
                      <a:pt x="693731" y="1417901"/>
                    </a:lnTo>
                    <a:lnTo>
                      <a:pt x="737036" y="1417901"/>
                    </a:lnTo>
                    <a:lnTo>
                      <a:pt x="777320" y="1362511"/>
                    </a:lnTo>
                    <a:lnTo>
                      <a:pt x="777320" y="1190793"/>
                    </a:lnTo>
                    <a:lnTo>
                      <a:pt x="811843" y="1190793"/>
                    </a:lnTo>
                    <a:lnTo>
                      <a:pt x="811843" y="1092914"/>
                    </a:lnTo>
                    <a:lnTo>
                      <a:pt x="126043" y="1092914"/>
                    </a:lnTo>
                    <a:lnTo>
                      <a:pt x="126043" y="1190793"/>
                    </a:lnTo>
                    <a:lnTo>
                      <a:pt x="157851" y="1190793"/>
                    </a:lnTo>
                    <a:lnTo>
                      <a:pt x="157124" y="1364525"/>
                    </a:lnTo>
                    <a:close/>
                    <a:moveTo>
                      <a:pt x="715384" y="1461206"/>
                    </a:moveTo>
                    <a:lnTo>
                      <a:pt x="733542" y="1459289"/>
                    </a:lnTo>
                    <a:lnTo>
                      <a:pt x="739046" y="1457208"/>
                    </a:lnTo>
                    <a:lnTo>
                      <a:pt x="741065" y="1454659"/>
                    </a:lnTo>
                    <a:lnTo>
                      <a:pt x="741065" y="1428476"/>
                    </a:lnTo>
                    <a:lnTo>
                      <a:pt x="739046" y="1425927"/>
                    </a:lnTo>
                    <a:lnTo>
                      <a:pt x="733542" y="1423846"/>
                    </a:lnTo>
                    <a:cubicBezTo>
                      <a:pt x="728894" y="1422661"/>
                      <a:pt x="722474" y="1421929"/>
                      <a:pt x="715384" y="1421929"/>
                    </a:cubicBezTo>
                    <a:cubicBezTo>
                      <a:pt x="704748" y="1421929"/>
                      <a:pt x="695620" y="1423577"/>
                      <a:pt x="691721" y="1425927"/>
                    </a:cubicBezTo>
                    <a:cubicBezTo>
                      <a:pt x="690421" y="1426711"/>
                      <a:pt x="689703" y="1427572"/>
                      <a:pt x="689703" y="1428476"/>
                    </a:cubicBezTo>
                    <a:lnTo>
                      <a:pt x="689703" y="1454659"/>
                    </a:lnTo>
                    <a:cubicBezTo>
                      <a:pt x="689703" y="1456467"/>
                      <a:pt x="692578" y="1458104"/>
                      <a:pt x="697225" y="1459289"/>
                    </a:cubicBezTo>
                    <a:cubicBezTo>
                      <a:pt x="701873" y="1460473"/>
                      <a:pt x="708293" y="1461206"/>
                      <a:pt x="715384" y="1461206"/>
                    </a:cubicBezTo>
                    <a:close/>
                    <a:moveTo>
                      <a:pt x="543646" y="1461206"/>
                    </a:moveTo>
                    <a:lnTo>
                      <a:pt x="561804" y="1459289"/>
                    </a:lnTo>
                    <a:lnTo>
                      <a:pt x="567308" y="1457208"/>
                    </a:lnTo>
                    <a:lnTo>
                      <a:pt x="569327" y="1454659"/>
                    </a:lnTo>
                    <a:lnTo>
                      <a:pt x="569327" y="1428476"/>
                    </a:lnTo>
                    <a:lnTo>
                      <a:pt x="567308" y="1425927"/>
                    </a:lnTo>
                    <a:lnTo>
                      <a:pt x="561804" y="1423846"/>
                    </a:lnTo>
                    <a:cubicBezTo>
                      <a:pt x="557156" y="1422661"/>
                      <a:pt x="550736" y="1421929"/>
                      <a:pt x="543646" y="1421929"/>
                    </a:cubicBezTo>
                    <a:cubicBezTo>
                      <a:pt x="533010" y="1421929"/>
                      <a:pt x="523882" y="1423577"/>
                      <a:pt x="519983" y="1425927"/>
                    </a:cubicBezTo>
                    <a:cubicBezTo>
                      <a:pt x="518683" y="1426711"/>
                      <a:pt x="517965" y="1427572"/>
                      <a:pt x="517965" y="1428476"/>
                    </a:cubicBezTo>
                    <a:lnTo>
                      <a:pt x="517965" y="1454659"/>
                    </a:lnTo>
                    <a:cubicBezTo>
                      <a:pt x="517965" y="1456467"/>
                      <a:pt x="520840" y="1458104"/>
                      <a:pt x="525487" y="1459289"/>
                    </a:cubicBezTo>
                    <a:cubicBezTo>
                      <a:pt x="530135" y="1460473"/>
                      <a:pt x="536555" y="1461206"/>
                      <a:pt x="543646" y="1461206"/>
                    </a:cubicBezTo>
                    <a:close/>
                    <a:moveTo>
                      <a:pt x="376958" y="1461206"/>
                    </a:moveTo>
                    <a:lnTo>
                      <a:pt x="395116" y="1459289"/>
                    </a:lnTo>
                    <a:lnTo>
                      <a:pt x="400620" y="1457208"/>
                    </a:lnTo>
                    <a:lnTo>
                      <a:pt x="402639" y="1454659"/>
                    </a:lnTo>
                    <a:lnTo>
                      <a:pt x="402639" y="1428476"/>
                    </a:lnTo>
                    <a:lnTo>
                      <a:pt x="400620" y="1425927"/>
                    </a:lnTo>
                    <a:lnTo>
                      <a:pt x="395116" y="1423846"/>
                    </a:lnTo>
                    <a:cubicBezTo>
                      <a:pt x="390468" y="1422661"/>
                      <a:pt x="384048" y="1421929"/>
                      <a:pt x="376958" y="1421929"/>
                    </a:cubicBezTo>
                    <a:cubicBezTo>
                      <a:pt x="366322" y="1421929"/>
                      <a:pt x="357194" y="1423577"/>
                      <a:pt x="353295" y="1425927"/>
                    </a:cubicBezTo>
                    <a:cubicBezTo>
                      <a:pt x="351995" y="1426711"/>
                      <a:pt x="351277" y="1427572"/>
                      <a:pt x="351277" y="1428476"/>
                    </a:cubicBezTo>
                    <a:lnTo>
                      <a:pt x="351277" y="1454659"/>
                    </a:lnTo>
                    <a:cubicBezTo>
                      <a:pt x="351277" y="1456467"/>
                      <a:pt x="354152" y="1458104"/>
                      <a:pt x="358799" y="1459289"/>
                    </a:cubicBezTo>
                    <a:cubicBezTo>
                      <a:pt x="363447" y="1460473"/>
                      <a:pt x="369867" y="1461206"/>
                      <a:pt x="376958" y="1461206"/>
                    </a:cubicBezTo>
                    <a:close/>
                    <a:moveTo>
                      <a:pt x="215033" y="1461206"/>
                    </a:moveTo>
                    <a:lnTo>
                      <a:pt x="233191" y="1459289"/>
                    </a:lnTo>
                    <a:lnTo>
                      <a:pt x="238695" y="1457208"/>
                    </a:lnTo>
                    <a:lnTo>
                      <a:pt x="240714" y="1454659"/>
                    </a:lnTo>
                    <a:lnTo>
                      <a:pt x="240714" y="1428476"/>
                    </a:lnTo>
                    <a:lnTo>
                      <a:pt x="238695" y="1425927"/>
                    </a:lnTo>
                    <a:lnTo>
                      <a:pt x="233191" y="1423846"/>
                    </a:lnTo>
                    <a:cubicBezTo>
                      <a:pt x="228543" y="1422661"/>
                      <a:pt x="222123" y="1421929"/>
                      <a:pt x="215033" y="1421929"/>
                    </a:cubicBezTo>
                    <a:cubicBezTo>
                      <a:pt x="204397" y="1421929"/>
                      <a:pt x="195269" y="1423577"/>
                      <a:pt x="191370" y="1425927"/>
                    </a:cubicBezTo>
                    <a:cubicBezTo>
                      <a:pt x="190070" y="1426711"/>
                      <a:pt x="189352" y="1427572"/>
                      <a:pt x="189352" y="1428476"/>
                    </a:cubicBezTo>
                    <a:lnTo>
                      <a:pt x="189352" y="1454659"/>
                    </a:lnTo>
                    <a:cubicBezTo>
                      <a:pt x="189352" y="1456467"/>
                      <a:pt x="192227" y="1458104"/>
                      <a:pt x="196874" y="1459289"/>
                    </a:cubicBezTo>
                    <a:cubicBezTo>
                      <a:pt x="201522" y="1460473"/>
                      <a:pt x="207942" y="1461206"/>
                      <a:pt x="215033" y="1461206"/>
                    </a:cubicBezTo>
                    <a:close/>
                    <a:moveTo>
                      <a:pt x="486552" y="1531448"/>
                    </a:moveTo>
                    <a:cubicBezTo>
                      <a:pt x="486158" y="1531123"/>
                      <a:pt x="486146" y="1530770"/>
                      <a:pt x="486146" y="1530415"/>
                    </a:cubicBezTo>
                    <a:lnTo>
                      <a:pt x="486560" y="1529359"/>
                    </a:lnTo>
                    <a:close/>
                    <a:moveTo>
                      <a:pt x="319858" y="1532686"/>
                    </a:moveTo>
                    <a:cubicBezTo>
                      <a:pt x="319027" y="1532018"/>
                      <a:pt x="318967" y="1531224"/>
                      <a:pt x="318967" y="1530415"/>
                    </a:cubicBezTo>
                    <a:lnTo>
                      <a:pt x="319878" y="1528094"/>
                    </a:lnTo>
                    <a:close/>
                    <a:moveTo>
                      <a:pt x="157929" y="1533624"/>
                    </a:moveTo>
                    <a:cubicBezTo>
                      <a:pt x="156796" y="1532725"/>
                      <a:pt x="156670" y="1531585"/>
                      <a:pt x="156670" y="1530415"/>
                    </a:cubicBezTo>
                    <a:lnTo>
                      <a:pt x="157957" y="1527136"/>
                    </a:lnTo>
                    <a:close/>
                    <a:moveTo>
                      <a:pt x="658276" y="1534776"/>
                    </a:moveTo>
                    <a:cubicBezTo>
                      <a:pt x="656808" y="1533616"/>
                      <a:pt x="656564" y="1532045"/>
                      <a:pt x="656564" y="1530415"/>
                    </a:cubicBezTo>
                    <a:lnTo>
                      <a:pt x="658313" y="1525960"/>
                    </a:lnTo>
                    <a:close/>
                    <a:moveTo>
                      <a:pt x="1191766" y="1623750"/>
                    </a:moveTo>
                    <a:lnTo>
                      <a:pt x="1199790" y="1623750"/>
                    </a:lnTo>
                    <a:lnTo>
                      <a:pt x="1199790" y="1566817"/>
                    </a:lnTo>
                    <a:lnTo>
                      <a:pt x="1191766" y="1566817"/>
                    </a:lnTo>
                    <a:close/>
                    <a:moveTo>
                      <a:pt x="1197062" y="1639589"/>
                    </a:moveTo>
                    <a:cubicBezTo>
                      <a:pt x="1172200" y="1639589"/>
                      <a:pt x="1152046" y="1619435"/>
                      <a:pt x="1152046" y="1594573"/>
                    </a:cubicBezTo>
                    <a:cubicBezTo>
                      <a:pt x="1152046" y="1569711"/>
                      <a:pt x="1172200" y="1549557"/>
                      <a:pt x="1197062" y="1549557"/>
                    </a:cubicBezTo>
                    <a:cubicBezTo>
                      <a:pt x="1221924" y="1549557"/>
                      <a:pt x="1242079" y="1569711"/>
                      <a:pt x="1242079" y="1594573"/>
                    </a:cubicBezTo>
                    <a:cubicBezTo>
                      <a:pt x="1242079" y="1619435"/>
                      <a:pt x="1221924" y="1639589"/>
                      <a:pt x="1197062" y="1639589"/>
                    </a:cubicBezTo>
                    <a:close/>
                    <a:moveTo>
                      <a:pt x="193380" y="1779536"/>
                    </a:moveTo>
                    <a:lnTo>
                      <a:pt x="236685" y="1779536"/>
                    </a:lnTo>
                    <a:lnTo>
                      <a:pt x="276969" y="1724146"/>
                    </a:lnTo>
                    <a:lnTo>
                      <a:pt x="276969" y="1571626"/>
                    </a:lnTo>
                    <a:lnTo>
                      <a:pt x="319696" y="1571626"/>
                    </a:lnTo>
                    <a:lnTo>
                      <a:pt x="319049" y="1726160"/>
                    </a:lnTo>
                    <a:lnTo>
                      <a:pt x="355305" y="1779536"/>
                    </a:lnTo>
                    <a:lnTo>
                      <a:pt x="398610" y="1779536"/>
                    </a:lnTo>
                    <a:lnTo>
                      <a:pt x="438894" y="1724146"/>
                    </a:lnTo>
                    <a:lnTo>
                      <a:pt x="438894" y="1571626"/>
                    </a:lnTo>
                    <a:lnTo>
                      <a:pt x="486384" y="1571626"/>
                    </a:lnTo>
                    <a:lnTo>
                      <a:pt x="485737" y="1726160"/>
                    </a:lnTo>
                    <a:lnTo>
                      <a:pt x="521993" y="1779536"/>
                    </a:lnTo>
                    <a:lnTo>
                      <a:pt x="565298" y="1779536"/>
                    </a:lnTo>
                    <a:lnTo>
                      <a:pt x="605582" y="1724146"/>
                    </a:lnTo>
                    <a:lnTo>
                      <a:pt x="605582" y="1571626"/>
                    </a:lnTo>
                    <a:lnTo>
                      <a:pt x="658122" y="1571626"/>
                    </a:lnTo>
                    <a:lnTo>
                      <a:pt x="657475" y="1726160"/>
                    </a:lnTo>
                    <a:lnTo>
                      <a:pt x="693731" y="1779536"/>
                    </a:lnTo>
                    <a:lnTo>
                      <a:pt x="737036" y="1779536"/>
                    </a:lnTo>
                    <a:lnTo>
                      <a:pt x="777320" y="1724146"/>
                    </a:lnTo>
                    <a:lnTo>
                      <a:pt x="777320" y="1571626"/>
                    </a:lnTo>
                    <a:lnTo>
                      <a:pt x="807081" y="1571626"/>
                    </a:lnTo>
                    <a:lnTo>
                      <a:pt x="807081" y="1473747"/>
                    </a:lnTo>
                    <a:lnTo>
                      <a:pt x="121281" y="1473747"/>
                    </a:lnTo>
                    <a:lnTo>
                      <a:pt x="121281" y="1571626"/>
                    </a:lnTo>
                    <a:lnTo>
                      <a:pt x="157771" y="1571626"/>
                    </a:lnTo>
                    <a:lnTo>
                      <a:pt x="157124" y="1726160"/>
                    </a:lnTo>
                    <a:close/>
                    <a:moveTo>
                      <a:pt x="715384" y="1822841"/>
                    </a:moveTo>
                    <a:lnTo>
                      <a:pt x="733542" y="1820924"/>
                    </a:lnTo>
                    <a:lnTo>
                      <a:pt x="739046" y="1818843"/>
                    </a:lnTo>
                    <a:lnTo>
                      <a:pt x="741065" y="1816294"/>
                    </a:lnTo>
                    <a:lnTo>
                      <a:pt x="741065" y="1790112"/>
                    </a:lnTo>
                    <a:lnTo>
                      <a:pt x="739046" y="1787563"/>
                    </a:lnTo>
                    <a:lnTo>
                      <a:pt x="733542" y="1785481"/>
                    </a:lnTo>
                    <a:cubicBezTo>
                      <a:pt x="728894" y="1784297"/>
                      <a:pt x="722474" y="1783564"/>
                      <a:pt x="715384" y="1783564"/>
                    </a:cubicBezTo>
                    <a:cubicBezTo>
                      <a:pt x="704748" y="1783564"/>
                      <a:pt x="695620" y="1785212"/>
                      <a:pt x="691721" y="1787563"/>
                    </a:cubicBezTo>
                    <a:cubicBezTo>
                      <a:pt x="690421" y="1788346"/>
                      <a:pt x="689703" y="1789207"/>
                      <a:pt x="689703" y="1790112"/>
                    </a:cubicBezTo>
                    <a:lnTo>
                      <a:pt x="689703" y="1816294"/>
                    </a:lnTo>
                    <a:cubicBezTo>
                      <a:pt x="689703" y="1818102"/>
                      <a:pt x="692578" y="1819739"/>
                      <a:pt x="697225" y="1820924"/>
                    </a:cubicBezTo>
                    <a:cubicBezTo>
                      <a:pt x="701873" y="1822109"/>
                      <a:pt x="708293" y="1822841"/>
                      <a:pt x="715384" y="1822841"/>
                    </a:cubicBezTo>
                    <a:close/>
                    <a:moveTo>
                      <a:pt x="543646" y="1822841"/>
                    </a:moveTo>
                    <a:lnTo>
                      <a:pt x="561804" y="1820924"/>
                    </a:lnTo>
                    <a:lnTo>
                      <a:pt x="567308" y="1818843"/>
                    </a:lnTo>
                    <a:lnTo>
                      <a:pt x="569327" y="1816294"/>
                    </a:lnTo>
                    <a:lnTo>
                      <a:pt x="569327" y="1790112"/>
                    </a:lnTo>
                    <a:lnTo>
                      <a:pt x="567308" y="1787563"/>
                    </a:lnTo>
                    <a:lnTo>
                      <a:pt x="561804" y="1785481"/>
                    </a:lnTo>
                    <a:cubicBezTo>
                      <a:pt x="557156" y="1784297"/>
                      <a:pt x="550736" y="1783564"/>
                      <a:pt x="543646" y="1783564"/>
                    </a:cubicBezTo>
                    <a:cubicBezTo>
                      <a:pt x="533010" y="1783564"/>
                      <a:pt x="523882" y="1785212"/>
                      <a:pt x="519983" y="1787563"/>
                    </a:cubicBezTo>
                    <a:cubicBezTo>
                      <a:pt x="518683" y="1788346"/>
                      <a:pt x="517965" y="1789207"/>
                      <a:pt x="517965" y="1790112"/>
                    </a:cubicBezTo>
                    <a:lnTo>
                      <a:pt x="517965" y="1816294"/>
                    </a:lnTo>
                    <a:cubicBezTo>
                      <a:pt x="517965" y="1818102"/>
                      <a:pt x="520840" y="1819739"/>
                      <a:pt x="525487" y="1820924"/>
                    </a:cubicBezTo>
                    <a:cubicBezTo>
                      <a:pt x="530135" y="1822109"/>
                      <a:pt x="536555" y="1822841"/>
                      <a:pt x="543646" y="1822841"/>
                    </a:cubicBezTo>
                    <a:close/>
                    <a:moveTo>
                      <a:pt x="376958" y="1822841"/>
                    </a:moveTo>
                    <a:lnTo>
                      <a:pt x="395116" y="1820924"/>
                    </a:lnTo>
                    <a:lnTo>
                      <a:pt x="400620" y="1818843"/>
                    </a:lnTo>
                    <a:lnTo>
                      <a:pt x="402639" y="1816294"/>
                    </a:lnTo>
                    <a:lnTo>
                      <a:pt x="402639" y="1790112"/>
                    </a:lnTo>
                    <a:lnTo>
                      <a:pt x="400620" y="1787563"/>
                    </a:lnTo>
                    <a:lnTo>
                      <a:pt x="395116" y="1785481"/>
                    </a:lnTo>
                    <a:cubicBezTo>
                      <a:pt x="390468" y="1784297"/>
                      <a:pt x="384048" y="1783564"/>
                      <a:pt x="376958" y="1783564"/>
                    </a:cubicBezTo>
                    <a:cubicBezTo>
                      <a:pt x="366322" y="1783564"/>
                      <a:pt x="357194" y="1785212"/>
                      <a:pt x="353295" y="1787563"/>
                    </a:cubicBezTo>
                    <a:cubicBezTo>
                      <a:pt x="351995" y="1788346"/>
                      <a:pt x="351277" y="1789207"/>
                      <a:pt x="351277" y="1790112"/>
                    </a:cubicBezTo>
                    <a:lnTo>
                      <a:pt x="351277" y="1816294"/>
                    </a:lnTo>
                    <a:cubicBezTo>
                      <a:pt x="351277" y="1818102"/>
                      <a:pt x="354152" y="1819739"/>
                      <a:pt x="358799" y="1820924"/>
                    </a:cubicBezTo>
                    <a:cubicBezTo>
                      <a:pt x="363447" y="1822109"/>
                      <a:pt x="369867" y="1822841"/>
                      <a:pt x="376958" y="1822841"/>
                    </a:cubicBezTo>
                    <a:close/>
                    <a:moveTo>
                      <a:pt x="215033" y="1822841"/>
                    </a:moveTo>
                    <a:lnTo>
                      <a:pt x="233191" y="1820924"/>
                    </a:lnTo>
                    <a:lnTo>
                      <a:pt x="238695" y="1818843"/>
                    </a:lnTo>
                    <a:lnTo>
                      <a:pt x="240714" y="1816294"/>
                    </a:lnTo>
                    <a:lnTo>
                      <a:pt x="240714" y="1790112"/>
                    </a:lnTo>
                    <a:lnTo>
                      <a:pt x="238695" y="1787563"/>
                    </a:lnTo>
                    <a:lnTo>
                      <a:pt x="233191" y="1785481"/>
                    </a:lnTo>
                    <a:cubicBezTo>
                      <a:pt x="228543" y="1784297"/>
                      <a:pt x="222123" y="1783564"/>
                      <a:pt x="215033" y="1783564"/>
                    </a:cubicBezTo>
                    <a:cubicBezTo>
                      <a:pt x="204397" y="1783564"/>
                      <a:pt x="195269" y="1785212"/>
                      <a:pt x="191370" y="1787563"/>
                    </a:cubicBezTo>
                    <a:cubicBezTo>
                      <a:pt x="190070" y="1788346"/>
                      <a:pt x="189352" y="1789207"/>
                      <a:pt x="189352" y="1790112"/>
                    </a:cubicBezTo>
                    <a:lnTo>
                      <a:pt x="189352" y="1816294"/>
                    </a:lnTo>
                    <a:cubicBezTo>
                      <a:pt x="189352" y="1818102"/>
                      <a:pt x="192227" y="1819739"/>
                      <a:pt x="196874" y="1820924"/>
                    </a:cubicBezTo>
                    <a:cubicBezTo>
                      <a:pt x="201522" y="1822109"/>
                      <a:pt x="207942" y="1822841"/>
                      <a:pt x="215033" y="1822841"/>
                    </a:cubicBezTo>
                    <a:close/>
                    <a:moveTo>
                      <a:pt x="986109" y="1830956"/>
                    </a:moveTo>
                    <a:lnTo>
                      <a:pt x="986109" y="1782631"/>
                    </a:lnTo>
                    <a:lnTo>
                      <a:pt x="1102789" y="1782631"/>
                    </a:lnTo>
                    <a:lnTo>
                      <a:pt x="1102789" y="1830956"/>
                    </a:lnTo>
                    <a:close/>
                    <a:moveTo>
                      <a:pt x="486503" y="1896847"/>
                    </a:moveTo>
                    <a:cubicBezTo>
                      <a:pt x="486155" y="1896558"/>
                      <a:pt x="486146" y="1896249"/>
                      <a:pt x="486146" y="1895937"/>
                    </a:cubicBezTo>
                    <a:lnTo>
                      <a:pt x="486511" y="1895007"/>
                    </a:lnTo>
                    <a:close/>
                    <a:moveTo>
                      <a:pt x="319810" y="1898084"/>
                    </a:moveTo>
                    <a:cubicBezTo>
                      <a:pt x="319020" y="1897449"/>
                      <a:pt x="318967" y="1896699"/>
                      <a:pt x="318967" y="1895937"/>
                    </a:cubicBezTo>
                    <a:lnTo>
                      <a:pt x="319828" y="1893743"/>
                    </a:lnTo>
                    <a:close/>
                    <a:moveTo>
                      <a:pt x="157881" y="1899022"/>
                    </a:moveTo>
                    <a:cubicBezTo>
                      <a:pt x="156786" y="1898152"/>
                      <a:pt x="156670" y="1897059"/>
                      <a:pt x="156670" y="1895937"/>
                    </a:cubicBezTo>
                    <a:lnTo>
                      <a:pt x="157907" y="1892784"/>
                    </a:lnTo>
                    <a:close/>
                    <a:moveTo>
                      <a:pt x="658227" y="1900174"/>
                    </a:moveTo>
                    <a:cubicBezTo>
                      <a:pt x="656794" y="1899041"/>
                      <a:pt x="656564" y="1897517"/>
                      <a:pt x="656564" y="1895937"/>
                    </a:cubicBezTo>
                    <a:lnTo>
                      <a:pt x="658263" y="1891608"/>
                    </a:lnTo>
                    <a:close/>
                    <a:moveTo>
                      <a:pt x="967231" y="1907087"/>
                    </a:moveTo>
                    <a:lnTo>
                      <a:pt x="1121668" y="1907087"/>
                    </a:lnTo>
                    <a:cubicBezTo>
                      <a:pt x="1127283" y="1907087"/>
                      <a:pt x="1131834" y="1902535"/>
                      <a:pt x="1131834" y="1896920"/>
                    </a:cubicBezTo>
                    <a:lnTo>
                      <a:pt x="1131834" y="1764992"/>
                    </a:lnTo>
                    <a:cubicBezTo>
                      <a:pt x="1131834" y="1759378"/>
                      <a:pt x="1127283" y="1754826"/>
                      <a:pt x="1121668" y="1754826"/>
                    </a:cubicBezTo>
                    <a:lnTo>
                      <a:pt x="967231" y="1754826"/>
                    </a:lnTo>
                    <a:cubicBezTo>
                      <a:pt x="961616" y="1754826"/>
                      <a:pt x="957065" y="1759378"/>
                      <a:pt x="957065" y="1764992"/>
                    </a:cubicBezTo>
                    <a:lnTo>
                      <a:pt x="957065" y="1896920"/>
                    </a:lnTo>
                    <a:cubicBezTo>
                      <a:pt x="957065" y="1902535"/>
                      <a:pt x="961616" y="1907087"/>
                      <a:pt x="967231" y="1907087"/>
                    </a:cubicBezTo>
                    <a:close/>
                    <a:moveTo>
                      <a:pt x="970657" y="1920328"/>
                    </a:moveTo>
                    <a:cubicBezTo>
                      <a:pt x="954570" y="1920328"/>
                      <a:pt x="941528" y="1907287"/>
                      <a:pt x="941528" y="1891200"/>
                    </a:cubicBezTo>
                    <a:lnTo>
                      <a:pt x="941528" y="1774688"/>
                    </a:lnTo>
                    <a:cubicBezTo>
                      <a:pt x="941528" y="1758600"/>
                      <a:pt x="954570" y="1745559"/>
                      <a:pt x="970657" y="1745559"/>
                    </a:cubicBezTo>
                    <a:lnTo>
                      <a:pt x="1114973" y="1745559"/>
                    </a:lnTo>
                    <a:cubicBezTo>
                      <a:pt x="1131061" y="1745559"/>
                      <a:pt x="1144102" y="1758600"/>
                      <a:pt x="1144102" y="1774688"/>
                    </a:cubicBezTo>
                    <a:lnTo>
                      <a:pt x="1144102" y="1891200"/>
                    </a:lnTo>
                    <a:cubicBezTo>
                      <a:pt x="1144102" y="1907287"/>
                      <a:pt x="1131061" y="1920328"/>
                      <a:pt x="1114973" y="1920328"/>
                    </a:cubicBezTo>
                    <a:close/>
                    <a:moveTo>
                      <a:pt x="1109480" y="1998069"/>
                    </a:moveTo>
                    <a:cubicBezTo>
                      <a:pt x="1115019" y="1998069"/>
                      <a:pt x="1119510" y="1993578"/>
                      <a:pt x="1119510" y="1988039"/>
                    </a:cubicBezTo>
                    <a:cubicBezTo>
                      <a:pt x="1119510" y="1982500"/>
                      <a:pt x="1115019" y="1978010"/>
                      <a:pt x="1109480" y="1978010"/>
                    </a:cubicBezTo>
                    <a:cubicBezTo>
                      <a:pt x="1103941" y="1978010"/>
                      <a:pt x="1099451" y="1982500"/>
                      <a:pt x="1099451" y="1988039"/>
                    </a:cubicBezTo>
                    <a:cubicBezTo>
                      <a:pt x="1099451" y="1993578"/>
                      <a:pt x="1103941" y="1998069"/>
                      <a:pt x="1109480" y="1998069"/>
                    </a:cubicBezTo>
                    <a:close/>
                    <a:moveTo>
                      <a:pt x="1064099" y="1998069"/>
                    </a:moveTo>
                    <a:cubicBezTo>
                      <a:pt x="1069638" y="1998069"/>
                      <a:pt x="1074128" y="1993578"/>
                      <a:pt x="1074128" y="1988039"/>
                    </a:cubicBezTo>
                    <a:cubicBezTo>
                      <a:pt x="1074128" y="1982500"/>
                      <a:pt x="1069638" y="1978010"/>
                      <a:pt x="1064099" y="1978010"/>
                    </a:cubicBezTo>
                    <a:cubicBezTo>
                      <a:pt x="1058560" y="1978010"/>
                      <a:pt x="1054069" y="1982500"/>
                      <a:pt x="1054069" y="1988039"/>
                    </a:cubicBezTo>
                    <a:cubicBezTo>
                      <a:pt x="1054069" y="1993578"/>
                      <a:pt x="1058560" y="1998069"/>
                      <a:pt x="1064099" y="1998069"/>
                    </a:cubicBezTo>
                    <a:close/>
                    <a:moveTo>
                      <a:pt x="1015110" y="1998069"/>
                    </a:moveTo>
                    <a:cubicBezTo>
                      <a:pt x="1020649" y="1998069"/>
                      <a:pt x="1025139" y="1993578"/>
                      <a:pt x="1025139" y="1988039"/>
                    </a:cubicBezTo>
                    <a:cubicBezTo>
                      <a:pt x="1025139" y="1982500"/>
                      <a:pt x="1020649" y="1978010"/>
                      <a:pt x="1015110" y="1978010"/>
                    </a:cubicBezTo>
                    <a:cubicBezTo>
                      <a:pt x="1009571" y="1978010"/>
                      <a:pt x="1005081" y="1982500"/>
                      <a:pt x="1005081" y="1988039"/>
                    </a:cubicBezTo>
                    <a:cubicBezTo>
                      <a:pt x="1005081" y="1993578"/>
                      <a:pt x="1009571" y="1998069"/>
                      <a:pt x="1015110" y="1998069"/>
                    </a:cubicBezTo>
                    <a:close/>
                    <a:moveTo>
                      <a:pt x="972742" y="1998069"/>
                    </a:moveTo>
                    <a:cubicBezTo>
                      <a:pt x="978281" y="1998069"/>
                      <a:pt x="982771" y="1993578"/>
                      <a:pt x="982771" y="1988039"/>
                    </a:cubicBezTo>
                    <a:cubicBezTo>
                      <a:pt x="982771" y="1982500"/>
                      <a:pt x="978281" y="1978010"/>
                      <a:pt x="972742" y="1978010"/>
                    </a:cubicBezTo>
                    <a:cubicBezTo>
                      <a:pt x="967203" y="1978010"/>
                      <a:pt x="962712" y="1982500"/>
                      <a:pt x="962712" y="1988039"/>
                    </a:cubicBezTo>
                    <a:cubicBezTo>
                      <a:pt x="962712" y="1993578"/>
                      <a:pt x="967203" y="1998069"/>
                      <a:pt x="972742" y="1998069"/>
                    </a:cubicBezTo>
                    <a:close/>
                    <a:moveTo>
                      <a:pt x="954327" y="2039489"/>
                    </a:moveTo>
                    <a:cubicBezTo>
                      <a:pt x="947259" y="2039489"/>
                      <a:pt x="941528" y="2033759"/>
                      <a:pt x="941528" y="2026690"/>
                    </a:cubicBezTo>
                    <a:lnTo>
                      <a:pt x="941528" y="1975495"/>
                    </a:lnTo>
                    <a:cubicBezTo>
                      <a:pt x="941528" y="1968426"/>
                      <a:pt x="947259" y="1962696"/>
                      <a:pt x="954327" y="1962696"/>
                    </a:cubicBezTo>
                    <a:lnTo>
                      <a:pt x="1131303" y="1962696"/>
                    </a:lnTo>
                    <a:cubicBezTo>
                      <a:pt x="1138372" y="1962696"/>
                      <a:pt x="1144102" y="1968426"/>
                      <a:pt x="1144102" y="1975495"/>
                    </a:cubicBezTo>
                    <a:lnTo>
                      <a:pt x="1144102" y="2026690"/>
                    </a:lnTo>
                    <a:cubicBezTo>
                      <a:pt x="1144102" y="2033759"/>
                      <a:pt x="1138372" y="2039489"/>
                      <a:pt x="1131303" y="2039489"/>
                    </a:cubicBezTo>
                    <a:close/>
                    <a:moveTo>
                      <a:pt x="921012" y="2072589"/>
                    </a:moveTo>
                    <a:lnTo>
                      <a:pt x="1276369" y="2072589"/>
                    </a:lnTo>
                    <a:cubicBezTo>
                      <a:pt x="1285949" y="2072589"/>
                      <a:pt x="1293715" y="2064823"/>
                      <a:pt x="1293715" y="2055243"/>
                    </a:cubicBezTo>
                    <a:lnTo>
                      <a:pt x="1293715" y="1533850"/>
                    </a:lnTo>
                    <a:cubicBezTo>
                      <a:pt x="1293715" y="1524271"/>
                      <a:pt x="1285949" y="1516505"/>
                      <a:pt x="1276369" y="1516505"/>
                    </a:cubicBezTo>
                    <a:lnTo>
                      <a:pt x="921012" y="1516505"/>
                    </a:lnTo>
                    <a:cubicBezTo>
                      <a:pt x="911432" y="1516505"/>
                      <a:pt x="903666" y="1524271"/>
                      <a:pt x="903666" y="1533850"/>
                    </a:cubicBezTo>
                    <a:lnTo>
                      <a:pt x="903666" y="2055243"/>
                    </a:lnTo>
                    <a:cubicBezTo>
                      <a:pt x="903666" y="2064823"/>
                      <a:pt x="911432" y="2072589"/>
                      <a:pt x="921012" y="2072589"/>
                    </a:cubicBezTo>
                    <a:close/>
                    <a:moveTo>
                      <a:pt x="902336" y="2084495"/>
                    </a:moveTo>
                    <a:cubicBezTo>
                      <a:pt x="893786" y="2084495"/>
                      <a:pt x="886855" y="2077564"/>
                      <a:pt x="886855" y="2069014"/>
                    </a:cubicBezTo>
                    <a:lnTo>
                      <a:pt x="886855" y="1516570"/>
                    </a:lnTo>
                    <a:cubicBezTo>
                      <a:pt x="886855" y="1508020"/>
                      <a:pt x="893786" y="1501089"/>
                      <a:pt x="902336" y="1501089"/>
                    </a:cubicBezTo>
                    <a:lnTo>
                      <a:pt x="1292855" y="1501089"/>
                    </a:lnTo>
                    <a:cubicBezTo>
                      <a:pt x="1301405" y="1501089"/>
                      <a:pt x="1308336" y="1508020"/>
                      <a:pt x="1308336" y="1516570"/>
                    </a:cubicBezTo>
                    <a:lnTo>
                      <a:pt x="1308336" y="2069014"/>
                    </a:lnTo>
                    <a:cubicBezTo>
                      <a:pt x="1308336" y="2077564"/>
                      <a:pt x="1301405" y="2084495"/>
                      <a:pt x="1292855" y="2084495"/>
                    </a:cubicBezTo>
                    <a:close/>
                    <a:moveTo>
                      <a:pt x="193380" y="2133342"/>
                    </a:moveTo>
                    <a:lnTo>
                      <a:pt x="236685" y="2133342"/>
                    </a:lnTo>
                    <a:lnTo>
                      <a:pt x="276969" y="2077952"/>
                    </a:lnTo>
                    <a:lnTo>
                      <a:pt x="276969" y="1937148"/>
                    </a:lnTo>
                    <a:lnTo>
                      <a:pt x="319647" y="1937148"/>
                    </a:lnTo>
                    <a:lnTo>
                      <a:pt x="319049" y="2079966"/>
                    </a:lnTo>
                    <a:lnTo>
                      <a:pt x="355305" y="2133342"/>
                    </a:lnTo>
                    <a:lnTo>
                      <a:pt x="398610" y="2133342"/>
                    </a:lnTo>
                    <a:lnTo>
                      <a:pt x="438894" y="2077952"/>
                    </a:lnTo>
                    <a:lnTo>
                      <a:pt x="438894" y="1937148"/>
                    </a:lnTo>
                    <a:lnTo>
                      <a:pt x="486335" y="1937148"/>
                    </a:lnTo>
                    <a:lnTo>
                      <a:pt x="485737" y="2079966"/>
                    </a:lnTo>
                    <a:lnTo>
                      <a:pt x="521993" y="2133342"/>
                    </a:lnTo>
                    <a:lnTo>
                      <a:pt x="565298" y="2133342"/>
                    </a:lnTo>
                    <a:lnTo>
                      <a:pt x="605582" y="2077952"/>
                    </a:lnTo>
                    <a:lnTo>
                      <a:pt x="605582" y="1937148"/>
                    </a:lnTo>
                    <a:lnTo>
                      <a:pt x="658072" y="1937148"/>
                    </a:lnTo>
                    <a:lnTo>
                      <a:pt x="657475" y="2079966"/>
                    </a:lnTo>
                    <a:lnTo>
                      <a:pt x="693731" y="2133342"/>
                    </a:lnTo>
                    <a:lnTo>
                      <a:pt x="737036" y="2133342"/>
                    </a:lnTo>
                    <a:lnTo>
                      <a:pt x="777320" y="2077952"/>
                    </a:lnTo>
                    <a:lnTo>
                      <a:pt x="777320" y="1937148"/>
                    </a:lnTo>
                    <a:lnTo>
                      <a:pt x="807081" y="1937148"/>
                    </a:lnTo>
                    <a:lnTo>
                      <a:pt x="807081" y="1839269"/>
                    </a:lnTo>
                    <a:lnTo>
                      <a:pt x="777320" y="1839269"/>
                    </a:lnTo>
                    <a:lnTo>
                      <a:pt x="658482" y="1839269"/>
                    </a:lnTo>
                    <a:lnTo>
                      <a:pt x="605582" y="1839269"/>
                    </a:lnTo>
                    <a:lnTo>
                      <a:pt x="486744" y="1839269"/>
                    </a:lnTo>
                    <a:lnTo>
                      <a:pt x="438894" y="1839269"/>
                    </a:lnTo>
                    <a:lnTo>
                      <a:pt x="320056" y="1839269"/>
                    </a:lnTo>
                    <a:lnTo>
                      <a:pt x="276969" y="1839269"/>
                    </a:lnTo>
                    <a:lnTo>
                      <a:pt x="158131" y="1839269"/>
                    </a:lnTo>
                    <a:lnTo>
                      <a:pt x="121281" y="1839269"/>
                    </a:lnTo>
                    <a:lnTo>
                      <a:pt x="121281" y="1937148"/>
                    </a:lnTo>
                    <a:lnTo>
                      <a:pt x="157721" y="1937148"/>
                    </a:lnTo>
                    <a:lnTo>
                      <a:pt x="157124" y="2079966"/>
                    </a:lnTo>
                    <a:close/>
                    <a:moveTo>
                      <a:pt x="715384" y="2176647"/>
                    </a:moveTo>
                    <a:lnTo>
                      <a:pt x="733542" y="2174730"/>
                    </a:lnTo>
                    <a:lnTo>
                      <a:pt x="739046" y="2172649"/>
                    </a:lnTo>
                    <a:lnTo>
                      <a:pt x="741065" y="2170100"/>
                    </a:lnTo>
                    <a:lnTo>
                      <a:pt x="741065" y="2143918"/>
                    </a:lnTo>
                    <a:lnTo>
                      <a:pt x="739046" y="2141369"/>
                    </a:lnTo>
                    <a:lnTo>
                      <a:pt x="733542" y="2139287"/>
                    </a:lnTo>
                    <a:cubicBezTo>
                      <a:pt x="728894" y="2138103"/>
                      <a:pt x="722474" y="2137370"/>
                      <a:pt x="715384" y="2137370"/>
                    </a:cubicBezTo>
                    <a:cubicBezTo>
                      <a:pt x="704748" y="2137370"/>
                      <a:pt x="695620" y="2139018"/>
                      <a:pt x="691721" y="2141369"/>
                    </a:cubicBezTo>
                    <a:cubicBezTo>
                      <a:pt x="690421" y="2142152"/>
                      <a:pt x="689703" y="2143013"/>
                      <a:pt x="689703" y="2143918"/>
                    </a:cubicBezTo>
                    <a:lnTo>
                      <a:pt x="689703" y="2170100"/>
                    </a:lnTo>
                    <a:cubicBezTo>
                      <a:pt x="689703" y="2171908"/>
                      <a:pt x="692578" y="2173545"/>
                      <a:pt x="697225" y="2174730"/>
                    </a:cubicBezTo>
                    <a:cubicBezTo>
                      <a:pt x="701873" y="2175915"/>
                      <a:pt x="708293" y="2176647"/>
                      <a:pt x="715384" y="2176647"/>
                    </a:cubicBezTo>
                    <a:close/>
                    <a:moveTo>
                      <a:pt x="543646" y="2176647"/>
                    </a:moveTo>
                    <a:lnTo>
                      <a:pt x="561804" y="2174730"/>
                    </a:lnTo>
                    <a:lnTo>
                      <a:pt x="567308" y="2172649"/>
                    </a:lnTo>
                    <a:lnTo>
                      <a:pt x="569327" y="2170100"/>
                    </a:lnTo>
                    <a:lnTo>
                      <a:pt x="569327" y="2143918"/>
                    </a:lnTo>
                    <a:lnTo>
                      <a:pt x="567308" y="2141369"/>
                    </a:lnTo>
                    <a:lnTo>
                      <a:pt x="561804" y="2139287"/>
                    </a:lnTo>
                    <a:cubicBezTo>
                      <a:pt x="557156" y="2138103"/>
                      <a:pt x="550736" y="2137370"/>
                      <a:pt x="543646" y="2137370"/>
                    </a:cubicBezTo>
                    <a:cubicBezTo>
                      <a:pt x="533010" y="2137370"/>
                      <a:pt x="523882" y="2139018"/>
                      <a:pt x="519983" y="2141369"/>
                    </a:cubicBezTo>
                    <a:cubicBezTo>
                      <a:pt x="518683" y="2142152"/>
                      <a:pt x="517965" y="2143013"/>
                      <a:pt x="517965" y="2143918"/>
                    </a:cubicBezTo>
                    <a:lnTo>
                      <a:pt x="517965" y="2170100"/>
                    </a:lnTo>
                    <a:cubicBezTo>
                      <a:pt x="517965" y="2171908"/>
                      <a:pt x="520840" y="2173545"/>
                      <a:pt x="525487" y="2174730"/>
                    </a:cubicBezTo>
                    <a:cubicBezTo>
                      <a:pt x="530135" y="2175915"/>
                      <a:pt x="536555" y="2176647"/>
                      <a:pt x="543646" y="2176647"/>
                    </a:cubicBezTo>
                    <a:close/>
                    <a:moveTo>
                      <a:pt x="376958" y="2176647"/>
                    </a:moveTo>
                    <a:lnTo>
                      <a:pt x="395116" y="2174730"/>
                    </a:lnTo>
                    <a:lnTo>
                      <a:pt x="400620" y="2172649"/>
                    </a:lnTo>
                    <a:lnTo>
                      <a:pt x="402639" y="2170100"/>
                    </a:lnTo>
                    <a:lnTo>
                      <a:pt x="402639" y="2143918"/>
                    </a:lnTo>
                    <a:lnTo>
                      <a:pt x="400620" y="2141369"/>
                    </a:lnTo>
                    <a:lnTo>
                      <a:pt x="395116" y="2139287"/>
                    </a:lnTo>
                    <a:cubicBezTo>
                      <a:pt x="390468" y="2138103"/>
                      <a:pt x="384048" y="2137370"/>
                      <a:pt x="376958" y="2137370"/>
                    </a:cubicBezTo>
                    <a:cubicBezTo>
                      <a:pt x="366322" y="2137370"/>
                      <a:pt x="357194" y="2139018"/>
                      <a:pt x="353295" y="2141369"/>
                    </a:cubicBezTo>
                    <a:cubicBezTo>
                      <a:pt x="351995" y="2142152"/>
                      <a:pt x="351277" y="2143013"/>
                      <a:pt x="351277" y="2143918"/>
                    </a:cubicBezTo>
                    <a:lnTo>
                      <a:pt x="351277" y="2170100"/>
                    </a:lnTo>
                    <a:cubicBezTo>
                      <a:pt x="351277" y="2171908"/>
                      <a:pt x="354152" y="2173545"/>
                      <a:pt x="358799" y="2174730"/>
                    </a:cubicBezTo>
                    <a:cubicBezTo>
                      <a:pt x="363447" y="2175915"/>
                      <a:pt x="369867" y="2176647"/>
                      <a:pt x="376958" y="2176647"/>
                    </a:cubicBezTo>
                    <a:close/>
                    <a:moveTo>
                      <a:pt x="215033" y="2176647"/>
                    </a:moveTo>
                    <a:lnTo>
                      <a:pt x="233191" y="2174730"/>
                    </a:lnTo>
                    <a:lnTo>
                      <a:pt x="238695" y="2172649"/>
                    </a:lnTo>
                    <a:lnTo>
                      <a:pt x="240714" y="2170100"/>
                    </a:lnTo>
                    <a:lnTo>
                      <a:pt x="240714" y="2143918"/>
                    </a:lnTo>
                    <a:lnTo>
                      <a:pt x="238695" y="2141369"/>
                    </a:lnTo>
                    <a:lnTo>
                      <a:pt x="233191" y="2139287"/>
                    </a:lnTo>
                    <a:cubicBezTo>
                      <a:pt x="228543" y="2138103"/>
                      <a:pt x="222123" y="2137370"/>
                      <a:pt x="215033" y="2137370"/>
                    </a:cubicBezTo>
                    <a:cubicBezTo>
                      <a:pt x="204397" y="2137370"/>
                      <a:pt x="195269" y="2139018"/>
                      <a:pt x="191370" y="2141369"/>
                    </a:cubicBezTo>
                    <a:cubicBezTo>
                      <a:pt x="190070" y="2142152"/>
                      <a:pt x="189352" y="2143013"/>
                      <a:pt x="189352" y="2143918"/>
                    </a:cubicBezTo>
                    <a:lnTo>
                      <a:pt x="189352" y="2170100"/>
                    </a:lnTo>
                    <a:cubicBezTo>
                      <a:pt x="189352" y="2171908"/>
                      <a:pt x="192227" y="2173545"/>
                      <a:pt x="196874" y="2174730"/>
                    </a:cubicBezTo>
                    <a:cubicBezTo>
                      <a:pt x="201522" y="2175915"/>
                      <a:pt x="207942" y="2176647"/>
                      <a:pt x="215033" y="2176647"/>
                    </a:cubicBezTo>
                    <a:close/>
                    <a:moveTo>
                      <a:pt x="193380" y="2523867"/>
                    </a:moveTo>
                    <a:lnTo>
                      <a:pt x="236685" y="2523867"/>
                    </a:lnTo>
                    <a:lnTo>
                      <a:pt x="276969" y="2468477"/>
                    </a:lnTo>
                    <a:lnTo>
                      <a:pt x="276969" y="2311314"/>
                    </a:lnTo>
                    <a:lnTo>
                      <a:pt x="319938" y="2311314"/>
                    </a:lnTo>
                    <a:lnTo>
                      <a:pt x="319272" y="2470491"/>
                    </a:lnTo>
                    <a:lnTo>
                      <a:pt x="355528" y="2523867"/>
                    </a:lnTo>
                    <a:lnTo>
                      <a:pt x="398833" y="2523867"/>
                    </a:lnTo>
                    <a:lnTo>
                      <a:pt x="439117" y="2468477"/>
                    </a:lnTo>
                    <a:lnTo>
                      <a:pt x="439117" y="2311314"/>
                    </a:lnTo>
                    <a:lnTo>
                      <a:pt x="482085" y="2311314"/>
                    </a:lnTo>
                    <a:lnTo>
                      <a:pt x="481419" y="2470491"/>
                    </a:lnTo>
                    <a:lnTo>
                      <a:pt x="517675" y="2523867"/>
                    </a:lnTo>
                    <a:lnTo>
                      <a:pt x="560980" y="2523867"/>
                    </a:lnTo>
                    <a:lnTo>
                      <a:pt x="601264" y="2468477"/>
                    </a:lnTo>
                    <a:lnTo>
                      <a:pt x="601264" y="2311314"/>
                    </a:lnTo>
                    <a:lnTo>
                      <a:pt x="644232" y="2311314"/>
                    </a:lnTo>
                    <a:lnTo>
                      <a:pt x="643566" y="2470491"/>
                    </a:lnTo>
                    <a:lnTo>
                      <a:pt x="679822" y="2523867"/>
                    </a:lnTo>
                    <a:lnTo>
                      <a:pt x="723127" y="2523867"/>
                    </a:lnTo>
                    <a:lnTo>
                      <a:pt x="763411" y="2468477"/>
                    </a:lnTo>
                    <a:lnTo>
                      <a:pt x="763411" y="2311314"/>
                    </a:lnTo>
                    <a:lnTo>
                      <a:pt x="806379" y="2311314"/>
                    </a:lnTo>
                    <a:lnTo>
                      <a:pt x="805713" y="2470491"/>
                    </a:lnTo>
                    <a:lnTo>
                      <a:pt x="841969" y="2523867"/>
                    </a:lnTo>
                    <a:lnTo>
                      <a:pt x="885274" y="2523867"/>
                    </a:lnTo>
                    <a:lnTo>
                      <a:pt x="925558" y="2468477"/>
                    </a:lnTo>
                    <a:lnTo>
                      <a:pt x="925558" y="2311314"/>
                    </a:lnTo>
                    <a:lnTo>
                      <a:pt x="968527" y="2311314"/>
                    </a:lnTo>
                    <a:lnTo>
                      <a:pt x="967861" y="2470491"/>
                    </a:lnTo>
                    <a:lnTo>
                      <a:pt x="1004117" y="2523867"/>
                    </a:lnTo>
                    <a:lnTo>
                      <a:pt x="1047422" y="2523867"/>
                    </a:lnTo>
                    <a:lnTo>
                      <a:pt x="1087706" y="2468477"/>
                    </a:lnTo>
                    <a:lnTo>
                      <a:pt x="1087706" y="2311314"/>
                    </a:lnTo>
                    <a:lnTo>
                      <a:pt x="1130675" y="2311314"/>
                    </a:lnTo>
                    <a:lnTo>
                      <a:pt x="1130009" y="2470491"/>
                    </a:lnTo>
                    <a:lnTo>
                      <a:pt x="1166265" y="2523867"/>
                    </a:lnTo>
                    <a:lnTo>
                      <a:pt x="1209570" y="2523867"/>
                    </a:lnTo>
                    <a:lnTo>
                      <a:pt x="1249854" y="2468477"/>
                    </a:lnTo>
                    <a:lnTo>
                      <a:pt x="1249854" y="2311314"/>
                    </a:lnTo>
                    <a:lnTo>
                      <a:pt x="1273424" y="2311314"/>
                    </a:lnTo>
                    <a:lnTo>
                      <a:pt x="1273424" y="2229586"/>
                    </a:lnTo>
                    <a:lnTo>
                      <a:pt x="121280" y="2229586"/>
                    </a:lnTo>
                    <a:lnTo>
                      <a:pt x="121280" y="2311314"/>
                    </a:lnTo>
                    <a:lnTo>
                      <a:pt x="157790" y="2311314"/>
                    </a:lnTo>
                    <a:lnTo>
                      <a:pt x="157124" y="2470491"/>
                    </a:lnTo>
                    <a:close/>
                    <a:moveTo>
                      <a:pt x="1187918" y="2567172"/>
                    </a:moveTo>
                    <a:lnTo>
                      <a:pt x="1206076" y="2565255"/>
                    </a:lnTo>
                    <a:lnTo>
                      <a:pt x="1211580" y="2563174"/>
                    </a:lnTo>
                    <a:lnTo>
                      <a:pt x="1213599" y="2560625"/>
                    </a:lnTo>
                    <a:lnTo>
                      <a:pt x="1213599" y="2534442"/>
                    </a:lnTo>
                    <a:lnTo>
                      <a:pt x="1211580" y="2531893"/>
                    </a:lnTo>
                    <a:lnTo>
                      <a:pt x="1206076" y="2529812"/>
                    </a:lnTo>
                    <a:cubicBezTo>
                      <a:pt x="1201428" y="2528628"/>
                      <a:pt x="1195008" y="2527895"/>
                      <a:pt x="1187918" y="2527895"/>
                    </a:cubicBezTo>
                    <a:cubicBezTo>
                      <a:pt x="1177282" y="2527895"/>
                      <a:pt x="1168154" y="2529543"/>
                      <a:pt x="1164255" y="2531893"/>
                    </a:cubicBezTo>
                    <a:cubicBezTo>
                      <a:pt x="1162955" y="2532677"/>
                      <a:pt x="1162237" y="2533538"/>
                      <a:pt x="1162237" y="2534442"/>
                    </a:cubicBezTo>
                    <a:lnTo>
                      <a:pt x="1162237" y="2560625"/>
                    </a:lnTo>
                    <a:cubicBezTo>
                      <a:pt x="1162237" y="2562433"/>
                      <a:pt x="1165112" y="2564070"/>
                      <a:pt x="1169759" y="2565255"/>
                    </a:cubicBezTo>
                    <a:cubicBezTo>
                      <a:pt x="1174407" y="2566440"/>
                      <a:pt x="1180827" y="2567172"/>
                      <a:pt x="1187918" y="2567172"/>
                    </a:cubicBezTo>
                    <a:close/>
                    <a:moveTo>
                      <a:pt x="1025770" y="2567172"/>
                    </a:moveTo>
                    <a:lnTo>
                      <a:pt x="1043928" y="2565255"/>
                    </a:lnTo>
                    <a:lnTo>
                      <a:pt x="1049432" y="2563174"/>
                    </a:lnTo>
                    <a:lnTo>
                      <a:pt x="1051451" y="2560625"/>
                    </a:lnTo>
                    <a:lnTo>
                      <a:pt x="1051451" y="2534442"/>
                    </a:lnTo>
                    <a:lnTo>
                      <a:pt x="1049432" y="2531893"/>
                    </a:lnTo>
                    <a:lnTo>
                      <a:pt x="1043928" y="2529812"/>
                    </a:lnTo>
                    <a:cubicBezTo>
                      <a:pt x="1039280" y="2528628"/>
                      <a:pt x="1032860" y="2527895"/>
                      <a:pt x="1025770" y="2527895"/>
                    </a:cubicBezTo>
                    <a:cubicBezTo>
                      <a:pt x="1015134" y="2527895"/>
                      <a:pt x="1006006" y="2529543"/>
                      <a:pt x="1002107" y="2531893"/>
                    </a:cubicBezTo>
                    <a:cubicBezTo>
                      <a:pt x="1000807" y="2532677"/>
                      <a:pt x="1000089" y="2533538"/>
                      <a:pt x="1000089" y="2534442"/>
                    </a:cubicBezTo>
                    <a:lnTo>
                      <a:pt x="1000089" y="2560625"/>
                    </a:lnTo>
                    <a:cubicBezTo>
                      <a:pt x="1000089" y="2562433"/>
                      <a:pt x="1002964" y="2564070"/>
                      <a:pt x="1007611" y="2565255"/>
                    </a:cubicBezTo>
                    <a:cubicBezTo>
                      <a:pt x="1012259" y="2566440"/>
                      <a:pt x="1018679" y="2567172"/>
                      <a:pt x="1025770" y="2567172"/>
                    </a:cubicBezTo>
                    <a:close/>
                    <a:moveTo>
                      <a:pt x="863622" y="2567172"/>
                    </a:moveTo>
                    <a:lnTo>
                      <a:pt x="881780" y="2565255"/>
                    </a:lnTo>
                    <a:lnTo>
                      <a:pt x="887284" y="2563174"/>
                    </a:lnTo>
                    <a:lnTo>
                      <a:pt x="889303" y="2560625"/>
                    </a:lnTo>
                    <a:lnTo>
                      <a:pt x="889303" y="2534442"/>
                    </a:lnTo>
                    <a:lnTo>
                      <a:pt x="887284" y="2531893"/>
                    </a:lnTo>
                    <a:lnTo>
                      <a:pt x="881780" y="2529812"/>
                    </a:lnTo>
                    <a:cubicBezTo>
                      <a:pt x="877132" y="2528628"/>
                      <a:pt x="870712" y="2527895"/>
                      <a:pt x="863622" y="2527895"/>
                    </a:cubicBezTo>
                    <a:cubicBezTo>
                      <a:pt x="852986" y="2527895"/>
                      <a:pt x="843858" y="2529543"/>
                      <a:pt x="839959" y="2531893"/>
                    </a:cubicBezTo>
                    <a:cubicBezTo>
                      <a:pt x="838659" y="2532677"/>
                      <a:pt x="837941" y="2533538"/>
                      <a:pt x="837941" y="2534442"/>
                    </a:cubicBezTo>
                    <a:lnTo>
                      <a:pt x="837941" y="2560625"/>
                    </a:lnTo>
                    <a:cubicBezTo>
                      <a:pt x="837941" y="2562433"/>
                      <a:pt x="840816" y="2564070"/>
                      <a:pt x="845463" y="2565255"/>
                    </a:cubicBezTo>
                    <a:cubicBezTo>
                      <a:pt x="850111" y="2566440"/>
                      <a:pt x="856531" y="2567172"/>
                      <a:pt x="863622" y="2567172"/>
                    </a:cubicBezTo>
                    <a:close/>
                    <a:moveTo>
                      <a:pt x="701475" y="2567172"/>
                    </a:moveTo>
                    <a:lnTo>
                      <a:pt x="719633" y="2565255"/>
                    </a:lnTo>
                    <a:lnTo>
                      <a:pt x="725137" y="2563174"/>
                    </a:lnTo>
                    <a:lnTo>
                      <a:pt x="727156" y="2560625"/>
                    </a:lnTo>
                    <a:lnTo>
                      <a:pt x="727156" y="2534442"/>
                    </a:lnTo>
                    <a:lnTo>
                      <a:pt x="725137" y="2531893"/>
                    </a:lnTo>
                    <a:lnTo>
                      <a:pt x="719633" y="2529812"/>
                    </a:lnTo>
                    <a:cubicBezTo>
                      <a:pt x="714985" y="2528628"/>
                      <a:pt x="708565" y="2527895"/>
                      <a:pt x="701475" y="2527895"/>
                    </a:cubicBezTo>
                    <a:cubicBezTo>
                      <a:pt x="690839" y="2527895"/>
                      <a:pt x="681711" y="2529543"/>
                      <a:pt x="677812" y="2531893"/>
                    </a:cubicBezTo>
                    <a:cubicBezTo>
                      <a:pt x="676512" y="2532677"/>
                      <a:pt x="675794" y="2533538"/>
                      <a:pt x="675794" y="2534442"/>
                    </a:cubicBezTo>
                    <a:lnTo>
                      <a:pt x="675794" y="2560625"/>
                    </a:lnTo>
                    <a:cubicBezTo>
                      <a:pt x="675794" y="2562433"/>
                      <a:pt x="678669" y="2564070"/>
                      <a:pt x="683316" y="2565255"/>
                    </a:cubicBezTo>
                    <a:cubicBezTo>
                      <a:pt x="687964" y="2566440"/>
                      <a:pt x="694384" y="2567172"/>
                      <a:pt x="701475" y="2567172"/>
                    </a:cubicBezTo>
                    <a:close/>
                    <a:moveTo>
                      <a:pt x="539328" y="2567172"/>
                    </a:moveTo>
                    <a:lnTo>
                      <a:pt x="557486" y="2565255"/>
                    </a:lnTo>
                    <a:lnTo>
                      <a:pt x="562990" y="2563174"/>
                    </a:lnTo>
                    <a:lnTo>
                      <a:pt x="565009" y="2560625"/>
                    </a:lnTo>
                    <a:lnTo>
                      <a:pt x="565009" y="2534442"/>
                    </a:lnTo>
                    <a:lnTo>
                      <a:pt x="562990" y="2531893"/>
                    </a:lnTo>
                    <a:lnTo>
                      <a:pt x="557486" y="2529812"/>
                    </a:lnTo>
                    <a:cubicBezTo>
                      <a:pt x="552838" y="2528628"/>
                      <a:pt x="546418" y="2527895"/>
                      <a:pt x="539328" y="2527895"/>
                    </a:cubicBezTo>
                    <a:cubicBezTo>
                      <a:pt x="528692" y="2527895"/>
                      <a:pt x="519564" y="2529543"/>
                      <a:pt x="515665" y="2531893"/>
                    </a:cubicBezTo>
                    <a:cubicBezTo>
                      <a:pt x="514365" y="2532677"/>
                      <a:pt x="513647" y="2533538"/>
                      <a:pt x="513647" y="2534442"/>
                    </a:cubicBezTo>
                    <a:lnTo>
                      <a:pt x="513647" y="2560625"/>
                    </a:lnTo>
                    <a:cubicBezTo>
                      <a:pt x="513647" y="2562433"/>
                      <a:pt x="516522" y="2564070"/>
                      <a:pt x="521169" y="2565255"/>
                    </a:cubicBezTo>
                    <a:cubicBezTo>
                      <a:pt x="525817" y="2566440"/>
                      <a:pt x="532237" y="2567172"/>
                      <a:pt x="539328" y="2567172"/>
                    </a:cubicBezTo>
                    <a:close/>
                    <a:moveTo>
                      <a:pt x="377181" y="2567172"/>
                    </a:moveTo>
                    <a:lnTo>
                      <a:pt x="395339" y="2565255"/>
                    </a:lnTo>
                    <a:lnTo>
                      <a:pt x="400843" y="2563174"/>
                    </a:lnTo>
                    <a:lnTo>
                      <a:pt x="402862" y="2560625"/>
                    </a:lnTo>
                    <a:lnTo>
                      <a:pt x="402862" y="2534442"/>
                    </a:lnTo>
                    <a:lnTo>
                      <a:pt x="400843" y="2531893"/>
                    </a:lnTo>
                    <a:lnTo>
                      <a:pt x="395339" y="2529812"/>
                    </a:lnTo>
                    <a:cubicBezTo>
                      <a:pt x="390691" y="2528628"/>
                      <a:pt x="384271" y="2527895"/>
                      <a:pt x="377181" y="2527895"/>
                    </a:cubicBezTo>
                    <a:cubicBezTo>
                      <a:pt x="366545" y="2527895"/>
                      <a:pt x="357417" y="2529543"/>
                      <a:pt x="353518" y="2531893"/>
                    </a:cubicBezTo>
                    <a:cubicBezTo>
                      <a:pt x="352218" y="2532677"/>
                      <a:pt x="351500" y="2533538"/>
                      <a:pt x="351500" y="2534442"/>
                    </a:cubicBezTo>
                    <a:lnTo>
                      <a:pt x="351500" y="2560625"/>
                    </a:lnTo>
                    <a:cubicBezTo>
                      <a:pt x="351500" y="2562433"/>
                      <a:pt x="354375" y="2564070"/>
                      <a:pt x="359022" y="2565255"/>
                    </a:cubicBezTo>
                    <a:cubicBezTo>
                      <a:pt x="363670" y="2566440"/>
                      <a:pt x="370090" y="2567172"/>
                      <a:pt x="377181" y="2567172"/>
                    </a:cubicBezTo>
                    <a:close/>
                    <a:moveTo>
                      <a:pt x="215033" y="2567172"/>
                    </a:moveTo>
                    <a:lnTo>
                      <a:pt x="233191" y="2565255"/>
                    </a:lnTo>
                    <a:lnTo>
                      <a:pt x="238695" y="2563174"/>
                    </a:lnTo>
                    <a:lnTo>
                      <a:pt x="240714" y="2560625"/>
                    </a:lnTo>
                    <a:lnTo>
                      <a:pt x="240714" y="2534442"/>
                    </a:lnTo>
                    <a:lnTo>
                      <a:pt x="238695" y="2531893"/>
                    </a:lnTo>
                    <a:lnTo>
                      <a:pt x="233191" y="2529812"/>
                    </a:lnTo>
                    <a:cubicBezTo>
                      <a:pt x="228543" y="2528628"/>
                      <a:pt x="222123" y="2527895"/>
                      <a:pt x="215033" y="2527895"/>
                    </a:cubicBezTo>
                    <a:cubicBezTo>
                      <a:pt x="204397" y="2527895"/>
                      <a:pt x="195269" y="2529543"/>
                      <a:pt x="191370" y="2531893"/>
                    </a:cubicBezTo>
                    <a:cubicBezTo>
                      <a:pt x="190070" y="2532677"/>
                      <a:pt x="189352" y="2533538"/>
                      <a:pt x="189352" y="2534442"/>
                    </a:cubicBezTo>
                    <a:lnTo>
                      <a:pt x="189352" y="2560625"/>
                    </a:lnTo>
                    <a:cubicBezTo>
                      <a:pt x="189352" y="2562433"/>
                      <a:pt x="192227" y="2564070"/>
                      <a:pt x="196874" y="2565255"/>
                    </a:cubicBezTo>
                    <a:cubicBezTo>
                      <a:pt x="201522" y="2566440"/>
                      <a:pt x="207942" y="2567172"/>
                      <a:pt x="215033" y="2567172"/>
                    </a:cubicBezTo>
                    <a:close/>
                    <a:moveTo>
                      <a:pt x="146290" y="2789345"/>
                    </a:moveTo>
                    <a:cubicBezTo>
                      <a:pt x="123931" y="2789345"/>
                      <a:pt x="105805" y="2771219"/>
                      <a:pt x="105805" y="2748860"/>
                    </a:cubicBezTo>
                    <a:lnTo>
                      <a:pt x="105805" y="2201180"/>
                    </a:lnTo>
                    <a:lnTo>
                      <a:pt x="107588" y="2196877"/>
                    </a:lnTo>
                    <a:lnTo>
                      <a:pt x="105805" y="2188048"/>
                    </a:lnTo>
                    <a:lnTo>
                      <a:pt x="105805" y="1092736"/>
                    </a:lnTo>
                    <a:cubicBezTo>
                      <a:pt x="105805" y="1067074"/>
                      <a:pt x="126609" y="1046270"/>
                      <a:pt x="152271" y="1046270"/>
                    </a:cubicBezTo>
                    <a:lnTo>
                      <a:pt x="780858" y="1046270"/>
                    </a:lnTo>
                    <a:cubicBezTo>
                      <a:pt x="806520" y="1046270"/>
                      <a:pt x="827324" y="1067074"/>
                      <a:pt x="827324" y="1092736"/>
                    </a:cubicBezTo>
                    <a:lnTo>
                      <a:pt x="827324" y="2160695"/>
                    </a:lnTo>
                    <a:lnTo>
                      <a:pt x="1255945" y="2160695"/>
                    </a:lnTo>
                    <a:cubicBezTo>
                      <a:pt x="1278304" y="2160695"/>
                      <a:pt x="1296430" y="2178821"/>
                      <a:pt x="1296430" y="2201180"/>
                    </a:cubicBezTo>
                    <a:lnTo>
                      <a:pt x="1296430" y="2748860"/>
                    </a:lnTo>
                    <a:cubicBezTo>
                      <a:pt x="1296430" y="2771219"/>
                      <a:pt x="1278304" y="2789345"/>
                      <a:pt x="1255945" y="2789345"/>
                    </a:cubicBezTo>
                    <a:close/>
                    <a:moveTo>
                      <a:pt x="0" y="2959444"/>
                    </a:moveTo>
                    <a:lnTo>
                      <a:pt x="1402492" y="2959444"/>
                    </a:lnTo>
                    <a:lnTo>
                      <a:pt x="1402492" y="205724"/>
                    </a:lnTo>
                    <a:lnTo>
                      <a:pt x="0" y="205724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449520" y="2884268"/>
                <a:ext cx="1074174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Vending machines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661113" y="2103232"/>
              <a:ext cx="968599" cy="612811"/>
              <a:chOff x="10958500" y="2961475"/>
              <a:chExt cx="968599" cy="612811"/>
            </a:xfrm>
          </p:grpSpPr>
          <p:sp>
            <p:nvSpPr>
              <p:cNvPr id="52" name="Freeform 352"/>
              <p:cNvSpPr>
                <a:spLocks noChangeAspect="1" noEditPoints="1"/>
              </p:cNvSpPr>
              <p:nvPr/>
            </p:nvSpPr>
            <p:spPr bwMode="auto">
              <a:xfrm>
                <a:off x="11248716" y="2961475"/>
                <a:ext cx="447798" cy="396000"/>
              </a:xfrm>
              <a:custGeom>
                <a:avLst/>
                <a:gdLst>
                  <a:gd name="T0" fmla="*/ 1263 w 1874"/>
                  <a:gd name="T1" fmla="*/ 1435 h 1657"/>
                  <a:gd name="T2" fmla="*/ 1264 w 1874"/>
                  <a:gd name="T3" fmla="*/ 1426 h 1657"/>
                  <a:gd name="T4" fmla="*/ 1271 w 1874"/>
                  <a:gd name="T5" fmla="*/ 1409 h 1657"/>
                  <a:gd name="T6" fmla="*/ 1284 w 1874"/>
                  <a:gd name="T7" fmla="*/ 1396 h 1657"/>
                  <a:gd name="T8" fmla="*/ 1301 w 1874"/>
                  <a:gd name="T9" fmla="*/ 1389 h 1657"/>
                  <a:gd name="T10" fmla="*/ 1492 w 1874"/>
                  <a:gd name="T11" fmla="*/ 1388 h 1657"/>
                  <a:gd name="T12" fmla="*/ 1501 w 1874"/>
                  <a:gd name="T13" fmla="*/ 1389 h 1657"/>
                  <a:gd name="T14" fmla="*/ 1518 w 1874"/>
                  <a:gd name="T15" fmla="*/ 1396 h 1657"/>
                  <a:gd name="T16" fmla="*/ 1531 w 1874"/>
                  <a:gd name="T17" fmla="*/ 1409 h 1657"/>
                  <a:gd name="T18" fmla="*/ 1538 w 1874"/>
                  <a:gd name="T19" fmla="*/ 1426 h 1657"/>
                  <a:gd name="T20" fmla="*/ 1539 w 1874"/>
                  <a:gd name="T21" fmla="*/ 1657 h 1657"/>
                  <a:gd name="T22" fmla="*/ 1873 w 1874"/>
                  <a:gd name="T23" fmla="*/ 885 h 1657"/>
                  <a:gd name="T24" fmla="*/ 930 w 1874"/>
                  <a:gd name="T25" fmla="*/ 0 h 1657"/>
                  <a:gd name="T26" fmla="*/ 0 w 1874"/>
                  <a:gd name="T27" fmla="*/ 552 h 1657"/>
                  <a:gd name="T28" fmla="*/ 1263 w 1874"/>
                  <a:gd name="T29" fmla="*/ 1657 h 1657"/>
                  <a:gd name="T30" fmla="*/ 1707 w 1874"/>
                  <a:gd name="T31" fmla="*/ 220 h 1657"/>
                  <a:gd name="T32" fmla="*/ 1472 w 1874"/>
                  <a:gd name="T33" fmla="*/ 372 h 1657"/>
                  <a:gd name="T34" fmla="*/ 1472 w 1874"/>
                  <a:gd name="T35" fmla="*/ 490 h 1657"/>
                  <a:gd name="T36" fmla="*/ 1707 w 1874"/>
                  <a:gd name="T37" fmla="*/ 643 h 1657"/>
                  <a:gd name="T38" fmla="*/ 1472 w 1874"/>
                  <a:gd name="T39" fmla="*/ 490 h 1657"/>
                  <a:gd name="T40" fmla="*/ 1707 w 1874"/>
                  <a:gd name="T41" fmla="*/ 760 h 1657"/>
                  <a:gd name="T42" fmla="*/ 1472 w 1874"/>
                  <a:gd name="T43" fmla="*/ 914 h 1657"/>
                  <a:gd name="T44" fmla="*/ 1472 w 1874"/>
                  <a:gd name="T45" fmla="*/ 1031 h 1657"/>
                  <a:gd name="T46" fmla="*/ 1707 w 1874"/>
                  <a:gd name="T47" fmla="*/ 1185 h 1657"/>
                  <a:gd name="T48" fmla="*/ 1472 w 1874"/>
                  <a:gd name="T49" fmla="*/ 1031 h 1657"/>
                  <a:gd name="T50" fmla="*/ 1331 w 1874"/>
                  <a:gd name="T51" fmla="*/ 220 h 1657"/>
                  <a:gd name="T52" fmla="*/ 1096 w 1874"/>
                  <a:gd name="T53" fmla="*/ 372 h 1657"/>
                  <a:gd name="T54" fmla="*/ 1096 w 1874"/>
                  <a:gd name="T55" fmla="*/ 490 h 1657"/>
                  <a:gd name="T56" fmla="*/ 1331 w 1874"/>
                  <a:gd name="T57" fmla="*/ 643 h 1657"/>
                  <a:gd name="T58" fmla="*/ 1096 w 1874"/>
                  <a:gd name="T59" fmla="*/ 490 h 1657"/>
                  <a:gd name="T60" fmla="*/ 1331 w 1874"/>
                  <a:gd name="T61" fmla="*/ 760 h 1657"/>
                  <a:gd name="T62" fmla="*/ 1096 w 1874"/>
                  <a:gd name="T63" fmla="*/ 914 h 1657"/>
                  <a:gd name="T64" fmla="*/ 1096 w 1874"/>
                  <a:gd name="T65" fmla="*/ 1031 h 1657"/>
                  <a:gd name="T66" fmla="*/ 1331 w 1874"/>
                  <a:gd name="T67" fmla="*/ 1185 h 1657"/>
                  <a:gd name="T68" fmla="*/ 1096 w 1874"/>
                  <a:gd name="T69" fmla="*/ 1031 h 1657"/>
                  <a:gd name="T70" fmla="*/ 866 w 1874"/>
                  <a:gd name="T71" fmla="*/ 767 h 1657"/>
                  <a:gd name="T72" fmla="*/ 690 w 1874"/>
                  <a:gd name="T73" fmla="*/ 932 h 1657"/>
                  <a:gd name="T74" fmla="*/ 690 w 1874"/>
                  <a:gd name="T75" fmla="*/ 1058 h 1657"/>
                  <a:gd name="T76" fmla="*/ 866 w 1874"/>
                  <a:gd name="T77" fmla="*/ 1222 h 1657"/>
                  <a:gd name="T78" fmla="*/ 690 w 1874"/>
                  <a:gd name="T79" fmla="*/ 1058 h 1657"/>
                  <a:gd name="T80" fmla="*/ 866 w 1874"/>
                  <a:gd name="T81" fmla="*/ 1348 h 1657"/>
                  <a:gd name="T82" fmla="*/ 690 w 1874"/>
                  <a:gd name="T83" fmla="*/ 1512 h 1657"/>
                  <a:gd name="T84" fmla="*/ 405 w 1874"/>
                  <a:gd name="T85" fmla="*/ 767 h 1657"/>
                  <a:gd name="T86" fmla="*/ 581 w 1874"/>
                  <a:gd name="T87" fmla="*/ 932 h 1657"/>
                  <a:gd name="T88" fmla="*/ 405 w 1874"/>
                  <a:gd name="T89" fmla="*/ 767 h 1657"/>
                  <a:gd name="T90" fmla="*/ 581 w 1874"/>
                  <a:gd name="T91" fmla="*/ 1058 h 1657"/>
                  <a:gd name="T92" fmla="*/ 405 w 1874"/>
                  <a:gd name="T93" fmla="*/ 1222 h 1657"/>
                  <a:gd name="T94" fmla="*/ 405 w 1874"/>
                  <a:gd name="T95" fmla="*/ 1348 h 1657"/>
                  <a:gd name="T96" fmla="*/ 581 w 1874"/>
                  <a:gd name="T97" fmla="*/ 1512 h 1657"/>
                  <a:gd name="T98" fmla="*/ 405 w 1874"/>
                  <a:gd name="T99" fmla="*/ 1348 h 1657"/>
                  <a:gd name="T100" fmla="*/ 295 w 1874"/>
                  <a:gd name="T101" fmla="*/ 767 h 1657"/>
                  <a:gd name="T102" fmla="*/ 119 w 1874"/>
                  <a:gd name="T103" fmla="*/ 932 h 1657"/>
                  <a:gd name="T104" fmla="*/ 119 w 1874"/>
                  <a:gd name="T105" fmla="*/ 1058 h 1657"/>
                  <a:gd name="T106" fmla="*/ 295 w 1874"/>
                  <a:gd name="T107" fmla="*/ 1222 h 1657"/>
                  <a:gd name="T108" fmla="*/ 119 w 1874"/>
                  <a:gd name="T109" fmla="*/ 1058 h 1657"/>
                  <a:gd name="T110" fmla="*/ 295 w 1874"/>
                  <a:gd name="T111" fmla="*/ 1512 h 1657"/>
                  <a:gd name="T112" fmla="*/ 119 w 1874"/>
                  <a:gd name="T113" fmla="*/ 1348 h 1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74" h="1657">
                    <a:moveTo>
                      <a:pt x="1263" y="1657"/>
                    </a:moveTo>
                    <a:lnTo>
                      <a:pt x="1263" y="1435"/>
                    </a:lnTo>
                    <a:lnTo>
                      <a:pt x="1263" y="1435"/>
                    </a:lnTo>
                    <a:lnTo>
                      <a:pt x="1264" y="1426"/>
                    </a:lnTo>
                    <a:lnTo>
                      <a:pt x="1267" y="1417"/>
                    </a:lnTo>
                    <a:lnTo>
                      <a:pt x="1271" y="1409"/>
                    </a:lnTo>
                    <a:lnTo>
                      <a:pt x="1277" y="1402"/>
                    </a:lnTo>
                    <a:lnTo>
                      <a:pt x="1284" y="1396"/>
                    </a:lnTo>
                    <a:lnTo>
                      <a:pt x="1293" y="1392"/>
                    </a:lnTo>
                    <a:lnTo>
                      <a:pt x="1301" y="1389"/>
                    </a:lnTo>
                    <a:lnTo>
                      <a:pt x="1310" y="1388"/>
                    </a:lnTo>
                    <a:lnTo>
                      <a:pt x="1492" y="1388"/>
                    </a:lnTo>
                    <a:lnTo>
                      <a:pt x="1492" y="1388"/>
                    </a:lnTo>
                    <a:lnTo>
                      <a:pt x="1501" y="1389"/>
                    </a:lnTo>
                    <a:lnTo>
                      <a:pt x="1510" y="1392"/>
                    </a:lnTo>
                    <a:lnTo>
                      <a:pt x="1518" y="1396"/>
                    </a:lnTo>
                    <a:lnTo>
                      <a:pt x="1525" y="1402"/>
                    </a:lnTo>
                    <a:lnTo>
                      <a:pt x="1531" y="1409"/>
                    </a:lnTo>
                    <a:lnTo>
                      <a:pt x="1535" y="1417"/>
                    </a:lnTo>
                    <a:lnTo>
                      <a:pt x="1538" y="1426"/>
                    </a:lnTo>
                    <a:lnTo>
                      <a:pt x="1539" y="1435"/>
                    </a:lnTo>
                    <a:lnTo>
                      <a:pt x="1539" y="1657"/>
                    </a:lnTo>
                    <a:lnTo>
                      <a:pt x="1873" y="1657"/>
                    </a:lnTo>
                    <a:lnTo>
                      <a:pt x="1873" y="885"/>
                    </a:lnTo>
                    <a:lnTo>
                      <a:pt x="1874" y="0"/>
                    </a:lnTo>
                    <a:lnTo>
                      <a:pt x="930" y="0"/>
                    </a:lnTo>
                    <a:lnTo>
                      <a:pt x="928" y="552"/>
                    </a:lnTo>
                    <a:lnTo>
                      <a:pt x="0" y="552"/>
                    </a:lnTo>
                    <a:lnTo>
                      <a:pt x="3" y="1657"/>
                    </a:lnTo>
                    <a:lnTo>
                      <a:pt x="1263" y="1657"/>
                    </a:lnTo>
                    <a:close/>
                    <a:moveTo>
                      <a:pt x="1472" y="220"/>
                    </a:moveTo>
                    <a:lnTo>
                      <a:pt x="1707" y="220"/>
                    </a:lnTo>
                    <a:lnTo>
                      <a:pt x="1707" y="372"/>
                    </a:lnTo>
                    <a:lnTo>
                      <a:pt x="1472" y="372"/>
                    </a:lnTo>
                    <a:lnTo>
                      <a:pt x="1472" y="220"/>
                    </a:lnTo>
                    <a:close/>
                    <a:moveTo>
                      <a:pt x="1472" y="490"/>
                    </a:moveTo>
                    <a:lnTo>
                      <a:pt x="1707" y="490"/>
                    </a:lnTo>
                    <a:lnTo>
                      <a:pt x="1707" y="643"/>
                    </a:lnTo>
                    <a:lnTo>
                      <a:pt x="1472" y="643"/>
                    </a:lnTo>
                    <a:lnTo>
                      <a:pt x="1472" y="490"/>
                    </a:lnTo>
                    <a:close/>
                    <a:moveTo>
                      <a:pt x="1472" y="760"/>
                    </a:moveTo>
                    <a:lnTo>
                      <a:pt x="1707" y="760"/>
                    </a:lnTo>
                    <a:lnTo>
                      <a:pt x="1707" y="914"/>
                    </a:lnTo>
                    <a:lnTo>
                      <a:pt x="1472" y="914"/>
                    </a:lnTo>
                    <a:lnTo>
                      <a:pt x="1472" y="760"/>
                    </a:lnTo>
                    <a:close/>
                    <a:moveTo>
                      <a:pt x="1472" y="1031"/>
                    </a:moveTo>
                    <a:lnTo>
                      <a:pt x="1707" y="1031"/>
                    </a:lnTo>
                    <a:lnTo>
                      <a:pt x="1707" y="1185"/>
                    </a:lnTo>
                    <a:lnTo>
                      <a:pt x="1472" y="1185"/>
                    </a:lnTo>
                    <a:lnTo>
                      <a:pt x="1472" y="1031"/>
                    </a:lnTo>
                    <a:close/>
                    <a:moveTo>
                      <a:pt x="1096" y="220"/>
                    </a:moveTo>
                    <a:lnTo>
                      <a:pt x="1331" y="220"/>
                    </a:lnTo>
                    <a:lnTo>
                      <a:pt x="1331" y="372"/>
                    </a:lnTo>
                    <a:lnTo>
                      <a:pt x="1096" y="372"/>
                    </a:lnTo>
                    <a:lnTo>
                      <a:pt x="1096" y="220"/>
                    </a:lnTo>
                    <a:close/>
                    <a:moveTo>
                      <a:pt x="1096" y="490"/>
                    </a:moveTo>
                    <a:lnTo>
                      <a:pt x="1331" y="490"/>
                    </a:lnTo>
                    <a:lnTo>
                      <a:pt x="1331" y="643"/>
                    </a:lnTo>
                    <a:lnTo>
                      <a:pt x="1096" y="643"/>
                    </a:lnTo>
                    <a:lnTo>
                      <a:pt x="1096" y="490"/>
                    </a:lnTo>
                    <a:close/>
                    <a:moveTo>
                      <a:pt x="1096" y="760"/>
                    </a:moveTo>
                    <a:lnTo>
                      <a:pt x="1331" y="760"/>
                    </a:lnTo>
                    <a:lnTo>
                      <a:pt x="1331" y="914"/>
                    </a:lnTo>
                    <a:lnTo>
                      <a:pt x="1096" y="914"/>
                    </a:lnTo>
                    <a:lnTo>
                      <a:pt x="1096" y="760"/>
                    </a:lnTo>
                    <a:close/>
                    <a:moveTo>
                      <a:pt x="1096" y="1031"/>
                    </a:moveTo>
                    <a:lnTo>
                      <a:pt x="1331" y="1031"/>
                    </a:lnTo>
                    <a:lnTo>
                      <a:pt x="1331" y="1185"/>
                    </a:lnTo>
                    <a:lnTo>
                      <a:pt x="1096" y="1185"/>
                    </a:lnTo>
                    <a:lnTo>
                      <a:pt x="1096" y="1031"/>
                    </a:lnTo>
                    <a:close/>
                    <a:moveTo>
                      <a:pt x="690" y="767"/>
                    </a:moveTo>
                    <a:lnTo>
                      <a:pt x="866" y="767"/>
                    </a:lnTo>
                    <a:lnTo>
                      <a:pt x="866" y="932"/>
                    </a:lnTo>
                    <a:lnTo>
                      <a:pt x="690" y="932"/>
                    </a:lnTo>
                    <a:lnTo>
                      <a:pt x="690" y="767"/>
                    </a:lnTo>
                    <a:close/>
                    <a:moveTo>
                      <a:pt x="690" y="1058"/>
                    </a:moveTo>
                    <a:lnTo>
                      <a:pt x="866" y="1058"/>
                    </a:lnTo>
                    <a:lnTo>
                      <a:pt x="866" y="1222"/>
                    </a:lnTo>
                    <a:lnTo>
                      <a:pt x="690" y="1222"/>
                    </a:lnTo>
                    <a:lnTo>
                      <a:pt x="690" y="1058"/>
                    </a:lnTo>
                    <a:close/>
                    <a:moveTo>
                      <a:pt x="690" y="1348"/>
                    </a:moveTo>
                    <a:lnTo>
                      <a:pt x="866" y="1348"/>
                    </a:lnTo>
                    <a:lnTo>
                      <a:pt x="866" y="1512"/>
                    </a:lnTo>
                    <a:lnTo>
                      <a:pt x="690" y="1512"/>
                    </a:lnTo>
                    <a:lnTo>
                      <a:pt x="690" y="1348"/>
                    </a:lnTo>
                    <a:close/>
                    <a:moveTo>
                      <a:pt x="405" y="767"/>
                    </a:moveTo>
                    <a:lnTo>
                      <a:pt x="581" y="767"/>
                    </a:lnTo>
                    <a:lnTo>
                      <a:pt x="581" y="932"/>
                    </a:lnTo>
                    <a:lnTo>
                      <a:pt x="405" y="932"/>
                    </a:lnTo>
                    <a:lnTo>
                      <a:pt x="405" y="767"/>
                    </a:lnTo>
                    <a:close/>
                    <a:moveTo>
                      <a:pt x="405" y="1058"/>
                    </a:moveTo>
                    <a:lnTo>
                      <a:pt x="581" y="1058"/>
                    </a:lnTo>
                    <a:lnTo>
                      <a:pt x="581" y="1222"/>
                    </a:lnTo>
                    <a:lnTo>
                      <a:pt x="405" y="1222"/>
                    </a:lnTo>
                    <a:lnTo>
                      <a:pt x="405" y="1058"/>
                    </a:lnTo>
                    <a:close/>
                    <a:moveTo>
                      <a:pt x="405" y="1348"/>
                    </a:moveTo>
                    <a:lnTo>
                      <a:pt x="581" y="1348"/>
                    </a:lnTo>
                    <a:lnTo>
                      <a:pt x="581" y="1512"/>
                    </a:lnTo>
                    <a:lnTo>
                      <a:pt x="405" y="1512"/>
                    </a:lnTo>
                    <a:lnTo>
                      <a:pt x="405" y="1348"/>
                    </a:lnTo>
                    <a:close/>
                    <a:moveTo>
                      <a:pt x="119" y="767"/>
                    </a:moveTo>
                    <a:lnTo>
                      <a:pt x="295" y="767"/>
                    </a:lnTo>
                    <a:lnTo>
                      <a:pt x="295" y="932"/>
                    </a:lnTo>
                    <a:lnTo>
                      <a:pt x="119" y="932"/>
                    </a:lnTo>
                    <a:lnTo>
                      <a:pt x="119" y="767"/>
                    </a:lnTo>
                    <a:close/>
                    <a:moveTo>
                      <a:pt x="119" y="1058"/>
                    </a:moveTo>
                    <a:lnTo>
                      <a:pt x="295" y="1058"/>
                    </a:lnTo>
                    <a:lnTo>
                      <a:pt x="295" y="1222"/>
                    </a:lnTo>
                    <a:lnTo>
                      <a:pt x="119" y="1222"/>
                    </a:lnTo>
                    <a:lnTo>
                      <a:pt x="119" y="1058"/>
                    </a:lnTo>
                    <a:close/>
                    <a:moveTo>
                      <a:pt x="295" y="1348"/>
                    </a:moveTo>
                    <a:lnTo>
                      <a:pt x="295" y="1512"/>
                    </a:lnTo>
                    <a:lnTo>
                      <a:pt x="119" y="1512"/>
                    </a:lnTo>
                    <a:lnTo>
                      <a:pt x="119" y="1348"/>
                    </a:lnTo>
                    <a:lnTo>
                      <a:pt x="295" y="1348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958500" y="3408087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Buildings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232150" y="1116716"/>
              <a:ext cx="1074174" cy="563888"/>
              <a:chOff x="9771422" y="5899622"/>
              <a:chExt cx="1074174" cy="563888"/>
            </a:xfrm>
          </p:grpSpPr>
          <p:grpSp>
            <p:nvGrpSpPr>
              <p:cNvPr id="55" name="Group 54"/>
              <p:cNvGrpSpPr>
                <a:grpSpLocks noChangeAspect="1"/>
              </p:cNvGrpSpPr>
              <p:nvPr/>
            </p:nvGrpSpPr>
            <p:grpSpPr>
              <a:xfrm>
                <a:off x="10093814" y="5899622"/>
                <a:ext cx="365167" cy="368280"/>
                <a:chOff x="4706938" y="2719388"/>
                <a:chExt cx="558800" cy="563563"/>
              </a:xfrm>
              <a:solidFill>
                <a:schemeClr val="tx1"/>
              </a:solidFill>
            </p:grpSpPr>
            <p:sp>
              <p:nvSpPr>
                <p:cNvPr id="57" name="Freeform 87"/>
                <p:cNvSpPr>
                  <a:spLocks/>
                </p:cNvSpPr>
                <p:nvPr/>
              </p:nvSpPr>
              <p:spPr bwMode="auto">
                <a:xfrm>
                  <a:off x="4849813" y="2719388"/>
                  <a:ext cx="273050" cy="87313"/>
                </a:xfrm>
                <a:custGeom>
                  <a:avLst/>
                  <a:gdLst>
                    <a:gd name="T0" fmla="*/ 88 w 1028"/>
                    <a:gd name="T1" fmla="*/ 331 h 331"/>
                    <a:gd name="T2" fmla="*/ 111 w 1028"/>
                    <a:gd name="T3" fmla="*/ 325 h 331"/>
                    <a:gd name="T4" fmla="*/ 131 w 1028"/>
                    <a:gd name="T5" fmla="*/ 313 h 331"/>
                    <a:gd name="T6" fmla="*/ 146 w 1028"/>
                    <a:gd name="T7" fmla="*/ 295 h 331"/>
                    <a:gd name="T8" fmla="*/ 157 w 1028"/>
                    <a:gd name="T9" fmla="*/ 274 h 331"/>
                    <a:gd name="T10" fmla="*/ 160 w 1028"/>
                    <a:gd name="T11" fmla="*/ 251 h 331"/>
                    <a:gd name="T12" fmla="*/ 161 w 1028"/>
                    <a:gd name="T13" fmla="*/ 232 h 331"/>
                    <a:gd name="T14" fmla="*/ 171 w 1028"/>
                    <a:gd name="T15" fmla="*/ 208 h 331"/>
                    <a:gd name="T16" fmla="*/ 186 w 1028"/>
                    <a:gd name="T17" fmla="*/ 188 h 331"/>
                    <a:gd name="T18" fmla="*/ 207 w 1028"/>
                    <a:gd name="T19" fmla="*/ 172 h 331"/>
                    <a:gd name="T20" fmla="*/ 232 w 1028"/>
                    <a:gd name="T21" fmla="*/ 163 h 331"/>
                    <a:gd name="T22" fmla="*/ 777 w 1028"/>
                    <a:gd name="T23" fmla="*/ 162 h 331"/>
                    <a:gd name="T24" fmla="*/ 796 w 1028"/>
                    <a:gd name="T25" fmla="*/ 163 h 331"/>
                    <a:gd name="T26" fmla="*/ 821 w 1028"/>
                    <a:gd name="T27" fmla="*/ 172 h 331"/>
                    <a:gd name="T28" fmla="*/ 840 w 1028"/>
                    <a:gd name="T29" fmla="*/ 188 h 331"/>
                    <a:gd name="T30" fmla="*/ 857 w 1028"/>
                    <a:gd name="T31" fmla="*/ 208 h 331"/>
                    <a:gd name="T32" fmla="*/ 865 w 1028"/>
                    <a:gd name="T33" fmla="*/ 232 h 331"/>
                    <a:gd name="T34" fmla="*/ 867 w 1028"/>
                    <a:gd name="T35" fmla="*/ 251 h 331"/>
                    <a:gd name="T36" fmla="*/ 871 w 1028"/>
                    <a:gd name="T37" fmla="*/ 274 h 331"/>
                    <a:gd name="T38" fmla="*/ 880 w 1028"/>
                    <a:gd name="T39" fmla="*/ 295 h 331"/>
                    <a:gd name="T40" fmla="*/ 897 w 1028"/>
                    <a:gd name="T41" fmla="*/ 313 h 331"/>
                    <a:gd name="T42" fmla="*/ 917 w 1028"/>
                    <a:gd name="T43" fmla="*/ 325 h 331"/>
                    <a:gd name="T44" fmla="*/ 939 w 1028"/>
                    <a:gd name="T45" fmla="*/ 331 h 331"/>
                    <a:gd name="T46" fmla="*/ 955 w 1028"/>
                    <a:gd name="T47" fmla="*/ 331 h 331"/>
                    <a:gd name="T48" fmla="*/ 979 w 1028"/>
                    <a:gd name="T49" fmla="*/ 325 h 331"/>
                    <a:gd name="T50" fmla="*/ 998 w 1028"/>
                    <a:gd name="T51" fmla="*/ 313 h 331"/>
                    <a:gd name="T52" fmla="*/ 1014 w 1028"/>
                    <a:gd name="T53" fmla="*/ 295 h 331"/>
                    <a:gd name="T54" fmla="*/ 1024 w 1028"/>
                    <a:gd name="T55" fmla="*/ 274 h 331"/>
                    <a:gd name="T56" fmla="*/ 1028 w 1028"/>
                    <a:gd name="T57" fmla="*/ 251 h 331"/>
                    <a:gd name="T58" fmla="*/ 1023 w 1028"/>
                    <a:gd name="T59" fmla="*/ 201 h 331"/>
                    <a:gd name="T60" fmla="*/ 997 w 1028"/>
                    <a:gd name="T61" fmla="*/ 131 h 331"/>
                    <a:gd name="T62" fmla="*/ 954 w 1028"/>
                    <a:gd name="T63" fmla="*/ 74 h 331"/>
                    <a:gd name="T64" fmla="*/ 897 w 1028"/>
                    <a:gd name="T65" fmla="*/ 31 h 331"/>
                    <a:gd name="T66" fmla="*/ 828 w 1028"/>
                    <a:gd name="T67" fmla="*/ 6 h 331"/>
                    <a:gd name="T68" fmla="*/ 249 w 1028"/>
                    <a:gd name="T69" fmla="*/ 0 h 331"/>
                    <a:gd name="T70" fmla="*/ 199 w 1028"/>
                    <a:gd name="T71" fmla="*/ 6 h 331"/>
                    <a:gd name="T72" fmla="*/ 130 w 1028"/>
                    <a:gd name="T73" fmla="*/ 31 h 331"/>
                    <a:gd name="T74" fmla="*/ 72 w 1028"/>
                    <a:gd name="T75" fmla="*/ 74 h 331"/>
                    <a:gd name="T76" fmla="*/ 30 w 1028"/>
                    <a:gd name="T77" fmla="*/ 131 h 331"/>
                    <a:gd name="T78" fmla="*/ 4 w 1028"/>
                    <a:gd name="T79" fmla="*/ 201 h 331"/>
                    <a:gd name="T80" fmla="*/ 0 w 1028"/>
                    <a:gd name="T81" fmla="*/ 251 h 331"/>
                    <a:gd name="T82" fmla="*/ 3 w 1028"/>
                    <a:gd name="T83" fmla="*/ 274 h 331"/>
                    <a:gd name="T84" fmla="*/ 13 w 1028"/>
                    <a:gd name="T85" fmla="*/ 295 h 331"/>
                    <a:gd name="T86" fmla="*/ 29 w 1028"/>
                    <a:gd name="T87" fmla="*/ 313 h 331"/>
                    <a:gd name="T88" fmla="*/ 49 w 1028"/>
                    <a:gd name="T89" fmla="*/ 325 h 331"/>
                    <a:gd name="T90" fmla="*/ 71 w 1028"/>
                    <a:gd name="T91" fmla="*/ 331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28" h="331">
                      <a:moveTo>
                        <a:pt x="79" y="331"/>
                      </a:moveTo>
                      <a:lnTo>
                        <a:pt x="79" y="331"/>
                      </a:lnTo>
                      <a:lnTo>
                        <a:pt x="88" y="331"/>
                      </a:lnTo>
                      <a:lnTo>
                        <a:pt x="96" y="329"/>
                      </a:lnTo>
                      <a:lnTo>
                        <a:pt x="104" y="327"/>
                      </a:lnTo>
                      <a:lnTo>
                        <a:pt x="111" y="325"/>
                      </a:lnTo>
                      <a:lnTo>
                        <a:pt x="118" y="321"/>
                      </a:lnTo>
                      <a:lnTo>
                        <a:pt x="125" y="318"/>
                      </a:lnTo>
                      <a:lnTo>
                        <a:pt x="131" y="313"/>
                      </a:lnTo>
                      <a:lnTo>
                        <a:pt x="137" y="307"/>
                      </a:lnTo>
                      <a:lnTo>
                        <a:pt x="141" y="301"/>
                      </a:lnTo>
                      <a:lnTo>
                        <a:pt x="146" y="295"/>
                      </a:lnTo>
                      <a:lnTo>
                        <a:pt x="151" y="290"/>
                      </a:lnTo>
                      <a:lnTo>
                        <a:pt x="153" y="283"/>
                      </a:lnTo>
                      <a:lnTo>
                        <a:pt x="157" y="274"/>
                      </a:lnTo>
                      <a:lnTo>
                        <a:pt x="158" y="267"/>
                      </a:lnTo>
                      <a:lnTo>
                        <a:pt x="159" y="259"/>
                      </a:lnTo>
                      <a:lnTo>
                        <a:pt x="160" y="251"/>
                      </a:lnTo>
                      <a:lnTo>
                        <a:pt x="160" y="251"/>
                      </a:lnTo>
                      <a:lnTo>
                        <a:pt x="160" y="242"/>
                      </a:lnTo>
                      <a:lnTo>
                        <a:pt x="161" y="232"/>
                      </a:lnTo>
                      <a:lnTo>
                        <a:pt x="164" y="224"/>
                      </a:lnTo>
                      <a:lnTo>
                        <a:pt x="167" y="216"/>
                      </a:lnTo>
                      <a:lnTo>
                        <a:pt x="171" y="208"/>
                      </a:lnTo>
                      <a:lnTo>
                        <a:pt x="175" y="201"/>
                      </a:lnTo>
                      <a:lnTo>
                        <a:pt x="180" y="194"/>
                      </a:lnTo>
                      <a:lnTo>
                        <a:pt x="186" y="188"/>
                      </a:lnTo>
                      <a:lnTo>
                        <a:pt x="193" y="182"/>
                      </a:lnTo>
                      <a:lnTo>
                        <a:pt x="199" y="177"/>
                      </a:lnTo>
                      <a:lnTo>
                        <a:pt x="207" y="172"/>
                      </a:lnTo>
                      <a:lnTo>
                        <a:pt x="214" y="169"/>
                      </a:lnTo>
                      <a:lnTo>
                        <a:pt x="222" y="165"/>
                      </a:lnTo>
                      <a:lnTo>
                        <a:pt x="232" y="163"/>
                      </a:lnTo>
                      <a:lnTo>
                        <a:pt x="240" y="162"/>
                      </a:lnTo>
                      <a:lnTo>
                        <a:pt x="249" y="162"/>
                      </a:lnTo>
                      <a:lnTo>
                        <a:pt x="777" y="162"/>
                      </a:lnTo>
                      <a:lnTo>
                        <a:pt x="777" y="162"/>
                      </a:lnTo>
                      <a:lnTo>
                        <a:pt x="787" y="162"/>
                      </a:lnTo>
                      <a:lnTo>
                        <a:pt x="796" y="163"/>
                      </a:lnTo>
                      <a:lnTo>
                        <a:pt x="804" y="165"/>
                      </a:lnTo>
                      <a:lnTo>
                        <a:pt x="812" y="169"/>
                      </a:lnTo>
                      <a:lnTo>
                        <a:pt x="821" y="172"/>
                      </a:lnTo>
                      <a:lnTo>
                        <a:pt x="828" y="177"/>
                      </a:lnTo>
                      <a:lnTo>
                        <a:pt x="835" y="182"/>
                      </a:lnTo>
                      <a:lnTo>
                        <a:pt x="840" y="188"/>
                      </a:lnTo>
                      <a:lnTo>
                        <a:pt x="846" y="194"/>
                      </a:lnTo>
                      <a:lnTo>
                        <a:pt x="852" y="201"/>
                      </a:lnTo>
                      <a:lnTo>
                        <a:pt x="857" y="208"/>
                      </a:lnTo>
                      <a:lnTo>
                        <a:pt x="860" y="216"/>
                      </a:lnTo>
                      <a:lnTo>
                        <a:pt x="863" y="224"/>
                      </a:lnTo>
                      <a:lnTo>
                        <a:pt x="865" y="232"/>
                      </a:lnTo>
                      <a:lnTo>
                        <a:pt x="866" y="242"/>
                      </a:lnTo>
                      <a:lnTo>
                        <a:pt x="867" y="251"/>
                      </a:lnTo>
                      <a:lnTo>
                        <a:pt x="867" y="251"/>
                      </a:lnTo>
                      <a:lnTo>
                        <a:pt x="867" y="259"/>
                      </a:lnTo>
                      <a:lnTo>
                        <a:pt x="869" y="267"/>
                      </a:lnTo>
                      <a:lnTo>
                        <a:pt x="871" y="274"/>
                      </a:lnTo>
                      <a:lnTo>
                        <a:pt x="873" y="283"/>
                      </a:lnTo>
                      <a:lnTo>
                        <a:pt x="877" y="290"/>
                      </a:lnTo>
                      <a:lnTo>
                        <a:pt x="880" y="295"/>
                      </a:lnTo>
                      <a:lnTo>
                        <a:pt x="885" y="301"/>
                      </a:lnTo>
                      <a:lnTo>
                        <a:pt x="891" y="307"/>
                      </a:lnTo>
                      <a:lnTo>
                        <a:pt x="897" y="313"/>
                      </a:lnTo>
                      <a:lnTo>
                        <a:pt x="902" y="318"/>
                      </a:lnTo>
                      <a:lnTo>
                        <a:pt x="910" y="321"/>
                      </a:lnTo>
                      <a:lnTo>
                        <a:pt x="917" y="325"/>
                      </a:lnTo>
                      <a:lnTo>
                        <a:pt x="924" y="327"/>
                      </a:lnTo>
                      <a:lnTo>
                        <a:pt x="932" y="329"/>
                      </a:lnTo>
                      <a:lnTo>
                        <a:pt x="939" y="331"/>
                      </a:lnTo>
                      <a:lnTo>
                        <a:pt x="947" y="331"/>
                      </a:lnTo>
                      <a:lnTo>
                        <a:pt x="947" y="331"/>
                      </a:lnTo>
                      <a:lnTo>
                        <a:pt x="955" y="331"/>
                      </a:lnTo>
                      <a:lnTo>
                        <a:pt x="963" y="329"/>
                      </a:lnTo>
                      <a:lnTo>
                        <a:pt x="972" y="327"/>
                      </a:lnTo>
                      <a:lnTo>
                        <a:pt x="979" y="325"/>
                      </a:lnTo>
                      <a:lnTo>
                        <a:pt x="986" y="321"/>
                      </a:lnTo>
                      <a:lnTo>
                        <a:pt x="993" y="318"/>
                      </a:lnTo>
                      <a:lnTo>
                        <a:pt x="998" y="313"/>
                      </a:lnTo>
                      <a:lnTo>
                        <a:pt x="1004" y="307"/>
                      </a:lnTo>
                      <a:lnTo>
                        <a:pt x="1009" y="301"/>
                      </a:lnTo>
                      <a:lnTo>
                        <a:pt x="1014" y="295"/>
                      </a:lnTo>
                      <a:lnTo>
                        <a:pt x="1018" y="290"/>
                      </a:lnTo>
                      <a:lnTo>
                        <a:pt x="1021" y="283"/>
                      </a:lnTo>
                      <a:lnTo>
                        <a:pt x="1024" y="274"/>
                      </a:lnTo>
                      <a:lnTo>
                        <a:pt x="1025" y="267"/>
                      </a:lnTo>
                      <a:lnTo>
                        <a:pt x="1028" y="259"/>
                      </a:lnTo>
                      <a:lnTo>
                        <a:pt x="1028" y="251"/>
                      </a:lnTo>
                      <a:lnTo>
                        <a:pt x="1028" y="251"/>
                      </a:lnTo>
                      <a:lnTo>
                        <a:pt x="1027" y="225"/>
                      </a:lnTo>
                      <a:lnTo>
                        <a:pt x="1023" y="201"/>
                      </a:lnTo>
                      <a:lnTo>
                        <a:pt x="1016" y="176"/>
                      </a:lnTo>
                      <a:lnTo>
                        <a:pt x="1008" y="154"/>
                      </a:lnTo>
                      <a:lnTo>
                        <a:pt x="997" y="131"/>
                      </a:lnTo>
                      <a:lnTo>
                        <a:pt x="984" y="110"/>
                      </a:lnTo>
                      <a:lnTo>
                        <a:pt x="970" y="92"/>
                      </a:lnTo>
                      <a:lnTo>
                        <a:pt x="954" y="74"/>
                      </a:lnTo>
                      <a:lnTo>
                        <a:pt x="936" y="58"/>
                      </a:lnTo>
                      <a:lnTo>
                        <a:pt x="918" y="44"/>
                      </a:lnTo>
                      <a:lnTo>
                        <a:pt x="897" y="31"/>
                      </a:lnTo>
                      <a:lnTo>
                        <a:pt x="874" y="20"/>
                      </a:lnTo>
                      <a:lnTo>
                        <a:pt x="852" y="12"/>
                      </a:lnTo>
                      <a:lnTo>
                        <a:pt x="828" y="6"/>
                      </a:lnTo>
                      <a:lnTo>
                        <a:pt x="803" y="2"/>
                      </a:lnTo>
                      <a:lnTo>
                        <a:pt x="777" y="0"/>
                      </a:lnTo>
                      <a:lnTo>
                        <a:pt x="249" y="0"/>
                      </a:lnTo>
                      <a:lnTo>
                        <a:pt x="249" y="0"/>
                      </a:lnTo>
                      <a:lnTo>
                        <a:pt x="223" y="2"/>
                      </a:lnTo>
                      <a:lnTo>
                        <a:pt x="199" y="6"/>
                      </a:lnTo>
                      <a:lnTo>
                        <a:pt x="175" y="12"/>
                      </a:lnTo>
                      <a:lnTo>
                        <a:pt x="152" y="20"/>
                      </a:lnTo>
                      <a:lnTo>
                        <a:pt x="130" y="31"/>
                      </a:lnTo>
                      <a:lnTo>
                        <a:pt x="110" y="44"/>
                      </a:lnTo>
                      <a:lnTo>
                        <a:pt x="90" y="58"/>
                      </a:lnTo>
                      <a:lnTo>
                        <a:pt x="72" y="74"/>
                      </a:lnTo>
                      <a:lnTo>
                        <a:pt x="57" y="92"/>
                      </a:lnTo>
                      <a:lnTo>
                        <a:pt x="42" y="110"/>
                      </a:lnTo>
                      <a:lnTo>
                        <a:pt x="30" y="131"/>
                      </a:lnTo>
                      <a:lnTo>
                        <a:pt x="20" y="154"/>
                      </a:lnTo>
                      <a:lnTo>
                        <a:pt x="10" y="176"/>
                      </a:lnTo>
                      <a:lnTo>
                        <a:pt x="4" y="201"/>
                      </a:lnTo>
                      <a:lnTo>
                        <a:pt x="1" y="225"/>
                      </a:lnTo>
                      <a:lnTo>
                        <a:pt x="0" y="251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1" y="267"/>
                      </a:lnTo>
                      <a:lnTo>
                        <a:pt x="3" y="274"/>
                      </a:lnTo>
                      <a:lnTo>
                        <a:pt x="6" y="283"/>
                      </a:lnTo>
                      <a:lnTo>
                        <a:pt x="9" y="290"/>
                      </a:lnTo>
                      <a:lnTo>
                        <a:pt x="13" y="295"/>
                      </a:lnTo>
                      <a:lnTo>
                        <a:pt x="17" y="301"/>
                      </a:lnTo>
                      <a:lnTo>
                        <a:pt x="23" y="307"/>
                      </a:lnTo>
                      <a:lnTo>
                        <a:pt x="29" y="313"/>
                      </a:lnTo>
                      <a:lnTo>
                        <a:pt x="35" y="318"/>
                      </a:lnTo>
                      <a:lnTo>
                        <a:pt x="42" y="321"/>
                      </a:lnTo>
                      <a:lnTo>
                        <a:pt x="49" y="325"/>
                      </a:lnTo>
                      <a:lnTo>
                        <a:pt x="56" y="327"/>
                      </a:lnTo>
                      <a:lnTo>
                        <a:pt x="63" y="329"/>
                      </a:lnTo>
                      <a:lnTo>
                        <a:pt x="71" y="331"/>
                      </a:lnTo>
                      <a:lnTo>
                        <a:pt x="79" y="331"/>
                      </a:lnTo>
                      <a:lnTo>
                        <a:pt x="79" y="331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" name="Freeform 88"/>
                <p:cNvSpPr>
                  <a:spLocks noEditPoints="1"/>
                </p:cNvSpPr>
                <p:nvPr/>
              </p:nvSpPr>
              <p:spPr bwMode="auto">
                <a:xfrm>
                  <a:off x="4706938" y="2822576"/>
                  <a:ext cx="558800" cy="460375"/>
                </a:xfrm>
                <a:custGeom>
                  <a:avLst/>
                  <a:gdLst>
                    <a:gd name="T0" fmla="*/ 226 w 2115"/>
                    <a:gd name="T1" fmla="*/ 1 h 1744"/>
                    <a:gd name="T2" fmla="*/ 133 w 2115"/>
                    <a:gd name="T3" fmla="*/ 31 h 1744"/>
                    <a:gd name="T4" fmla="*/ 58 w 2115"/>
                    <a:gd name="T5" fmla="*/ 93 h 1744"/>
                    <a:gd name="T6" fmla="*/ 11 w 2115"/>
                    <a:gd name="T7" fmla="*/ 178 h 1744"/>
                    <a:gd name="T8" fmla="*/ 0 w 2115"/>
                    <a:gd name="T9" fmla="*/ 1492 h 1744"/>
                    <a:gd name="T10" fmla="*/ 11 w 2115"/>
                    <a:gd name="T11" fmla="*/ 1567 h 1744"/>
                    <a:gd name="T12" fmla="*/ 58 w 2115"/>
                    <a:gd name="T13" fmla="*/ 1652 h 1744"/>
                    <a:gd name="T14" fmla="*/ 133 w 2115"/>
                    <a:gd name="T15" fmla="*/ 1713 h 1744"/>
                    <a:gd name="T16" fmla="*/ 226 w 2115"/>
                    <a:gd name="T17" fmla="*/ 1742 h 1744"/>
                    <a:gd name="T18" fmla="*/ 1888 w 2115"/>
                    <a:gd name="T19" fmla="*/ 1742 h 1744"/>
                    <a:gd name="T20" fmla="*/ 1983 w 2115"/>
                    <a:gd name="T21" fmla="*/ 1713 h 1744"/>
                    <a:gd name="T22" fmla="*/ 2058 w 2115"/>
                    <a:gd name="T23" fmla="*/ 1652 h 1744"/>
                    <a:gd name="T24" fmla="*/ 2103 w 2115"/>
                    <a:gd name="T25" fmla="*/ 1567 h 1744"/>
                    <a:gd name="T26" fmla="*/ 2115 w 2115"/>
                    <a:gd name="T27" fmla="*/ 253 h 1744"/>
                    <a:gd name="T28" fmla="*/ 2103 w 2115"/>
                    <a:gd name="T29" fmla="*/ 178 h 1744"/>
                    <a:gd name="T30" fmla="*/ 2058 w 2115"/>
                    <a:gd name="T31" fmla="*/ 93 h 1744"/>
                    <a:gd name="T32" fmla="*/ 1983 w 2115"/>
                    <a:gd name="T33" fmla="*/ 31 h 1744"/>
                    <a:gd name="T34" fmla="*/ 1888 w 2115"/>
                    <a:gd name="T35" fmla="*/ 1 h 1744"/>
                    <a:gd name="T36" fmla="*/ 1057 w 2115"/>
                    <a:gd name="T37" fmla="*/ 1409 h 1744"/>
                    <a:gd name="T38" fmla="*/ 948 w 2115"/>
                    <a:gd name="T39" fmla="*/ 1398 h 1744"/>
                    <a:gd name="T40" fmla="*/ 847 w 2115"/>
                    <a:gd name="T41" fmla="*/ 1367 h 1744"/>
                    <a:gd name="T42" fmla="*/ 756 w 2115"/>
                    <a:gd name="T43" fmla="*/ 1317 h 1744"/>
                    <a:gd name="T44" fmla="*/ 677 w 2115"/>
                    <a:gd name="T45" fmla="*/ 1252 h 1744"/>
                    <a:gd name="T46" fmla="*/ 612 w 2115"/>
                    <a:gd name="T47" fmla="*/ 1172 h 1744"/>
                    <a:gd name="T48" fmla="*/ 561 w 2115"/>
                    <a:gd name="T49" fmla="*/ 1081 h 1744"/>
                    <a:gd name="T50" fmla="*/ 531 w 2115"/>
                    <a:gd name="T51" fmla="*/ 980 h 1744"/>
                    <a:gd name="T52" fmla="*/ 519 w 2115"/>
                    <a:gd name="T53" fmla="*/ 873 h 1744"/>
                    <a:gd name="T54" fmla="*/ 526 w 2115"/>
                    <a:gd name="T55" fmla="*/ 791 h 1744"/>
                    <a:gd name="T56" fmla="*/ 552 w 2115"/>
                    <a:gd name="T57" fmla="*/ 688 h 1744"/>
                    <a:gd name="T58" fmla="*/ 598 w 2115"/>
                    <a:gd name="T59" fmla="*/ 594 h 1744"/>
                    <a:gd name="T60" fmla="*/ 658 w 2115"/>
                    <a:gd name="T61" fmla="*/ 511 h 1744"/>
                    <a:gd name="T62" fmla="*/ 736 w 2115"/>
                    <a:gd name="T63" fmla="*/ 442 h 1744"/>
                    <a:gd name="T64" fmla="*/ 824 w 2115"/>
                    <a:gd name="T65" fmla="*/ 388 h 1744"/>
                    <a:gd name="T66" fmla="*/ 922 w 2115"/>
                    <a:gd name="T67" fmla="*/ 353 h 1744"/>
                    <a:gd name="T68" fmla="*/ 1028 w 2115"/>
                    <a:gd name="T69" fmla="*/ 336 h 1744"/>
                    <a:gd name="T70" fmla="*/ 1112 w 2115"/>
                    <a:gd name="T71" fmla="*/ 337 h 1744"/>
                    <a:gd name="T72" fmla="*/ 1216 w 2115"/>
                    <a:gd name="T73" fmla="*/ 360 h 1744"/>
                    <a:gd name="T74" fmla="*/ 1313 w 2115"/>
                    <a:gd name="T75" fmla="*/ 399 h 1744"/>
                    <a:gd name="T76" fmla="*/ 1398 w 2115"/>
                    <a:gd name="T77" fmla="*/ 458 h 1744"/>
                    <a:gd name="T78" fmla="*/ 1471 w 2115"/>
                    <a:gd name="T79" fmla="*/ 531 h 1744"/>
                    <a:gd name="T80" fmla="*/ 1528 w 2115"/>
                    <a:gd name="T81" fmla="*/ 616 h 1744"/>
                    <a:gd name="T82" fmla="*/ 1569 w 2115"/>
                    <a:gd name="T83" fmla="*/ 712 h 1744"/>
                    <a:gd name="T84" fmla="*/ 1590 w 2115"/>
                    <a:gd name="T85" fmla="*/ 817 h 1744"/>
                    <a:gd name="T86" fmla="*/ 1593 w 2115"/>
                    <a:gd name="T87" fmla="*/ 901 h 1744"/>
                    <a:gd name="T88" fmla="*/ 1576 w 2115"/>
                    <a:gd name="T89" fmla="*/ 1007 h 1744"/>
                    <a:gd name="T90" fmla="*/ 1540 w 2115"/>
                    <a:gd name="T91" fmla="*/ 1106 h 1744"/>
                    <a:gd name="T92" fmla="*/ 1486 w 2115"/>
                    <a:gd name="T93" fmla="*/ 1193 h 1744"/>
                    <a:gd name="T94" fmla="*/ 1417 w 2115"/>
                    <a:gd name="T95" fmla="*/ 1269 h 1744"/>
                    <a:gd name="T96" fmla="*/ 1335 w 2115"/>
                    <a:gd name="T97" fmla="*/ 1331 h 1744"/>
                    <a:gd name="T98" fmla="*/ 1242 w 2115"/>
                    <a:gd name="T99" fmla="*/ 1377 h 1744"/>
                    <a:gd name="T100" fmla="*/ 1139 w 2115"/>
                    <a:gd name="T101" fmla="*/ 1403 h 1744"/>
                    <a:gd name="T102" fmla="*/ 1057 w 2115"/>
                    <a:gd name="T103" fmla="*/ 1409 h 1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115" h="1744">
                      <a:moveTo>
                        <a:pt x="1862" y="0"/>
                      </a:moveTo>
                      <a:lnTo>
                        <a:pt x="252" y="0"/>
                      </a:lnTo>
                      <a:lnTo>
                        <a:pt x="252" y="0"/>
                      </a:lnTo>
                      <a:lnTo>
                        <a:pt x="226" y="1"/>
                      </a:lnTo>
                      <a:lnTo>
                        <a:pt x="202" y="6"/>
                      </a:lnTo>
                      <a:lnTo>
                        <a:pt x="177" y="12"/>
                      </a:lnTo>
                      <a:lnTo>
                        <a:pt x="154" y="20"/>
                      </a:lnTo>
                      <a:lnTo>
                        <a:pt x="133" y="31"/>
                      </a:lnTo>
                      <a:lnTo>
                        <a:pt x="112" y="44"/>
                      </a:lnTo>
                      <a:lnTo>
                        <a:pt x="92" y="58"/>
                      </a:lnTo>
                      <a:lnTo>
                        <a:pt x="74" y="74"/>
                      </a:lnTo>
                      <a:lnTo>
                        <a:pt x="58" y="93"/>
                      </a:lnTo>
                      <a:lnTo>
                        <a:pt x="44" y="111"/>
                      </a:lnTo>
                      <a:lnTo>
                        <a:pt x="31" y="133"/>
                      </a:lnTo>
                      <a:lnTo>
                        <a:pt x="20" y="155"/>
                      </a:lnTo>
                      <a:lnTo>
                        <a:pt x="11" y="178"/>
                      </a:lnTo>
                      <a:lnTo>
                        <a:pt x="5" y="202"/>
                      </a:lnTo>
                      <a:lnTo>
                        <a:pt x="2" y="227"/>
                      </a:lnTo>
                      <a:lnTo>
                        <a:pt x="0" y="253"/>
                      </a:lnTo>
                      <a:lnTo>
                        <a:pt x="0" y="1492"/>
                      </a:lnTo>
                      <a:lnTo>
                        <a:pt x="0" y="1492"/>
                      </a:lnTo>
                      <a:lnTo>
                        <a:pt x="2" y="1518"/>
                      </a:lnTo>
                      <a:lnTo>
                        <a:pt x="5" y="1542"/>
                      </a:lnTo>
                      <a:lnTo>
                        <a:pt x="11" y="1567"/>
                      </a:lnTo>
                      <a:lnTo>
                        <a:pt x="20" y="1590"/>
                      </a:lnTo>
                      <a:lnTo>
                        <a:pt x="31" y="1612"/>
                      </a:lnTo>
                      <a:lnTo>
                        <a:pt x="44" y="1632"/>
                      </a:lnTo>
                      <a:lnTo>
                        <a:pt x="58" y="1652"/>
                      </a:lnTo>
                      <a:lnTo>
                        <a:pt x="74" y="1670"/>
                      </a:lnTo>
                      <a:lnTo>
                        <a:pt x="92" y="1686"/>
                      </a:lnTo>
                      <a:lnTo>
                        <a:pt x="112" y="1701"/>
                      </a:lnTo>
                      <a:lnTo>
                        <a:pt x="133" y="1713"/>
                      </a:lnTo>
                      <a:lnTo>
                        <a:pt x="154" y="1724"/>
                      </a:lnTo>
                      <a:lnTo>
                        <a:pt x="177" y="1733"/>
                      </a:lnTo>
                      <a:lnTo>
                        <a:pt x="202" y="1739"/>
                      </a:lnTo>
                      <a:lnTo>
                        <a:pt x="226" y="1742"/>
                      </a:lnTo>
                      <a:lnTo>
                        <a:pt x="252" y="1744"/>
                      </a:lnTo>
                      <a:lnTo>
                        <a:pt x="1862" y="1744"/>
                      </a:lnTo>
                      <a:lnTo>
                        <a:pt x="1862" y="1744"/>
                      </a:lnTo>
                      <a:lnTo>
                        <a:pt x="1888" y="1742"/>
                      </a:lnTo>
                      <a:lnTo>
                        <a:pt x="1914" y="1739"/>
                      </a:lnTo>
                      <a:lnTo>
                        <a:pt x="1937" y="1733"/>
                      </a:lnTo>
                      <a:lnTo>
                        <a:pt x="1960" y="1724"/>
                      </a:lnTo>
                      <a:lnTo>
                        <a:pt x="1983" y="1713"/>
                      </a:lnTo>
                      <a:lnTo>
                        <a:pt x="2004" y="1701"/>
                      </a:lnTo>
                      <a:lnTo>
                        <a:pt x="2023" y="1686"/>
                      </a:lnTo>
                      <a:lnTo>
                        <a:pt x="2041" y="1670"/>
                      </a:lnTo>
                      <a:lnTo>
                        <a:pt x="2058" y="1652"/>
                      </a:lnTo>
                      <a:lnTo>
                        <a:pt x="2072" y="1632"/>
                      </a:lnTo>
                      <a:lnTo>
                        <a:pt x="2085" y="1612"/>
                      </a:lnTo>
                      <a:lnTo>
                        <a:pt x="2095" y="1590"/>
                      </a:lnTo>
                      <a:lnTo>
                        <a:pt x="2103" y="1567"/>
                      </a:lnTo>
                      <a:lnTo>
                        <a:pt x="2109" y="1542"/>
                      </a:lnTo>
                      <a:lnTo>
                        <a:pt x="2114" y="1518"/>
                      </a:lnTo>
                      <a:lnTo>
                        <a:pt x="2115" y="1492"/>
                      </a:lnTo>
                      <a:lnTo>
                        <a:pt x="2115" y="253"/>
                      </a:lnTo>
                      <a:lnTo>
                        <a:pt x="2115" y="253"/>
                      </a:lnTo>
                      <a:lnTo>
                        <a:pt x="2114" y="227"/>
                      </a:lnTo>
                      <a:lnTo>
                        <a:pt x="2109" y="202"/>
                      </a:lnTo>
                      <a:lnTo>
                        <a:pt x="2103" y="178"/>
                      </a:lnTo>
                      <a:lnTo>
                        <a:pt x="2095" y="155"/>
                      </a:lnTo>
                      <a:lnTo>
                        <a:pt x="2085" y="133"/>
                      </a:lnTo>
                      <a:lnTo>
                        <a:pt x="2072" y="111"/>
                      </a:lnTo>
                      <a:lnTo>
                        <a:pt x="2058" y="93"/>
                      </a:lnTo>
                      <a:lnTo>
                        <a:pt x="2041" y="74"/>
                      </a:lnTo>
                      <a:lnTo>
                        <a:pt x="2023" y="58"/>
                      </a:lnTo>
                      <a:lnTo>
                        <a:pt x="2004" y="44"/>
                      </a:lnTo>
                      <a:lnTo>
                        <a:pt x="1983" y="31"/>
                      </a:lnTo>
                      <a:lnTo>
                        <a:pt x="1960" y="20"/>
                      </a:lnTo>
                      <a:lnTo>
                        <a:pt x="1937" y="12"/>
                      </a:lnTo>
                      <a:lnTo>
                        <a:pt x="1914" y="6"/>
                      </a:lnTo>
                      <a:lnTo>
                        <a:pt x="1888" y="1"/>
                      </a:lnTo>
                      <a:lnTo>
                        <a:pt x="1862" y="0"/>
                      </a:lnTo>
                      <a:lnTo>
                        <a:pt x="1862" y="0"/>
                      </a:lnTo>
                      <a:close/>
                      <a:moveTo>
                        <a:pt x="1057" y="1409"/>
                      </a:moveTo>
                      <a:lnTo>
                        <a:pt x="1057" y="1409"/>
                      </a:lnTo>
                      <a:lnTo>
                        <a:pt x="1028" y="1409"/>
                      </a:lnTo>
                      <a:lnTo>
                        <a:pt x="1002" y="1406"/>
                      </a:lnTo>
                      <a:lnTo>
                        <a:pt x="975" y="1403"/>
                      </a:lnTo>
                      <a:lnTo>
                        <a:pt x="948" y="1398"/>
                      </a:lnTo>
                      <a:lnTo>
                        <a:pt x="922" y="1392"/>
                      </a:lnTo>
                      <a:lnTo>
                        <a:pt x="897" y="1385"/>
                      </a:lnTo>
                      <a:lnTo>
                        <a:pt x="872" y="1377"/>
                      </a:lnTo>
                      <a:lnTo>
                        <a:pt x="847" y="1367"/>
                      </a:lnTo>
                      <a:lnTo>
                        <a:pt x="824" y="1356"/>
                      </a:lnTo>
                      <a:lnTo>
                        <a:pt x="800" y="1344"/>
                      </a:lnTo>
                      <a:lnTo>
                        <a:pt x="778" y="1331"/>
                      </a:lnTo>
                      <a:lnTo>
                        <a:pt x="756" y="1317"/>
                      </a:lnTo>
                      <a:lnTo>
                        <a:pt x="736" y="1302"/>
                      </a:lnTo>
                      <a:lnTo>
                        <a:pt x="715" y="1287"/>
                      </a:lnTo>
                      <a:lnTo>
                        <a:pt x="696" y="1269"/>
                      </a:lnTo>
                      <a:lnTo>
                        <a:pt x="677" y="1252"/>
                      </a:lnTo>
                      <a:lnTo>
                        <a:pt x="658" y="1233"/>
                      </a:lnTo>
                      <a:lnTo>
                        <a:pt x="642" y="1214"/>
                      </a:lnTo>
                      <a:lnTo>
                        <a:pt x="626" y="1193"/>
                      </a:lnTo>
                      <a:lnTo>
                        <a:pt x="612" y="1172"/>
                      </a:lnTo>
                      <a:lnTo>
                        <a:pt x="598" y="1151"/>
                      </a:lnTo>
                      <a:lnTo>
                        <a:pt x="585" y="1128"/>
                      </a:lnTo>
                      <a:lnTo>
                        <a:pt x="572" y="1106"/>
                      </a:lnTo>
                      <a:lnTo>
                        <a:pt x="561" y="1081"/>
                      </a:lnTo>
                      <a:lnTo>
                        <a:pt x="552" y="1058"/>
                      </a:lnTo>
                      <a:lnTo>
                        <a:pt x="544" y="1032"/>
                      </a:lnTo>
                      <a:lnTo>
                        <a:pt x="537" y="1007"/>
                      </a:lnTo>
                      <a:lnTo>
                        <a:pt x="531" y="980"/>
                      </a:lnTo>
                      <a:lnTo>
                        <a:pt x="526" y="954"/>
                      </a:lnTo>
                      <a:lnTo>
                        <a:pt x="523" y="928"/>
                      </a:lnTo>
                      <a:lnTo>
                        <a:pt x="520" y="901"/>
                      </a:lnTo>
                      <a:lnTo>
                        <a:pt x="519" y="873"/>
                      </a:lnTo>
                      <a:lnTo>
                        <a:pt x="519" y="873"/>
                      </a:lnTo>
                      <a:lnTo>
                        <a:pt x="520" y="844"/>
                      </a:lnTo>
                      <a:lnTo>
                        <a:pt x="523" y="817"/>
                      </a:lnTo>
                      <a:lnTo>
                        <a:pt x="526" y="791"/>
                      </a:lnTo>
                      <a:lnTo>
                        <a:pt x="531" y="764"/>
                      </a:lnTo>
                      <a:lnTo>
                        <a:pt x="537" y="738"/>
                      </a:lnTo>
                      <a:lnTo>
                        <a:pt x="544" y="712"/>
                      </a:lnTo>
                      <a:lnTo>
                        <a:pt x="552" y="688"/>
                      </a:lnTo>
                      <a:lnTo>
                        <a:pt x="561" y="663"/>
                      </a:lnTo>
                      <a:lnTo>
                        <a:pt x="572" y="640"/>
                      </a:lnTo>
                      <a:lnTo>
                        <a:pt x="585" y="616"/>
                      </a:lnTo>
                      <a:lnTo>
                        <a:pt x="598" y="594"/>
                      </a:lnTo>
                      <a:lnTo>
                        <a:pt x="612" y="572"/>
                      </a:lnTo>
                      <a:lnTo>
                        <a:pt x="626" y="551"/>
                      </a:lnTo>
                      <a:lnTo>
                        <a:pt x="642" y="531"/>
                      </a:lnTo>
                      <a:lnTo>
                        <a:pt x="658" y="511"/>
                      </a:lnTo>
                      <a:lnTo>
                        <a:pt x="677" y="492"/>
                      </a:lnTo>
                      <a:lnTo>
                        <a:pt x="696" y="474"/>
                      </a:lnTo>
                      <a:lnTo>
                        <a:pt x="715" y="458"/>
                      </a:lnTo>
                      <a:lnTo>
                        <a:pt x="736" y="442"/>
                      </a:lnTo>
                      <a:lnTo>
                        <a:pt x="756" y="426"/>
                      </a:lnTo>
                      <a:lnTo>
                        <a:pt x="778" y="414"/>
                      </a:lnTo>
                      <a:lnTo>
                        <a:pt x="800" y="399"/>
                      </a:lnTo>
                      <a:lnTo>
                        <a:pt x="824" y="388"/>
                      </a:lnTo>
                      <a:lnTo>
                        <a:pt x="847" y="377"/>
                      </a:lnTo>
                      <a:lnTo>
                        <a:pt x="872" y="368"/>
                      </a:lnTo>
                      <a:lnTo>
                        <a:pt x="897" y="360"/>
                      </a:lnTo>
                      <a:lnTo>
                        <a:pt x="922" y="353"/>
                      </a:lnTo>
                      <a:lnTo>
                        <a:pt x="948" y="346"/>
                      </a:lnTo>
                      <a:lnTo>
                        <a:pt x="975" y="341"/>
                      </a:lnTo>
                      <a:lnTo>
                        <a:pt x="1002" y="337"/>
                      </a:lnTo>
                      <a:lnTo>
                        <a:pt x="1028" y="336"/>
                      </a:lnTo>
                      <a:lnTo>
                        <a:pt x="1057" y="335"/>
                      </a:lnTo>
                      <a:lnTo>
                        <a:pt x="1057" y="335"/>
                      </a:lnTo>
                      <a:lnTo>
                        <a:pt x="1085" y="336"/>
                      </a:lnTo>
                      <a:lnTo>
                        <a:pt x="1112" y="337"/>
                      </a:lnTo>
                      <a:lnTo>
                        <a:pt x="1139" y="341"/>
                      </a:lnTo>
                      <a:lnTo>
                        <a:pt x="1164" y="346"/>
                      </a:lnTo>
                      <a:lnTo>
                        <a:pt x="1191" y="353"/>
                      </a:lnTo>
                      <a:lnTo>
                        <a:pt x="1216" y="360"/>
                      </a:lnTo>
                      <a:lnTo>
                        <a:pt x="1242" y="368"/>
                      </a:lnTo>
                      <a:lnTo>
                        <a:pt x="1265" y="377"/>
                      </a:lnTo>
                      <a:lnTo>
                        <a:pt x="1290" y="388"/>
                      </a:lnTo>
                      <a:lnTo>
                        <a:pt x="1313" y="399"/>
                      </a:lnTo>
                      <a:lnTo>
                        <a:pt x="1335" y="414"/>
                      </a:lnTo>
                      <a:lnTo>
                        <a:pt x="1356" y="426"/>
                      </a:lnTo>
                      <a:lnTo>
                        <a:pt x="1377" y="442"/>
                      </a:lnTo>
                      <a:lnTo>
                        <a:pt x="1398" y="458"/>
                      </a:lnTo>
                      <a:lnTo>
                        <a:pt x="1417" y="474"/>
                      </a:lnTo>
                      <a:lnTo>
                        <a:pt x="1436" y="492"/>
                      </a:lnTo>
                      <a:lnTo>
                        <a:pt x="1454" y="511"/>
                      </a:lnTo>
                      <a:lnTo>
                        <a:pt x="1471" y="531"/>
                      </a:lnTo>
                      <a:lnTo>
                        <a:pt x="1486" y="551"/>
                      </a:lnTo>
                      <a:lnTo>
                        <a:pt x="1502" y="572"/>
                      </a:lnTo>
                      <a:lnTo>
                        <a:pt x="1516" y="594"/>
                      </a:lnTo>
                      <a:lnTo>
                        <a:pt x="1528" y="616"/>
                      </a:lnTo>
                      <a:lnTo>
                        <a:pt x="1540" y="640"/>
                      </a:lnTo>
                      <a:lnTo>
                        <a:pt x="1552" y="663"/>
                      </a:lnTo>
                      <a:lnTo>
                        <a:pt x="1561" y="688"/>
                      </a:lnTo>
                      <a:lnTo>
                        <a:pt x="1569" y="712"/>
                      </a:lnTo>
                      <a:lnTo>
                        <a:pt x="1576" y="738"/>
                      </a:lnTo>
                      <a:lnTo>
                        <a:pt x="1582" y="764"/>
                      </a:lnTo>
                      <a:lnTo>
                        <a:pt x="1587" y="791"/>
                      </a:lnTo>
                      <a:lnTo>
                        <a:pt x="1590" y="817"/>
                      </a:lnTo>
                      <a:lnTo>
                        <a:pt x="1593" y="844"/>
                      </a:lnTo>
                      <a:lnTo>
                        <a:pt x="1594" y="873"/>
                      </a:lnTo>
                      <a:lnTo>
                        <a:pt x="1594" y="873"/>
                      </a:lnTo>
                      <a:lnTo>
                        <a:pt x="1593" y="901"/>
                      </a:lnTo>
                      <a:lnTo>
                        <a:pt x="1590" y="928"/>
                      </a:lnTo>
                      <a:lnTo>
                        <a:pt x="1587" y="954"/>
                      </a:lnTo>
                      <a:lnTo>
                        <a:pt x="1582" y="980"/>
                      </a:lnTo>
                      <a:lnTo>
                        <a:pt x="1576" y="1007"/>
                      </a:lnTo>
                      <a:lnTo>
                        <a:pt x="1569" y="1032"/>
                      </a:lnTo>
                      <a:lnTo>
                        <a:pt x="1561" y="1058"/>
                      </a:lnTo>
                      <a:lnTo>
                        <a:pt x="1552" y="1081"/>
                      </a:lnTo>
                      <a:lnTo>
                        <a:pt x="1540" y="1106"/>
                      </a:lnTo>
                      <a:lnTo>
                        <a:pt x="1528" y="1128"/>
                      </a:lnTo>
                      <a:lnTo>
                        <a:pt x="1516" y="1151"/>
                      </a:lnTo>
                      <a:lnTo>
                        <a:pt x="1502" y="1172"/>
                      </a:lnTo>
                      <a:lnTo>
                        <a:pt x="1486" y="1193"/>
                      </a:lnTo>
                      <a:lnTo>
                        <a:pt x="1471" y="1214"/>
                      </a:lnTo>
                      <a:lnTo>
                        <a:pt x="1454" y="1233"/>
                      </a:lnTo>
                      <a:lnTo>
                        <a:pt x="1436" y="1252"/>
                      </a:lnTo>
                      <a:lnTo>
                        <a:pt x="1417" y="1269"/>
                      </a:lnTo>
                      <a:lnTo>
                        <a:pt x="1398" y="1287"/>
                      </a:lnTo>
                      <a:lnTo>
                        <a:pt x="1377" y="1302"/>
                      </a:lnTo>
                      <a:lnTo>
                        <a:pt x="1356" y="1317"/>
                      </a:lnTo>
                      <a:lnTo>
                        <a:pt x="1335" y="1331"/>
                      </a:lnTo>
                      <a:lnTo>
                        <a:pt x="1313" y="1344"/>
                      </a:lnTo>
                      <a:lnTo>
                        <a:pt x="1290" y="1356"/>
                      </a:lnTo>
                      <a:lnTo>
                        <a:pt x="1265" y="1367"/>
                      </a:lnTo>
                      <a:lnTo>
                        <a:pt x="1242" y="1377"/>
                      </a:lnTo>
                      <a:lnTo>
                        <a:pt x="1216" y="1385"/>
                      </a:lnTo>
                      <a:lnTo>
                        <a:pt x="1191" y="1392"/>
                      </a:lnTo>
                      <a:lnTo>
                        <a:pt x="1164" y="1398"/>
                      </a:lnTo>
                      <a:lnTo>
                        <a:pt x="1139" y="1403"/>
                      </a:lnTo>
                      <a:lnTo>
                        <a:pt x="1112" y="1406"/>
                      </a:lnTo>
                      <a:lnTo>
                        <a:pt x="1085" y="1409"/>
                      </a:lnTo>
                      <a:lnTo>
                        <a:pt x="1057" y="1409"/>
                      </a:lnTo>
                      <a:lnTo>
                        <a:pt x="1057" y="1409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9" name="Freeform 89"/>
                <p:cNvSpPr>
                  <a:spLocks/>
                </p:cNvSpPr>
                <p:nvPr/>
              </p:nvSpPr>
              <p:spPr bwMode="auto">
                <a:xfrm>
                  <a:off x="4892675" y="2959101"/>
                  <a:ext cx="187325" cy="187325"/>
                </a:xfrm>
                <a:custGeom>
                  <a:avLst/>
                  <a:gdLst>
                    <a:gd name="T0" fmla="*/ 472 w 709"/>
                    <a:gd name="T1" fmla="*/ 0 h 709"/>
                    <a:gd name="T2" fmla="*/ 240 w 709"/>
                    <a:gd name="T3" fmla="*/ 0 h 709"/>
                    <a:gd name="T4" fmla="*/ 240 w 709"/>
                    <a:gd name="T5" fmla="*/ 240 h 709"/>
                    <a:gd name="T6" fmla="*/ 0 w 709"/>
                    <a:gd name="T7" fmla="*/ 240 h 709"/>
                    <a:gd name="T8" fmla="*/ 0 w 709"/>
                    <a:gd name="T9" fmla="*/ 472 h 709"/>
                    <a:gd name="T10" fmla="*/ 240 w 709"/>
                    <a:gd name="T11" fmla="*/ 472 h 709"/>
                    <a:gd name="T12" fmla="*/ 240 w 709"/>
                    <a:gd name="T13" fmla="*/ 709 h 709"/>
                    <a:gd name="T14" fmla="*/ 472 w 709"/>
                    <a:gd name="T15" fmla="*/ 709 h 709"/>
                    <a:gd name="T16" fmla="*/ 472 w 709"/>
                    <a:gd name="T17" fmla="*/ 472 h 709"/>
                    <a:gd name="T18" fmla="*/ 709 w 709"/>
                    <a:gd name="T19" fmla="*/ 472 h 709"/>
                    <a:gd name="T20" fmla="*/ 709 w 709"/>
                    <a:gd name="T21" fmla="*/ 240 h 709"/>
                    <a:gd name="T22" fmla="*/ 472 w 709"/>
                    <a:gd name="T23" fmla="*/ 240 h 709"/>
                    <a:gd name="T24" fmla="*/ 472 w 709"/>
                    <a:gd name="T25" fmla="*/ 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9" h="709">
                      <a:moveTo>
                        <a:pt x="472" y="0"/>
                      </a:moveTo>
                      <a:lnTo>
                        <a:pt x="240" y="0"/>
                      </a:lnTo>
                      <a:lnTo>
                        <a:pt x="240" y="240"/>
                      </a:lnTo>
                      <a:lnTo>
                        <a:pt x="0" y="240"/>
                      </a:lnTo>
                      <a:lnTo>
                        <a:pt x="0" y="472"/>
                      </a:lnTo>
                      <a:lnTo>
                        <a:pt x="240" y="472"/>
                      </a:lnTo>
                      <a:lnTo>
                        <a:pt x="240" y="709"/>
                      </a:lnTo>
                      <a:lnTo>
                        <a:pt x="472" y="709"/>
                      </a:lnTo>
                      <a:lnTo>
                        <a:pt x="472" y="472"/>
                      </a:lnTo>
                      <a:lnTo>
                        <a:pt x="709" y="472"/>
                      </a:lnTo>
                      <a:lnTo>
                        <a:pt x="709" y="240"/>
                      </a:lnTo>
                      <a:lnTo>
                        <a:pt x="472" y="240"/>
                      </a:lnTo>
                      <a:lnTo>
                        <a:pt x="472" y="0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9771422" y="6297311"/>
                <a:ext cx="107417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Medical devices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055680" y="982637"/>
              <a:ext cx="1194559" cy="1037608"/>
              <a:chOff x="3751243" y="3917408"/>
              <a:chExt cx="1194559" cy="1037608"/>
            </a:xfrm>
          </p:grpSpPr>
          <p:sp>
            <p:nvSpPr>
              <p:cNvPr id="61" name="Freeform: Shape 798"/>
              <p:cNvSpPr/>
              <p:nvPr/>
            </p:nvSpPr>
            <p:spPr bwMode="auto">
              <a:xfrm rot="5400000">
                <a:off x="3948836" y="3793534"/>
                <a:ext cx="799373" cy="1047121"/>
              </a:xfrm>
              <a:custGeom>
                <a:avLst/>
                <a:gdLst>
                  <a:gd name="connsiteX0" fmla="*/ 77 w 799373"/>
                  <a:gd name="connsiteY0" fmla="*/ 893997 h 1047121"/>
                  <a:gd name="connsiteX1" fmla="*/ 7476 w 799373"/>
                  <a:gd name="connsiteY1" fmla="*/ 888009 h 1047121"/>
                  <a:gd name="connsiteX2" fmla="*/ 7476 w 799373"/>
                  <a:gd name="connsiteY2" fmla="*/ 850855 h 1047121"/>
                  <a:gd name="connsiteX3" fmla="*/ 2532 w 799373"/>
                  <a:gd name="connsiteY3" fmla="*/ 831065 h 1047121"/>
                  <a:gd name="connsiteX4" fmla="*/ 7476 w 799373"/>
                  <a:gd name="connsiteY4" fmla="*/ 813700 h 1047121"/>
                  <a:gd name="connsiteX5" fmla="*/ 7476 w 799373"/>
                  <a:gd name="connsiteY5" fmla="*/ 776546 h 1047121"/>
                  <a:gd name="connsiteX6" fmla="*/ 1304 w 799373"/>
                  <a:gd name="connsiteY6" fmla="*/ 757137 h 1047121"/>
                  <a:gd name="connsiteX7" fmla="*/ 7476 w 799373"/>
                  <a:gd name="connsiteY7" fmla="*/ 739392 h 1047121"/>
                  <a:gd name="connsiteX8" fmla="*/ 7476 w 799373"/>
                  <a:gd name="connsiteY8" fmla="*/ 702238 h 1047121"/>
                  <a:gd name="connsiteX9" fmla="*/ 77 w 799373"/>
                  <a:gd name="connsiteY9" fmla="*/ 694825 h 1047121"/>
                  <a:gd name="connsiteX10" fmla="*/ 18011 w 799373"/>
                  <a:gd name="connsiteY10" fmla="*/ 676891 h 1047121"/>
                  <a:gd name="connsiteX11" fmla="*/ 32672 w 799373"/>
                  <a:gd name="connsiteY11" fmla="*/ 694825 h 1047121"/>
                  <a:gd name="connsiteX12" fmla="*/ 35605 w 799373"/>
                  <a:gd name="connsiteY12" fmla="*/ 739487 h 1047121"/>
                  <a:gd name="connsiteX13" fmla="*/ 36184 w 799373"/>
                  <a:gd name="connsiteY13" fmla="*/ 770643 h 1047121"/>
                  <a:gd name="connsiteX14" fmla="*/ 128020 w 799373"/>
                  <a:gd name="connsiteY14" fmla="*/ 770643 h 1047121"/>
                  <a:gd name="connsiteX15" fmla="*/ 128020 w 799373"/>
                  <a:gd name="connsiteY15" fmla="*/ 698637 h 1047121"/>
                  <a:gd name="connsiteX16" fmla="*/ 137939 w 799373"/>
                  <a:gd name="connsiteY16" fmla="*/ 688718 h 1047121"/>
                  <a:gd name="connsiteX17" fmla="*/ 147237 w 799373"/>
                  <a:gd name="connsiteY17" fmla="*/ 688718 h 1047121"/>
                  <a:gd name="connsiteX18" fmla="*/ 147237 w 799373"/>
                  <a:gd name="connsiteY18" fmla="*/ 683041 h 1047121"/>
                  <a:gd name="connsiteX19" fmla="*/ 154708 w 799373"/>
                  <a:gd name="connsiteY19" fmla="*/ 675570 h 1047121"/>
                  <a:gd name="connsiteX20" fmla="*/ 157351 w 799373"/>
                  <a:gd name="connsiteY20" fmla="*/ 675570 h 1047121"/>
                  <a:gd name="connsiteX21" fmla="*/ 157351 w 799373"/>
                  <a:gd name="connsiteY21" fmla="*/ 569373 h 1047121"/>
                  <a:gd name="connsiteX22" fmla="*/ 185022 w 799373"/>
                  <a:gd name="connsiteY22" fmla="*/ 541702 h 1047121"/>
                  <a:gd name="connsiteX23" fmla="*/ 228799 w 799373"/>
                  <a:gd name="connsiteY23" fmla="*/ 541702 h 1047121"/>
                  <a:gd name="connsiteX24" fmla="*/ 229304 w 799373"/>
                  <a:gd name="connsiteY24" fmla="*/ 541911 h 1047121"/>
                  <a:gd name="connsiteX25" fmla="*/ 307316 w 799373"/>
                  <a:gd name="connsiteY25" fmla="*/ 541911 h 1047121"/>
                  <a:gd name="connsiteX26" fmla="*/ 307316 w 799373"/>
                  <a:gd name="connsiteY26" fmla="*/ 535951 h 1047121"/>
                  <a:gd name="connsiteX27" fmla="*/ 323925 w 799373"/>
                  <a:gd name="connsiteY27" fmla="*/ 519342 h 1047121"/>
                  <a:gd name="connsiteX28" fmla="*/ 390360 w 799373"/>
                  <a:gd name="connsiteY28" fmla="*/ 519342 h 1047121"/>
                  <a:gd name="connsiteX29" fmla="*/ 406969 w 799373"/>
                  <a:gd name="connsiteY29" fmla="*/ 535951 h 1047121"/>
                  <a:gd name="connsiteX30" fmla="*/ 406969 w 799373"/>
                  <a:gd name="connsiteY30" fmla="*/ 541338 h 1047121"/>
                  <a:gd name="connsiteX31" fmla="*/ 423886 w 799373"/>
                  <a:gd name="connsiteY31" fmla="*/ 541338 h 1047121"/>
                  <a:gd name="connsiteX32" fmla="*/ 430874 w 799373"/>
                  <a:gd name="connsiteY32" fmla="*/ 534351 h 1047121"/>
                  <a:gd name="connsiteX33" fmla="*/ 430874 w 799373"/>
                  <a:gd name="connsiteY33" fmla="*/ 519646 h 1047121"/>
                  <a:gd name="connsiteX34" fmla="*/ 424706 w 799373"/>
                  <a:gd name="connsiteY34" fmla="*/ 519646 h 1047121"/>
                  <a:gd name="connsiteX35" fmla="*/ 408097 w 799373"/>
                  <a:gd name="connsiteY35" fmla="*/ 503037 h 1047121"/>
                  <a:gd name="connsiteX36" fmla="*/ 408097 w 799373"/>
                  <a:gd name="connsiteY36" fmla="*/ 436602 h 1047121"/>
                  <a:gd name="connsiteX37" fmla="*/ 424706 w 799373"/>
                  <a:gd name="connsiteY37" fmla="*/ 419993 h 1047121"/>
                  <a:gd name="connsiteX38" fmla="*/ 430874 w 799373"/>
                  <a:gd name="connsiteY38" fmla="*/ 419993 h 1047121"/>
                  <a:gd name="connsiteX39" fmla="*/ 430874 w 799373"/>
                  <a:gd name="connsiteY39" fmla="*/ 238395 h 1047121"/>
                  <a:gd name="connsiteX40" fmla="*/ 424706 w 799373"/>
                  <a:gd name="connsiteY40" fmla="*/ 238395 h 1047121"/>
                  <a:gd name="connsiteX41" fmla="*/ 408097 w 799373"/>
                  <a:gd name="connsiteY41" fmla="*/ 221786 h 1047121"/>
                  <a:gd name="connsiteX42" fmla="*/ 408097 w 799373"/>
                  <a:gd name="connsiteY42" fmla="*/ 155351 h 1047121"/>
                  <a:gd name="connsiteX43" fmla="*/ 424706 w 799373"/>
                  <a:gd name="connsiteY43" fmla="*/ 138742 h 1047121"/>
                  <a:gd name="connsiteX44" fmla="*/ 430874 w 799373"/>
                  <a:gd name="connsiteY44" fmla="*/ 138742 h 1047121"/>
                  <a:gd name="connsiteX45" fmla="*/ 430874 w 799373"/>
                  <a:gd name="connsiteY45" fmla="*/ 125036 h 1047121"/>
                  <a:gd name="connsiteX46" fmla="*/ 537514 w 799373"/>
                  <a:gd name="connsiteY46" fmla="*/ 18396 h 1047121"/>
                  <a:gd name="connsiteX47" fmla="*/ 568964 w 799373"/>
                  <a:gd name="connsiteY47" fmla="*/ 18396 h 1047121"/>
                  <a:gd name="connsiteX48" fmla="*/ 568964 w 799373"/>
                  <a:gd name="connsiteY48" fmla="*/ 16609 h 1047121"/>
                  <a:gd name="connsiteX49" fmla="*/ 585573 w 799373"/>
                  <a:gd name="connsiteY49" fmla="*/ 0 h 1047121"/>
                  <a:gd name="connsiteX50" fmla="*/ 652008 w 799373"/>
                  <a:gd name="connsiteY50" fmla="*/ 0 h 1047121"/>
                  <a:gd name="connsiteX51" fmla="*/ 668617 w 799373"/>
                  <a:gd name="connsiteY51" fmla="*/ 16609 h 1047121"/>
                  <a:gd name="connsiteX52" fmla="*/ 668617 w 799373"/>
                  <a:gd name="connsiteY52" fmla="*/ 18396 h 1047121"/>
                  <a:gd name="connsiteX53" fmla="*/ 782764 w 799373"/>
                  <a:gd name="connsiteY53" fmla="*/ 18396 h 1047121"/>
                  <a:gd name="connsiteX54" fmla="*/ 799373 w 799373"/>
                  <a:gd name="connsiteY54" fmla="*/ 35005 h 1047121"/>
                  <a:gd name="connsiteX55" fmla="*/ 799373 w 799373"/>
                  <a:gd name="connsiteY55" fmla="*/ 101440 h 1047121"/>
                  <a:gd name="connsiteX56" fmla="*/ 782764 w 799373"/>
                  <a:gd name="connsiteY56" fmla="*/ 118049 h 1047121"/>
                  <a:gd name="connsiteX57" fmla="*/ 668617 w 799373"/>
                  <a:gd name="connsiteY57" fmla="*/ 118049 h 1047121"/>
                  <a:gd name="connsiteX58" fmla="*/ 668617 w 799373"/>
                  <a:gd name="connsiteY58" fmla="*/ 128096 h 1047121"/>
                  <a:gd name="connsiteX59" fmla="*/ 652008 w 799373"/>
                  <a:gd name="connsiteY59" fmla="*/ 144705 h 1047121"/>
                  <a:gd name="connsiteX60" fmla="*/ 585573 w 799373"/>
                  <a:gd name="connsiteY60" fmla="*/ 144705 h 1047121"/>
                  <a:gd name="connsiteX61" fmla="*/ 568964 w 799373"/>
                  <a:gd name="connsiteY61" fmla="*/ 128096 h 1047121"/>
                  <a:gd name="connsiteX62" fmla="*/ 568964 w 799373"/>
                  <a:gd name="connsiteY62" fmla="*/ 118049 h 1047121"/>
                  <a:gd name="connsiteX63" fmla="*/ 537514 w 799373"/>
                  <a:gd name="connsiteY63" fmla="*/ 118049 h 1047121"/>
                  <a:gd name="connsiteX64" fmla="*/ 530526 w 799373"/>
                  <a:gd name="connsiteY64" fmla="*/ 125037 h 1047121"/>
                  <a:gd name="connsiteX65" fmla="*/ 530526 w 799373"/>
                  <a:gd name="connsiteY65" fmla="*/ 138742 h 1047121"/>
                  <a:gd name="connsiteX66" fmla="*/ 536193 w 799373"/>
                  <a:gd name="connsiteY66" fmla="*/ 138742 h 1047121"/>
                  <a:gd name="connsiteX67" fmla="*/ 552802 w 799373"/>
                  <a:gd name="connsiteY67" fmla="*/ 155351 h 1047121"/>
                  <a:gd name="connsiteX68" fmla="*/ 552802 w 799373"/>
                  <a:gd name="connsiteY68" fmla="*/ 221786 h 1047121"/>
                  <a:gd name="connsiteX69" fmla="*/ 536193 w 799373"/>
                  <a:gd name="connsiteY69" fmla="*/ 238395 h 1047121"/>
                  <a:gd name="connsiteX70" fmla="*/ 530527 w 799373"/>
                  <a:gd name="connsiteY70" fmla="*/ 238395 h 1047121"/>
                  <a:gd name="connsiteX71" fmla="*/ 530527 w 799373"/>
                  <a:gd name="connsiteY71" fmla="*/ 419993 h 1047121"/>
                  <a:gd name="connsiteX72" fmla="*/ 536193 w 799373"/>
                  <a:gd name="connsiteY72" fmla="*/ 419993 h 1047121"/>
                  <a:gd name="connsiteX73" fmla="*/ 552802 w 799373"/>
                  <a:gd name="connsiteY73" fmla="*/ 436602 h 1047121"/>
                  <a:gd name="connsiteX74" fmla="*/ 552802 w 799373"/>
                  <a:gd name="connsiteY74" fmla="*/ 503037 h 1047121"/>
                  <a:gd name="connsiteX75" fmla="*/ 536193 w 799373"/>
                  <a:gd name="connsiteY75" fmla="*/ 519646 h 1047121"/>
                  <a:gd name="connsiteX76" fmla="*/ 530527 w 799373"/>
                  <a:gd name="connsiteY76" fmla="*/ 519646 h 1047121"/>
                  <a:gd name="connsiteX77" fmla="*/ 530527 w 799373"/>
                  <a:gd name="connsiteY77" fmla="*/ 534351 h 1047121"/>
                  <a:gd name="connsiteX78" fmla="*/ 423886 w 799373"/>
                  <a:gd name="connsiteY78" fmla="*/ 640991 h 1047121"/>
                  <a:gd name="connsiteX79" fmla="*/ 406969 w 799373"/>
                  <a:gd name="connsiteY79" fmla="*/ 640991 h 1047121"/>
                  <a:gd name="connsiteX80" fmla="*/ 406969 w 799373"/>
                  <a:gd name="connsiteY80" fmla="*/ 647438 h 1047121"/>
                  <a:gd name="connsiteX81" fmla="*/ 390360 w 799373"/>
                  <a:gd name="connsiteY81" fmla="*/ 664047 h 1047121"/>
                  <a:gd name="connsiteX82" fmla="*/ 323925 w 799373"/>
                  <a:gd name="connsiteY82" fmla="*/ 664047 h 1047121"/>
                  <a:gd name="connsiteX83" fmla="*/ 307316 w 799373"/>
                  <a:gd name="connsiteY83" fmla="*/ 647438 h 1047121"/>
                  <a:gd name="connsiteX84" fmla="*/ 307316 w 799373"/>
                  <a:gd name="connsiteY84" fmla="*/ 641564 h 1047121"/>
                  <a:gd name="connsiteX85" fmla="*/ 256470 w 799373"/>
                  <a:gd name="connsiteY85" fmla="*/ 641564 h 1047121"/>
                  <a:gd name="connsiteX86" fmla="*/ 256470 w 799373"/>
                  <a:gd name="connsiteY86" fmla="*/ 675570 h 1047121"/>
                  <a:gd name="connsiteX87" fmla="*/ 257090 w 799373"/>
                  <a:gd name="connsiteY87" fmla="*/ 675570 h 1047121"/>
                  <a:gd name="connsiteX88" fmla="*/ 264561 w 799373"/>
                  <a:gd name="connsiteY88" fmla="*/ 683041 h 1047121"/>
                  <a:gd name="connsiteX89" fmla="*/ 264561 w 799373"/>
                  <a:gd name="connsiteY89" fmla="*/ 688718 h 1047121"/>
                  <a:gd name="connsiteX90" fmla="*/ 273859 w 799373"/>
                  <a:gd name="connsiteY90" fmla="*/ 688718 h 1047121"/>
                  <a:gd name="connsiteX91" fmla="*/ 283778 w 799373"/>
                  <a:gd name="connsiteY91" fmla="*/ 698637 h 1047121"/>
                  <a:gd name="connsiteX92" fmla="*/ 283778 w 799373"/>
                  <a:gd name="connsiteY92" fmla="*/ 890185 h 1047121"/>
                  <a:gd name="connsiteX93" fmla="*/ 273859 w 799373"/>
                  <a:gd name="connsiteY93" fmla="*/ 900104 h 1047121"/>
                  <a:gd name="connsiteX94" fmla="*/ 264561 w 799373"/>
                  <a:gd name="connsiteY94" fmla="*/ 900104 h 1047121"/>
                  <a:gd name="connsiteX95" fmla="*/ 264561 w 799373"/>
                  <a:gd name="connsiteY95" fmla="*/ 905782 h 1047121"/>
                  <a:gd name="connsiteX96" fmla="*/ 257090 w 799373"/>
                  <a:gd name="connsiteY96" fmla="*/ 913253 h 1047121"/>
                  <a:gd name="connsiteX97" fmla="*/ 256470 w 799373"/>
                  <a:gd name="connsiteY97" fmla="*/ 913253 h 1047121"/>
                  <a:gd name="connsiteX98" fmla="*/ 256470 w 799373"/>
                  <a:gd name="connsiteY98" fmla="*/ 1019450 h 1047121"/>
                  <a:gd name="connsiteX99" fmla="*/ 228799 w 799373"/>
                  <a:gd name="connsiteY99" fmla="*/ 1047121 h 1047121"/>
                  <a:gd name="connsiteX100" fmla="*/ 185022 w 799373"/>
                  <a:gd name="connsiteY100" fmla="*/ 1047121 h 1047121"/>
                  <a:gd name="connsiteX101" fmla="*/ 157351 w 799373"/>
                  <a:gd name="connsiteY101" fmla="*/ 1019450 h 1047121"/>
                  <a:gd name="connsiteX102" fmla="*/ 157351 w 799373"/>
                  <a:gd name="connsiteY102" fmla="*/ 913253 h 1047121"/>
                  <a:gd name="connsiteX103" fmla="*/ 154708 w 799373"/>
                  <a:gd name="connsiteY103" fmla="*/ 913253 h 1047121"/>
                  <a:gd name="connsiteX104" fmla="*/ 147237 w 799373"/>
                  <a:gd name="connsiteY104" fmla="*/ 905782 h 1047121"/>
                  <a:gd name="connsiteX105" fmla="*/ 147237 w 799373"/>
                  <a:gd name="connsiteY105" fmla="*/ 900104 h 1047121"/>
                  <a:gd name="connsiteX106" fmla="*/ 137939 w 799373"/>
                  <a:gd name="connsiteY106" fmla="*/ 900104 h 1047121"/>
                  <a:gd name="connsiteX107" fmla="*/ 128020 w 799373"/>
                  <a:gd name="connsiteY107" fmla="*/ 890185 h 1047121"/>
                  <a:gd name="connsiteX108" fmla="*/ 128020 w 799373"/>
                  <a:gd name="connsiteY108" fmla="*/ 822225 h 1047121"/>
                  <a:gd name="connsiteX109" fmla="*/ 35825 w 799373"/>
                  <a:gd name="connsiteY109" fmla="*/ 822225 h 1047121"/>
                  <a:gd name="connsiteX110" fmla="*/ 35094 w 799373"/>
                  <a:gd name="connsiteY110" fmla="*/ 848000 h 1047121"/>
                  <a:gd name="connsiteX111" fmla="*/ 31854 w 799373"/>
                  <a:gd name="connsiteY111" fmla="*/ 891951 h 1047121"/>
                  <a:gd name="connsiteX112" fmla="*/ 18011 w 799373"/>
                  <a:gd name="connsiteY112" fmla="*/ 911932 h 1047121"/>
                  <a:gd name="connsiteX113" fmla="*/ 77 w 799373"/>
                  <a:gd name="connsiteY113" fmla="*/ 893997 h 104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799373" h="1047121">
                    <a:moveTo>
                      <a:pt x="77" y="893997"/>
                    </a:moveTo>
                    <a:cubicBezTo>
                      <a:pt x="-731" y="889955"/>
                      <a:pt x="5010" y="890005"/>
                      <a:pt x="7476" y="888009"/>
                    </a:cubicBezTo>
                    <a:lnTo>
                      <a:pt x="7476" y="850855"/>
                    </a:lnTo>
                    <a:cubicBezTo>
                      <a:pt x="5828" y="844258"/>
                      <a:pt x="1725" y="852393"/>
                      <a:pt x="2532" y="831065"/>
                    </a:cubicBezTo>
                    <a:cubicBezTo>
                      <a:pt x="1588" y="814092"/>
                      <a:pt x="4737" y="819215"/>
                      <a:pt x="7476" y="813700"/>
                    </a:cubicBezTo>
                    <a:lnTo>
                      <a:pt x="7476" y="776546"/>
                    </a:lnTo>
                    <a:cubicBezTo>
                      <a:pt x="5419" y="770076"/>
                      <a:pt x="2134" y="778338"/>
                      <a:pt x="1304" y="757137"/>
                    </a:cubicBezTo>
                    <a:cubicBezTo>
                      <a:pt x="1316" y="738946"/>
                      <a:pt x="5419" y="745307"/>
                      <a:pt x="7476" y="739392"/>
                    </a:cubicBezTo>
                    <a:lnTo>
                      <a:pt x="7476" y="702238"/>
                    </a:lnTo>
                    <a:cubicBezTo>
                      <a:pt x="5010" y="699767"/>
                      <a:pt x="88" y="699751"/>
                      <a:pt x="77" y="694825"/>
                    </a:cubicBezTo>
                    <a:cubicBezTo>
                      <a:pt x="77" y="684920"/>
                      <a:pt x="12579" y="676891"/>
                      <a:pt x="18011" y="676891"/>
                    </a:cubicBezTo>
                    <a:cubicBezTo>
                      <a:pt x="23444" y="676891"/>
                      <a:pt x="30253" y="675345"/>
                      <a:pt x="32672" y="694825"/>
                    </a:cubicBezTo>
                    <a:cubicBezTo>
                      <a:pt x="33882" y="704565"/>
                      <a:pt x="34903" y="721190"/>
                      <a:pt x="35605" y="739487"/>
                    </a:cubicBezTo>
                    <a:lnTo>
                      <a:pt x="36184" y="770643"/>
                    </a:lnTo>
                    <a:lnTo>
                      <a:pt x="128020" y="770643"/>
                    </a:lnTo>
                    <a:lnTo>
                      <a:pt x="128020" y="698637"/>
                    </a:lnTo>
                    <a:cubicBezTo>
                      <a:pt x="128020" y="693159"/>
                      <a:pt x="132461" y="688718"/>
                      <a:pt x="137939" y="688718"/>
                    </a:cubicBezTo>
                    <a:lnTo>
                      <a:pt x="147237" y="688718"/>
                    </a:lnTo>
                    <a:lnTo>
                      <a:pt x="147237" y="683041"/>
                    </a:lnTo>
                    <a:cubicBezTo>
                      <a:pt x="147237" y="678915"/>
                      <a:pt x="150582" y="675570"/>
                      <a:pt x="154708" y="675570"/>
                    </a:cubicBezTo>
                    <a:lnTo>
                      <a:pt x="157351" y="675570"/>
                    </a:lnTo>
                    <a:lnTo>
                      <a:pt x="157351" y="569373"/>
                    </a:lnTo>
                    <a:cubicBezTo>
                      <a:pt x="157351" y="554091"/>
                      <a:pt x="169740" y="541702"/>
                      <a:pt x="185022" y="541702"/>
                    </a:cubicBezTo>
                    <a:lnTo>
                      <a:pt x="228799" y="541702"/>
                    </a:lnTo>
                    <a:lnTo>
                      <a:pt x="229304" y="541911"/>
                    </a:lnTo>
                    <a:lnTo>
                      <a:pt x="307316" y="541911"/>
                    </a:lnTo>
                    <a:lnTo>
                      <a:pt x="307316" y="535951"/>
                    </a:lnTo>
                    <a:cubicBezTo>
                      <a:pt x="307316" y="526778"/>
                      <a:pt x="314752" y="519342"/>
                      <a:pt x="323925" y="519342"/>
                    </a:cubicBezTo>
                    <a:lnTo>
                      <a:pt x="390360" y="519342"/>
                    </a:lnTo>
                    <a:cubicBezTo>
                      <a:pt x="399533" y="519342"/>
                      <a:pt x="406969" y="526778"/>
                      <a:pt x="406969" y="535951"/>
                    </a:cubicBezTo>
                    <a:lnTo>
                      <a:pt x="406969" y="541338"/>
                    </a:lnTo>
                    <a:lnTo>
                      <a:pt x="423886" y="541338"/>
                    </a:lnTo>
                    <a:cubicBezTo>
                      <a:pt x="427746" y="541338"/>
                      <a:pt x="430874" y="538210"/>
                      <a:pt x="430874" y="534351"/>
                    </a:cubicBezTo>
                    <a:lnTo>
                      <a:pt x="430874" y="519646"/>
                    </a:lnTo>
                    <a:lnTo>
                      <a:pt x="424706" y="519646"/>
                    </a:lnTo>
                    <a:cubicBezTo>
                      <a:pt x="415533" y="519646"/>
                      <a:pt x="408097" y="512210"/>
                      <a:pt x="408097" y="503037"/>
                    </a:cubicBezTo>
                    <a:lnTo>
                      <a:pt x="408097" y="436602"/>
                    </a:lnTo>
                    <a:cubicBezTo>
                      <a:pt x="408097" y="427429"/>
                      <a:pt x="415533" y="419993"/>
                      <a:pt x="424706" y="419993"/>
                    </a:cubicBezTo>
                    <a:lnTo>
                      <a:pt x="430874" y="419993"/>
                    </a:lnTo>
                    <a:lnTo>
                      <a:pt x="430874" y="238395"/>
                    </a:lnTo>
                    <a:lnTo>
                      <a:pt x="424706" y="238395"/>
                    </a:lnTo>
                    <a:cubicBezTo>
                      <a:pt x="415533" y="238395"/>
                      <a:pt x="408097" y="230959"/>
                      <a:pt x="408097" y="221786"/>
                    </a:cubicBezTo>
                    <a:lnTo>
                      <a:pt x="408097" y="155351"/>
                    </a:lnTo>
                    <a:cubicBezTo>
                      <a:pt x="408097" y="146178"/>
                      <a:pt x="415533" y="138742"/>
                      <a:pt x="424706" y="138742"/>
                    </a:cubicBezTo>
                    <a:lnTo>
                      <a:pt x="430874" y="138742"/>
                    </a:lnTo>
                    <a:lnTo>
                      <a:pt x="430874" y="125036"/>
                    </a:lnTo>
                    <a:cubicBezTo>
                      <a:pt x="430874" y="66140"/>
                      <a:pt x="478618" y="18396"/>
                      <a:pt x="537514" y="18396"/>
                    </a:cubicBezTo>
                    <a:lnTo>
                      <a:pt x="568964" y="18396"/>
                    </a:lnTo>
                    <a:lnTo>
                      <a:pt x="568964" y="16609"/>
                    </a:lnTo>
                    <a:cubicBezTo>
                      <a:pt x="568964" y="7436"/>
                      <a:pt x="576400" y="0"/>
                      <a:pt x="585573" y="0"/>
                    </a:cubicBezTo>
                    <a:lnTo>
                      <a:pt x="652008" y="0"/>
                    </a:lnTo>
                    <a:cubicBezTo>
                      <a:pt x="661181" y="0"/>
                      <a:pt x="668617" y="7436"/>
                      <a:pt x="668617" y="16609"/>
                    </a:cubicBezTo>
                    <a:lnTo>
                      <a:pt x="668617" y="18396"/>
                    </a:lnTo>
                    <a:lnTo>
                      <a:pt x="782764" y="18396"/>
                    </a:lnTo>
                    <a:cubicBezTo>
                      <a:pt x="791937" y="18396"/>
                      <a:pt x="799373" y="25832"/>
                      <a:pt x="799373" y="35005"/>
                    </a:cubicBezTo>
                    <a:lnTo>
                      <a:pt x="799373" y="101440"/>
                    </a:lnTo>
                    <a:cubicBezTo>
                      <a:pt x="799373" y="110613"/>
                      <a:pt x="791937" y="118049"/>
                      <a:pt x="782764" y="118049"/>
                    </a:cubicBezTo>
                    <a:lnTo>
                      <a:pt x="668617" y="118049"/>
                    </a:lnTo>
                    <a:lnTo>
                      <a:pt x="668617" y="128096"/>
                    </a:lnTo>
                    <a:cubicBezTo>
                      <a:pt x="668617" y="137269"/>
                      <a:pt x="661181" y="144705"/>
                      <a:pt x="652008" y="144705"/>
                    </a:cubicBezTo>
                    <a:lnTo>
                      <a:pt x="585573" y="144705"/>
                    </a:lnTo>
                    <a:cubicBezTo>
                      <a:pt x="576400" y="144705"/>
                      <a:pt x="568964" y="137269"/>
                      <a:pt x="568964" y="128096"/>
                    </a:cubicBezTo>
                    <a:lnTo>
                      <a:pt x="568964" y="118049"/>
                    </a:lnTo>
                    <a:lnTo>
                      <a:pt x="537514" y="118049"/>
                    </a:lnTo>
                    <a:cubicBezTo>
                      <a:pt x="533655" y="118049"/>
                      <a:pt x="530526" y="121178"/>
                      <a:pt x="530526" y="125037"/>
                    </a:cubicBezTo>
                    <a:lnTo>
                      <a:pt x="530526" y="138742"/>
                    </a:lnTo>
                    <a:lnTo>
                      <a:pt x="536193" y="138742"/>
                    </a:lnTo>
                    <a:cubicBezTo>
                      <a:pt x="545366" y="138742"/>
                      <a:pt x="552802" y="146178"/>
                      <a:pt x="552802" y="155351"/>
                    </a:cubicBezTo>
                    <a:lnTo>
                      <a:pt x="552802" y="221786"/>
                    </a:lnTo>
                    <a:cubicBezTo>
                      <a:pt x="552802" y="230959"/>
                      <a:pt x="545366" y="238395"/>
                      <a:pt x="536193" y="238395"/>
                    </a:cubicBezTo>
                    <a:lnTo>
                      <a:pt x="530527" y="238395"/>
                    </a:lnTo>
                    <a:lnTo>
                      <a:pt x="530527" y="419993"/>
                    </a:lnTo>
                    <a:lnTo>
                      <a:pt x="536193" y="419993"/>
                    </a:lnTo>
                    <a:cubicBezTo>
                      <a:pt x="545366" y="419993"/>
                      <a:pt x="552802" y="427429"/>
                      <a:pt x="552802" y="436602"/>
                    </a:cubicBezTo>
                    <a:lnTo>
                      <a:pt x="552802" y="503037"/>
                    </a:lnTo>
                    <a:cubicBezTo>
                      <a:pt x="552802" y="512210"/>
                      <a:pt x="545366" y="519646"/>
                      <a:pt x="536193" y="519646"/>
                    </a:cubicBezTo>
                    <a:lnTo>
                      <a:pt x="530527" y="519646"/>
                    </a:lnTo>
                    <a:lnTo>
                      <a:pt x="530527" y="534351"/>
                    </a:lnTo>
                    <a:cubicBezTo>
                      <a:pt x="530527" y="593246"/>
                      <a:pt x="482782" y="640991"/>
                      <a:pt x="423886" y="640991"/>
                    </a:cubicBezTo>
                    <a:lnTo>
                      <a:pt x="406969" y="640991"/>
                    </a:lnTo>
                    <a:lnTo>
                      <a:pt x="406969" y="647438"/>
                    </a:lnTo>
                    <a:cubicBezTo>
                      <a:pt x="406969" y="656611"/>
                      <a:pt x="399533" y="664047"/>
                      <a:pt x="390360" y="664047"/>
                    </a:cubicBezTo>
                    <a:lnTo>
                      <a:pt x="323925" y="664047"/>
                    </a:lnTo>
                    <a:cubicBezTo>
                      <a:pt x="314752" y="664047"/>
                      <a:pt x="307316" y="656611"/>
                      <a:pt x="307316" y="647438"/>
                    </a:cubicBezTo>
                    <a:lnTo>
                      <a:pt x="307316" y="641564"/>
                    </a:lnTo>
                    <a:lnTo>
                      <a:pt x="256470" y="641564"/>
                    </a:lnTo>
                    <a:lnTo>
                      <a:pt x="256470" y="675570"/>
                    </a:lnTo>
                    <a:lnTo>
                      <a:pt x="257090" y="675570"/>
                    </a:lnTo>
                    <a:cubicBezTo>
                      <a:pt x="261216" y="675570"/>
                      <a:pt x="264561" y="678915"/>
                      <a:pt x="264561" y="683041"/>
                    </a:cubicBezTo>
                    <a:lnTo>
                      <a:pt x="264561" y="688718"/>
                    </a:lnTo>
                    <a:lnTo>
                      <a:pt x="273859" y="688718"/>
                    </a:lnTo>
                    <a:cubicBezTo>
                      <a:pt x="279337" y="688718"/>
                      <a:pt x="283778" y="693159"/>
                      <a:pt x="283778" y="698637"/>
                    </a:cubicBezTo>
                    <a:lnTo>
                      <a:pt x="283778" y="890185"/>
                    </a:lnTo>
                    <a:cubicBezTo>
                      <a:pt x="283778" y="895663"/>
                      <a:pt x="279337" y="900104"/>
                      <a:pt x="273859" y="900104"/>
                    </a:cubicBezTo>
                    <a:lnTo>
                      <a:pt x="264561" y="900104"/>
                    </a:lnTo>
                    <a:lnTo>
                      <a:pt x="264561" y="905782"/>
                    </a:lnTo>
                    <a:cubicBezTo>
                      <a:pt x="264561" y="909908"/>
                      <a:pt x="261216" y="913253"/>
                      <a:pt x="257090" y="913253"/>
                    </a:cubicBezTo>
                    <a:lnTo>
                      <a:pt x="256470" y="913253"/>
                    </a:lnTo>
                    <a:lnTo>
                      <a:pt x="256470" y="1019450"/>
                    </a:lnTo>
                    <a:cubicBezTo>
                      <a:pt x="256470" y="1034732"/>
                      <a:pt x="244081" y="1047121"/>
                      <a:pt x="228799" y="1047121"/>
                    </a:cubicBezTo>
                    <a:lnTo>
                      <a:pt x="185022" y="1047121"/>
                    </a:lnTo>
                    <a:cubicBezTo>
                      <a:pt x="169740" y="1047121"/>
                      <a:pt x="157351" y="1034732"/>
                      <a:pt x="157351" y="1019450"/>
                    </a:cubicBezTo>
                    <a:lnTo>
                      <a:pt x="157351" y="913253"/>
                    </a:lnTo>
                    <a:lnTo>
                      <a:pt x="154708" y="913253"/>
                    </a:lnTo>
                    <a:cubicBezTo>
                      <a:pt x="150582" y="913253"/>
                      <a:pt x="147237" y="909908"/>
                      <a:pt x="147237" y="905782"/>
                    </a:cubicBezTo>
                    <a:lnTo>
                      <a:pt x="147237" y="900104"/>
                    </a:lnTo>
                    <a:lnTo>
                      <a:pt x="137939" y="900104"/>
                    </a:lnTo>
                    <a:cubicBezTo>
                      <a:pt x="132461" y="900104"/>
                      <a:pt x="128020" y="895663"/>
                      <a:pt x="128020" y="890185"/>
                    </a:cubicBezTo>
                    <a:lnTo>
                      <a:pt x="128020" y="822225"/>
                    </a:lnTo>
                    <a:lnTo>
                      <a:pt x="35825" y="822225"/>
                    </a:lnTo>
                    <a:lnTo>
                      <a:pt x="35094" y="848000"/>
                    </a:lnTo>
                    <a:cubicBezTo>
                      <a:pt x="34221" y="865875"/>
                      <a:pt x="33064" y="882104"/>
                      <a:pt x="31854" y="891951"/>
                    </a:cubicBezTo>
                    <a:cubicBezTo>
                      <a:pt x="31854" y="901856"/>
                      <a:pt x="23307" y="911591"/>
                      <a:pt x="18011" y="911932"/>
                    </a:cubicBezTo>
                    <a:cubicBezTo>
                      <a:pt x="12715" y="912273"/>
                      <a:pt x="77" y="903902"/>
                      <a:pt x="77" y="893997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51243" y="4696484"/>
                <a:ext cx="1194559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lvl="1" algn="ctr" defTabSz="932563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defRPr/>
                </a:pPr>
                <a:r>
                  <a:rPr lang="en-US" sz="1200" kern="0" dirty="0"/>
                  <a:t>Oil distribution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-29144" y="1721364"/>
              <a:ext cx="990977" cy="841769"/>
              <a:chOff x="2480671" y="2788372"/>
              <a:chExt cx="990977" cy="84176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0671" y="3371609"/>
                <a:ext cx="990977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932563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200" kern="0" dirty="0"/>
                  <a:t>Power plant</a:t>
                </a:r>
              </a:p>
            </p:txBody>
          </p:sp>
          <p:grpSp>
            <p:nvGrpSpPr>
              <p:cNvPr id="65" name="Group 64"/>
              <p:cNvGrpSpPr>
                <a:grpSpLocks noChangeAspect="1"/>
              </p:cNvGrpSpPr>
              <p:nvPr/>
            </p:nvGrpSpPr>
            <p:grpSpPr>
              <a:xfrm flipH="1">
                <a:off x="2754916" y="2788372"/>
                <a:ext cx="541127" cy="566450"/>
                <a:chOff x="5383598" y="2422433"/>
                <a:chExt cx="958639" cy="1003502"/>
              </a:xfrm>
              <a:solidFill>
                <a:schemeClr val="accent5">
                  <a:lumMod val="90000"/>
                  <a:lumOff val="10000"/>
                </a:schemeClr>
              </a:solidFill>
            </p:grpSpPr>
            <p:grpSp>
              <p:nvGrpSpPr>
                <p:cNvPr id="66" name="Group 65"/>
                <p:cNvGrpSpPr>
                  <a:grpSpLocks noChangeAspect="1"/>
                </p:cNvGrpSpPr>
                <p:nvPr/>
              </p:nvGrpSpPr>
              <p:grpSpPr>
                <a:xfrm>
                  <a:off x="5446923" y="2588059"/>
                  <a:ext cx="895314" cy="837876"/>
                  <a:chOff x="11441117" y="7323932"/>
                  <a:chExt cx="420688" cy="393700"/>
                </a:xfrm>
                <a:grpFill/>
              </p:grpSpPr>
              <p:sp>
                <p:nvSpPr>
                  <p:cNvPr id="70" name="Freeform 139"/>
                  <p:cNvSpPr>
                    <a:spLocks/>
                  </p:cNvSpPr>
                  <p:nvPr/>
                </p:nvSpPr>
                <p:spPr bwMode="auto">
                  <a:xfrm>
                    <a:off x="11734804" y="7323932"/>
                    <a:ext cx="98425" cy="55563"/>
                  </a:xfrm>
                  <a:custGeom>
                    <a:avLst/>
                    <a:gdLst>
                      <a:gd name="T0" fmla="*/ 34 w 433"/>
                      <a:gd name="T1" fmla="*/ 156 h 246"/>
                      <a:gd name="T2" fmla="*/ 28 w 433"/>
                      <a:gd name="T3" fmla="*/ 246 h 246"/>
                      <a:gd name="T4" fmla="*/ 403 w 433"/>
                      <a:gd name="T5" fmla="*/ 246 h 246"/>
                      <a:gd name="T6" fmla="*/ 399 w 433"/>
                      <a:gd name="T7" fmla="*/ 156 h 246"/>
                      <a:gd name="T8" fmla="*/ 399 w 433"/>
                      <a:gd name="T9" fmla="*/ 156 h 246"/>
                      <a:gd name="T10" fmla="*/ 405 w 433"/>
                      <a:gd name="T11" fmla="*/ 154 h 246"/>
                      <a:gd name="T12" fmla="*/ 412 w 433"/>
                      <a:gd name="T13" fmla="*/ 152 h 246"/>
                      <a:gd name="T14" fmla="*/ 417 w 433"/>
                      <a:gd name="T15" fmla="*/ 148 h 246"/>
                      <a:gd name="T16" fmla="*/ 423 w 433"/>
                      <a:gd name="T17" fmla="*/ 143 h 246"/>
                      <a:gd name="T18" fmla="*/ 427 w 433"/>
                      <a:gd name="T19" fmla="*/ 138 h 246"/>
                      <a:gd name="T20" fmla="*/ 431 w 433"/>
                      <a:gd name="T21" fmla="*/ 132 h 246"/>
                      <a:gd name="T22" fmla="*/ 432 w 433"/>
                      <a:gd name="T23" fmla="*/ 125 h 246"/>
                      <a:gd name="T24" fmla="*/ 433 w 433"/>
                      <a:gd name="T25" fmla="*/ 117 h 246"/>
                      <a:gd name="T26" fmla="*/ 433 w 433"/>
                      <a:gd name="T27" fmla="*/ 40 h 246"/>
                      <a:gd name="T28" fmla="*/ 433 w 433"/>
                      <a:gd name="T29" fmla="*/ 40 h 246"/>
                      <a:gd name="T30" fmla="*/ 432 w 433"/>
                      <a:gd name="T31" fmla="*/ 32 h 246"/>
                      <a:gd name="T32" fmla="*/ 430 w 433"/>
                      <a:gd name="T33" fmla="*/ 25 h 246"/>
                      <a:gd name="T34" fmla="*/ 426 w 433"/>
                      <a:gd name="T35" fmla="*/ 18 h 246"/>
                      <a:gd name="T36" fmla="*/ 421 w 433"/>
                      <a:gd name="T37" fmla="*/ 12 h 246"/>
                      <a:gd name="T38" fmla="*/ 415 w 433"/>
                      <a:gd name="T39" fmla="*/ 8 h 246"/>
                      <a:gd name="T40" fmla="*/ 408 w 433"/>
                      <a:gd name="T41" fmla="*/ 4 h 246"/>
                      <a:gd name="T42" fmla="*/ 401 w 433"/>
                      <a:gd name="T43" fmla="*/ 2 h 246"/>
                      <a:gd name="T44" fmla="*/ 393 w 433"/>
                      <a:gd name="T45" fmla="*/ 0 h 246"/>
                      <a:gd name="T46" fmla="*/ 40 w 433"/>
                      <a:gd name="T47" fmla="*/ 0 h 246"/>
                      <a:gd name="T48" fmla="*/ 40 w 433"/>
                      <a:gd name="T49" fmla="*/ 0 h 246"/>
                      <a:gd name="T50" fmla="*/ 32 w 433"/>
                      <a:gd name="T51" fmla="*/ 2 h 246"/>
                      <a:gd name="T52" fmla="*/ 24 w 433"/>
                      <a:gd name="T53" fmla="*/ 4 h 246"/>
                      <a:gd name="T54" fmla="*/ 17 w 433"/>
                      <a:gd name="T55" fmla="*/ 8 h 246"/>
                      <a:gd name="T56" fmla="*/ 11 w 433"/>
                      <a:gd name="T57" fmla="*/ 12 h 246"/>
                      <a:gd name="T58" fmla="*/ 6 w 433"/>
                      <a:gd name="T59" fmla="*/ 18 h 246"/>
                      <a:gd name="T60" fmla="*/ 3 w 433"/>
                      <a:gd name="T61" fmla="*/ 25 h 246"/>
                      <a:gd name="T62" fmla="*/ 0 w 433"/>
                      <a:gd name="T63" fmla="*/ 32 h 246"/>
                      <a:gd name="T64" fmla="*/ 0 w 433"/>
                      <a:gd name="T65" fmla="*/ 40 h 246"/>
                      <a:gd name="T66" fmla="*/ 0 w 433"/>
                      <a:gd name="T67" fmla="*/ 117 h 246"/>
                      <a:gd name="T68" fmla="*/ 0 w 433"/>
                      <a:gd name="T69" fmla="*/ 117 h 246"/>
                      <a:gd name="T70" fmla="*/ 0 w 433"/>
                      <a:gd name="T71" fmla="*/ 125 h 246"/>
                      <a:gd name="T72" fmla="*/ 2 w 433"/>
                      <a:gd name="T73" fmla="*/ 132 h 246"/>
                      <a:gd name="T74" fmla="*/ 5 w 433"/>
                      <a:gd name="T75" fmla="*/ 138 h 246"/>
                      <a:gd name="T76" fmla="*/ 9 w 433"/>
                      <a:gd name="T77" fmla="*/ 143 h 246"/>
                      <a:gd name="T78" fmla="*/ 14 w 433"/>
                      <a:gd name="T79" fmla="*/ 148 h 246"/>
                      <a:gd name="T80" fmla="*/ 20 w 433"/>
                      <a:gd name="T81" fmla="*/ 152 h 246"/>
                      <a:gd name="T82" fmla="*/ 26 w 433"/>
                      <a:gd name="T83" fmla="*/ 154 h 246"/>
                      <a:gd name="T84" fmla="*/ 34 w 433"/>
                      <a:gd name="T85" fmla="*/ 156 h 246"/>
                      <a:gd name="T86" fmla="*/ 34 w 433"/>
                      <a:gd name="T87" fmla="*/ 156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433" h="246">
                        <a:moveTo>
                          <a:pt x="34" y="156"/>
                        </a:moveTo>
                        <a:lnTo>
                          <a:pt x="28" y="246"/>
                        </a:lnTo>
                        <a:lnTo>
                          <a:pt x="403" y="246"/>
                        </a:lnTo>
                        <a:lnTo>
                          <a:pt x="399" y="156"/>
                        </a:lnTo>
                        <a:lnTo>
                          <a:pt x="399" y="156"/>
                        </a:lnTo>
                        <a:lnTo>
                          <a:pt x="405" y="154"/>
                        </a:lnTo>
                        <a:lnTo>
                          <a:pt x="412" y="152"/>
                        </a:lnTo>
                        <a:lnTo>
                          <a:pt x="417" y="148"/>
                        </a:lnTo>
                        <a:lnTo>
                          <a:pt x="423" y="143"/>
                        </a:lnTo>
                        <a:lnTo>
                          <a:pt x="427" y="138"/>
                        </a:lnTo>
                        <a:lnTo>
                          <a:pt x="431" y="132"/>
                        </a:lnTo>
                        <a:lnTo>
                          <a:pt x="432" y="125"/>
                        </a:lnTo>
                        <a:lnTo>
                          <a:pt x="433" y="117"/>
                        </a:lnTo>
                        <a:lnTo>
                          <a:pt x="433" y="40"/>
                        </a:lnTo>
                        <a:lnTo>
                          <a:pt x="433" y="40"/>
                        </a:lnTo>
                        <a:lnTo>
                          <a:pt x="432" y="32"/>
                        </a:lnTo>
                        <a:lnTo>
                          <a:pt x="430" y="25"/>
                        </a:lnTo>
                        <a:lnTo>
                          <a:pt x="426" y="18"/>
                        </a:lnTo>
                        <a:lnTo>
                          <a:pt x="421" y="12"/>
                        </a:lnTo>
                        <a:lnTo>
                          <a:pt x="415" y="8"/>
                        </a:lnTo>
                        <a:lnTo>
                          <a:pt x="408" y="4"/>
                        </a:lnTo>
                        <a:lnTo>
                          <a:pt x="401" y="2"/>
                        </a:lnTo>
                        <a:lnTo>
                          <a:pt x="393" y="0"/>
                        </a:lnTo>
                        <a:lnTo>
                          <a:pt x="40" y="0"/>
                        </a:lnTo>
                        <a:lnTo>
                          <a:pt x="40" y="0"/>
                        </a:lnTo>
                        <a:lnTo>
                          <a:pt x="32" y="2"/>
                        </a:lnTo>
                        <a:lnTo>
                          <a:pt x="24" y="4"/>
                        </a:lnTo>
                        <a:lnTo>
                          <a:pt x="17" y="8"/>
                        </a:lnTo>
                        <a:lnTo>
                          <a:pt x="11" y="12"/>
                        </a:lnTo>
                        <a:lnTo>
                          <a:pt x="6" y="18"/>
                        </a:lnTo>
                        <a:lnTo>
                          <a:pt x="3" y="25"/>
                        </a:lnTo>
                        <a:lnTo>
                          <a:pt x="0" y="32"/>
                        </a:lnTo>
                        <a:lnTo>
                          <a:pt x="0" y="40"/>
                        </a:lnTo>
                        <a:lnTo>
                          <a:pt x="0" y="117"/>
                        </a:lnTo>
                        <a:lnTo>
                          <a:pt x="0" y="117"/>
                        </a:lnTo>
                        <a:lnTo>
                          <a:pt x="0" y="125"/>
                        </a:lnTo>
                        <a:lnTo>
                          <a:pt x="2" y="132"/>
                        </a:lnTo>
                        <a:lnTo>
                          <a:pt x="5" y="138"/>
                        </a:lnTo>
                        <a:lnTo>
                          <a:pt x="9" y="143"/>
                        </a:lnTo>
                        <a:lnTo>
                          <a:pt x="14" y="148"/>
                        </a:lnTo>
                        <a:lnTo>
                          <a:pt x="20" y="152"/>
                        </a:lnTo>
                        <a:lnTo>
                          <a:pt x="26" y="154"/>
                        </a:lnTo>
                        <a:lnTo>
                          <a:pt x="34" y="156"/>
                        </a:lnTo>
                        <a:lnTo>
                          <a:pt x="34" y="1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40"/>
                  <p:cNvSpPr>
                    <a:spLocks/>
                  </p:cNvSpPr>
                  <p:nvPr/>
                </p:nvSpPr>
                <p:spPr bwMode="auto">
                  <a:xfrm>
                    <a:off x="11737979" y="7401719"/>
                    <a:ext cx="92075" cy="42863"/>
                  </a:xfrm>
                  <a:custGeom>
                    <a:avLst/>
                    <a:gdLst>
                      <a:gd name="T0" fmla="*/ 0 w 406"/>
                      <a:gd name="T1" fmla="*/ 186 h 186"/>
                      <a:gd name="T2" fmla="*/ 406 w 406"/>
                      <a:gd name="T3" fmla="*/ 186 h 186"/>
                      <a:gd name="T4" fmla="*/ 396 w 406"/>
                      <a:gd name="T5" fmla="*/ 0 h 186"/>
                      <a:gd name="T6" fmla="*/ 10 w 406"/>
                      <a:gd name="T7" fmla="*/ 0 h 186"/>
                      <a:gd name="T8" fmla="*/ 0 w 406"/>
                      <a:gd name="T9" fmla="*/ 186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6" h="186">
                        <a:moveTo>
                          <a:pt x="0" y="186"/>
                        </a:moveTo>
                        <a:lnTo>
                          <a:pt x="406" y="186"/>
                        </a:lnTo>
                        <a:lnTo>
                          <a:pt x="396" y="0"/>
                        </a:lnTo>
                        <a:lnTo>
                          <a:pt x="10" y="0"/>
                        </a:lnTo>
                        <a:lnTo>
                          <a:pt x="0" y="18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41"/>
                  <p:cNvSpPr>
                    <a:spLocks noEditPoints="1"/>
                  </p:cNvSpPr>
                  <p:nvPr/>
                </p:nvSpPr>
                <p:spPr bwMode="auto">
                  <a:xfrm>
                    <a:off x="11441117" y="7465219"/>
                    <a:ext cx="420688" cy="252413"/>
                  </a:xfrm>
                  <a:custGeom>
                    <a:avLst/>
                    <a:gdLst>
                      <a:gd name="T0" fmla="*/ 1773 w 1855"/>
                      <a:gd name="T1" fmla="*/ 965 h 1117"/>
                      <a:gd name="T2" fmla="*/ 1304 w 1855"/>
                      <a:gd name="T3" fmla="*/ 11 h 1117"/>
                      <a:gd name="T4" fmla="*/ 761 w 1855"/>
                      <a:gd name="T5" fmla="*/ 0 h 1117"/>
                      <a:gd name="T6" fmla="*/ 79 w 1855"/>
                      <a:gd name="T7" fmla="*/ 0 h 1117"/>
                      <a:gd name="T8" fmla="*/ 79 w 1855"/>
                      <a:gd name="T9" fmla="*/ 965 h 1117"/>
                      <a:gd name="T10" fmla="*/ 63 w 1855"/>
                      <a:gd name="T11" fmla="*/ 966 h 1117"/>
                      <a:gd name="T12" fmla="*/ 48 w 1855"/>
                      <a:gd name="T13" fmla="*/ 971 h 1117"/>
                      <a:gd name="T14" fmla="*/ 35 w 1855"/>
                      <a:gd name="T15" fmla="*/ 978 h 1117"/>
                      <a:gd name="T16" fmla="*/ 23 w 1855"/>
                      <a:gd name="T17" fmla="*/ 988 h 1117"/>
                      <a:gd name="T18" fmla="*/ 13 w 1855"/>
                      <a:gd name="T19" fmla="*/ 999 h 1117"/>
                      <a:gd name="T20" fmla="*/ 6 w 1855"/>
                      <a:gd name="T21" fmla="*/ 1013 h 1117"/>
                      <a:gd name="T22" fmla="*/ 2 w 1855"/>
                      <a:gd name="T23" fmla="*/ 1028 h 1117"/>
                      <a:gd name="T24" fmla="*/ 0 w 1855"/>
                      <a:gd name="T25" fmla="*/ 1044 h 1117"/>
                      <a:gd name="T26" fmla="*/ 0 w 1855"/>
                      <a:gd name="T27" fmla="*/ 1074 h 1117"/>
                      <a:gd name="T28" fmla="*/ 1 w 1855"/>
                      <a:gd name="T29" fmla="*/ 1084 h 1117"/>
                      <a:gd name="T30" fmla="*/ 7 w 1855"/>
                      <a:gd name="T31" fmla="*/ 1099 h 1117"/>
                      <a:gd name="T32" fmla="*/ 19 w 1855"/>
                      <a:gd name="T33" fmla="*/ 1110 h 1117"/>
                      <a:gd name="T34" fmla="*/ 35 w 1855"/>
                      <a:gd name="T35" fmla="*/ 1117 h 1117"/>
                      <a:gd name="T36" fmla="*/ 1812 w 1855"/>
                      <a:gd name="T37" fmla="*/ 1117 h 1117"/>
                      <a:gd name="T38" fmla="*/ 1820 w 1855"/>
                      <a:gd name="T39" fmla="*/ 1117 h 1117"/>
                      <a:gd name="T40" fmla="*/ 1835 w 1855"/>
                      <a:gd name="T41" fmla="*/ 1110 h 1117"/>
                      <a:gd name="T42" fmla="*/ 1848 w 1855"/>
                      <a:gd name="T43" fmla="*/ 1099 h 1117"/>
                      <a:gd name="T44" fmla="*/ 1854 w 1855"/>
                      <a:gd name="T45" fmla="*/ 1084 h 1117"/>
                      <a:gd name="T46" fmla="*/ 1855 w 1855"/>
                      <a:gd name="T47" fmla="*/ 1072 h 1117"/>
                      <a:gd name="T48" fmla="*/ 1855 w 1855"/>
                      <a:gd name="T49" fmla="*/ 1044 h 1117"/>
                      <a:gd name="T50" fmla="*/ 1853 w 1855"/>
                      <a:gd name="T51" fmla="*/ 1028 h 1117"/>
                      <a:gd name="T52" fmla="*/ 1849 w 1855"/>
                      <a:gd name="T53" fmla="*/ 1013 h 1117"/>
                      <a:gd name="T54" fmla="*/ 1842 w 1855"/>
                      <a:gd name="T55" fmla="*/ 999 h 1117"/>
                      <a:gd name="T56" fmla="*/ 1831 w 1855"/>
                      <a:gd name="T57" fmla="*/ 988 h 1117"/>
                      <a:gd name="T58" fmla="*/ 1820 w 1855"/>
                      <a:gd name="T59" fmla="*/ 978 h 1117"/>
                      <a:gd name="T60" fmla="*/ 1807 w 1855"/>
                      <a:gd name="T61" fmla="*/ 971 h 1117"/>
                      <a:gd name="T62" fmla="*/ 1791 w 1855"/>
                      <a:gd name="T63" fmla="*/ 966 h 1117"/>
                      <a:gd name="T64" fmla="*/ 1776 w 1855"/>
                      <a:gd name="T65" fmla="*/ 965 h 1117"/>
                      <a:gd name="T66" fmla="*/ 483 w 1855"/>
                      <a:gd name="T67" fmla="*/ 864 h 1117"/>
                      <a:gd name="T68" fmla="*/ 311 w 1855"/>
                      <a:gd name="T69" fmla="*/ 714 h 1117"/>
                      <a:gd name="T70" fmla="*/ 483 w 1855"/>
                      <a:gd name="T71" fmla="*/ 864 h 1117"/>
                      <a:gd name="T72" fmla="*/ 311 w 1855"/>
                      <a:gd name="T73" fmla="*/ 600 h 1117"/>
                      <a:gd name="T74" fmla="*/ 483 w 1855"/>
                      <a:gd name="T75" fmla="*/ 452 h 1117"/>
                      <a:gd name="T76" fmla="*/ 1138 w 1855"/>
                      <a:gd name="T77" fmla="*/ 864 h 1117"/>
                      <a:gd name="T78" fmla="*/ 964 w 1855"/>
                      <a:gd name="T79" fmla="*/ 714 h 1117"/>
                      <a:gd name="T80" fmla="*/ 1138 w 1855"/>
                      <a:gd name="T81" fmla="*/ 864 h 1117"/>
                      <a:gd name="T82" fmla="*/ 964 w 1855"/>
                      <a:gd name="T83" fmla="*/ 600 h 1117"/>
                      <a:gd name="T84" fmla="*/ 1138 w 1855"/>
                      <a:gd name="T85" fmla="*/ 452 h 1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855" h="1117">
                        <a:moveTo>
                          <a:pt x="1776" y="965"/>
                        </a:moveTo>
                        <a:lnTo>
                          <a:pt x="1773" y="965"/>
                        </a:lnTo>
                        <a:lnTo>
                          <a:pt x="1721" y="11"/>
                        </a:lnTo>
                        <a:lnTo>
                          <a:pt x="1304" y="11"/>
                        </a:lnTo>
                        <a:lnTo>
                          <a:pt x="1289" y="293"/>
                        </a:lnTo>
                        <a:lnTo>
                          <a:pt x="761" y="0"/>
                        </a:lnTo>
                        <a:lnTo>
                          <a:pt x="761" y="379"/>
                        </a:lnTo>
                        <a:lnTo>
                          <a:pt x="79" y="0"/>
                        </a:lnTo>
                        <a:lnTo>
                          <a:pt x="79" y="965"/>
                        </a:lnTo>
                        <a:lnTo>
                          <a:pt x="79" y="965"/>
                        </a:lnTo>
                        <a:lnTo>
                          <a:pt x="71" y="965"/>
                        </a:lnTo>
                        <a:lnTo>
                          <a:pt x="63" y="966"/>
                        </a:lnTo>
                        <a:lnTo>
                          <a:pt x="55" y="968"/>
                        </a:lnTo>
                        <a:lnTo>
                          <a:pt x="48" y="971"/>
                        </a:lnTo>
                        <a:lnTo>
                          <a:pt x="42" y="974"/>
                        </a:lnTo>
                        <a:lnTo>
                          <a:pt x="35" y="978"/>
                        </a:lnTo>
                        <a:lnTo>
                          <a:pt x="29" y="983"/>
                        </a:lnTo>
                        <a:lnTo>
                          <a:pt x="23" y="988"/>
                        </a:lnTo>
                        <a:lnTo>
                          <a:pt x="18" y="993"/>
                        </a:lnTo>
                        <a:lnTo>
                          <a:pt x="13" y="999"/>
                        </a:lnTo>
                        <a:lnTo>
                          <a:pt x="10" y="1006"/>
                        </a:lnTo>
                        <a:lnTo>
                          <a:pt x="6" y="1013"/>
                        </a:lnTo>
                        <a:lnTo>
                          <a:pt x="4" y="1020"/>
                        </a:lnTo>
                        <a:lnTo>
                          <a:pt x="2" y="1028"/>
                        </a:lnTo>
                        <a:lnTo>
                          <a:pt x="1" y="1035"/>
                        </a:lnTo>
                        <a:lnTo>
                          <a:pt x="0" y="1044"/>
                        </a:lnTo>
                        <a:lnTo>
                          <a:pt x="0" y="1072"/>
                        </a:lnTo>
                        <a:lnTo>
                          <a:pt x="0" y="1074"/>
                        </a:lnTo>
                        <a:lnTo>
                          <a:pt x="0" y="1074"/>
                        </a:lnTo>
                        <a:lnTo>
                          <a:pt x="1" y="1084"/>
                        </a:lnTo>
                        <a:lnTo>
                          <a:pt x="3" y="1092"/>
                        </a:lnTo>
                        <a:lnTo>
                          <a:pt x="7" y="1099"/>
                        </a:lnTo>
                        <a:lnTo>
                          <a:pt x="13" y="1105"/>
                        </a:lnTo>
                        <a:lnTo>
                          <a:pt x="19" y="1110"/>
                        </a:lnTo>
                        <a:lnTo>
                          <a:pt x="27" y="1114"/>
                        </a:lnTo>
                        <a:lnTo>
                          <a:pt x="35" y="1117"/>
                        </a:lnTo>
                        <a:lnTo>
                          <a:pt x="43" y="1117"/>
                        </a:lnTo>
                        <a:lnTo>
                          <a:pt x="1812" y="1117"/>
                        </a:lnTo>
                        <a:lnTo>
                          <a:pt x="1812" y="1117"/>
                        </a:lnTo>
                        <a:lnTo>
                          <a:pt x="1820" y="1117"/>
                        </a:lnTo>
                        <a:lnTo>
                          <a:pt x="1828" y="1114"/>
                        </a:lnTo>
                        <a:lnTo>
                          <a:pt x="1835" y="1110"/>
                        </a:lnTo>
                        <a:lnTo>
                          <a:pt x="1843" y="1105"/>
                        </a:lnTo>
                        <a:lnTo>
                          <a:pt x="1848" y="1099"/>
                        </a:lnTo>
                        <a:lnTo>
                          <a:pt x="1852" y="1092"/>
                        </a:lnTo>
                        <a:lnTo>
                          <a:pt x="1854" y="1084"/>
                        </a:lnTo>
                        <a:lnTo>
                          <a:pt x="1855" y="1074"/>
                        </a:lnTo>
                        <a:lnTo>
                          <a:pt x="1855" y="1072"/>
                        </a:lnTo>
                        <a:lnTo>
                          <a:pt x="1855" y="1044"/>
                        </a:lnTo>
                        <a:lnTo>
                          <a:pt x="1855" y="1044"/>
                        </a:lnTo>
                        <a:lnTo>
                          <a:pt x="1855" y="1035"/>
                        </a:lnTo>
                        <a:lnTo>
                          <a:pt x="1853" y="1028"/>
                        </a:lnTo>
                        <a:lnTo>
                          <a:pt x="1852" y="1020"/>
                        </a:lnTo>
                        <a:lnTo>
                          <a:pt x="1849" y="1013"/>
                        </a:lnTo>
                        <a:lnTo>
                          <a:pt x="1846" y="1006"/>
                        </a:lnTo>
                        <a:lnTo>
                          <a:pt x="1842" y="999"/>
                        </a:lnTo>
                        <a:lnTo>
                          <a:pt x="1837" y="993"/>
                        </a:lnTo>
                        <a:lnTo>
                          <a:pt x="1831" y="988"/>
                        </a:lnTo>
                        <a:lnTo>
                          <a:pt x="1826" y="983"/>
                        </a:lnTo>
                        <a:lnTo>
                          <a:pt x="1820" y="978"/>
                        </a:lnTo>
                        <a:lnTo>
                          <a:pt x="1814" y="974"/>
                        </a:lnTo>
                        <a:lnTo>
                          <a:pt x="1807" y="971"/>
                        </a:lnTo>
                        <a:lnTo>
                          <a:pt x="1800" y="968"/>
                        </a:lnTo>
                        <a:lnTo>
                          <a:pt x="1791" y="966"/>
                        </a:lnTo>
                        <a:lnTo>
                          <a:pt x="1784" y="965"/>
                        </a:lnTo>
                        <a:lnTo>
                          <a:pt x="1776" y="965"/>
                        </a:lnTo>
                        <a:lnTo>
                          <a:pt x="1776" y="965"/>
                        </a:lnTo>
                        <a:close/>
                        <a:moveTo>
                          <a:pt x="483" y="864"/>
                        </a:moveTo>
                        <a:lnTo>
                          <a:pt x="311" y="864"/>
                        </a:lnTo>
                        <a:lnTo>
                          <a:pt x="311" y="714"/>
                        </a:lnTo>
                        <a:lnTo>
                          <a:pt x="483" y="714"/>
                        </a:lnTo>
                        <a:lnTo>
                          <a:pt x="483" y="864"/>
                        </a:lnTo>
                        <a:close/>
                        <a:moveTo>
                          <a:pt x="483" y="600"/>
                        </a:moveTo>
                        <a:lnTo>
                          <a:pt x="311" y="600"/>
                        </a:lnTo>
                        <a:lnTo>
                          <a:pt x="311" y="452"/>
                        </a:lnTo>
                        <a:lnTo>
                          <a:pt x="483" y="452"/>
                        </a:lnTo>
                        <a:lnTo>
                          <a:pt x="483" y="600"/>
                        </a:lnTo>
                        <a:close/>
                        <a:moveTo>
                          <a:pt x="1138" y="864"/>
                        </a:moveTo>
                        <a:lnTo>
                          <a:pt x="964" y="864"/>
                        </a:lnTo>
                        <a:lnTo>
                          <a:pt x="964" y="714"/>
                        </a:lnTo>
                        <a:lnTo>
                          <a:pt x="1138" y="714"/>
                        </a:lnTo>
                        <a:lnTo>
                          <a:pt x="1138" y="864"/>
                        </a:lnTo>
                        <a:close/>
                        <a:moveTo>
                          <a:pt x="1138" y="600"/>
                        </a:moveTo>
                        <a:lnTo>
                          <a:pt x="964" y="600"/>
                        </a:lnTo>
                        <a:lnTo>
                          <a:pt x="964" y="452"/>
                        </a:lnTo>
                        <a:lnTo>
                          <a:pt x="1138" y="452"/>
                        </a:lnTo>
                        <a:lnTo>
                          <a:pt x="1138" y="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" name="Freeform 104"/>
                <p:cNvSpPr>
                  <a:spLocks noEditPoints="1"/>
                </p:cNvSpPr>
                <p:nvPr/>
              </p:nvSpPr>
              <p:spPr bwMode="black">
                <a:xfrm>
                  <a:off x="5383598" y="2736921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104"/>
                <p:cNvSpPr>
                  <a:spLocks noEditPoints="1"/>
                </p:cNvSpPr>
                <p:nvPr/>
              </p:nvSpPr>
              <p:spPr bwMode="black">
                <a:xfrm>
                  <a:off x="6102560" y="2422433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104"/>
                <p:cNvSpPr>
                  <a:spLocks noEditPoints="1"/>
                </p:cNvSpPr>
                <p:nvPr/>
              </p:nvSpPr>
              <p:spPr bwMode="black">
                <a:xfrm>
                  <a:off x="6122886" y="3164754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75" name="Picture 74" descr="http://www.cristie.se/wp-content/uploads/2015/08/Scalable-Hadoop-Cluster-Pic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" t="12845" r="27494"/>
          <a:stretch/>
        </p:blipFill>
        <p:spPr bwMode="auto">
          <a:xfrm>
            <a:off x="7865517" y="2702642"/>
            <a:ext cx="2033416" cy="125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427311" y="4986686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Things</a:t>
            </a:r>
            <a:endParaRPr lang="en-US" sz="3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236347" y="4057713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IoT</a:t>
            </a:r>
            <a:r>
              <a:rPr lang="en-US" sz="3200" b="1" dirty="0" smtClean="0"/>
              <a:t> Hub</a:t>
            </a:r>
            <a:endParaRPr lang="en-US" sz="3200" b="1" dirty="0"/>
          </a:p>
        </p:txBody>
      </p:sp>
      <p:sp>
        <p:nvSpPr>
          <p:cNvPr id="6" name="Oval 5"/>
          <p:cNvSpPr/>
          <p:nvPr/>
        </p:nvSpPr>
        <p:spPr>
          <a:xfrm>
            <a:off x="1581099" y="1938268"/>
            <a:ext cx="3349345" cy="3200693"/>
          </a:xfrm>
          <a:prstGeom prst="ellipse">
            <a:avLst/>
          </a:prstGeom>
          <a:gradFill flip="none" rotWithShape="1">
            <a:gsLst>
              <a:gs pos="61000">
                <a:schemeClr val="bg1">
                  <a:alpha val="51000"/>
                </a:schemeClr>
              </a:gs>
              <a:gs pos="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13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?</a:t>
            </a:r>
            <a:endParaRPr lang="en-US" sz="138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59" y="2770443"/>
            <a:ext cx="16564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5780CA"/>
                </a:solidFill>
              </a:rPr>
              <a:t>Which option is best?</a:t>
            </a:r>
          </a:p>
        </p:txBody>
      </p:sp>
    </p:spTree>
    <p:extLst>
      <p:ext uri="{BB962C8B-B14F-4D97-AF65-F5344CB8AC3E}">
        <p14:creationId xmlns:p14="http://schemas.microsoft.com/office/powerpoint/2010/main" val="174788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89503" y="2309378"/>
            <a:ext cx="3279383" cy="2667362"/>
            <a:chOff x="-29144" y="982637"/>
            <a:chExt cx="3279383" cy="2667362"/>
          </a:xfrm>
        </p:grpSpPr>
        <p:grpSp>
          <p:nvGrpSpPr>
            <p:cNvPr id="35" name="Group 34"/>
            <p:cNvGrpSpPr/>
            <p:nvPr/>
          </p:nvGrpSpPr>
          <p:grpSpPr>
            <a:xfrm>
              <a:off x="181487" y="2795508"/>
              <a:ext cx="968599" cy="647357"/>
              <a:chOff x="2418891" y="5442422"/>
              <a:chExt cx="968599" cy="647357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683357" y="5442422"/>
                <a:ext cx="426537" cy="455704"/>
                <a:chOff x="-1168871" y="5933646"/>
                <a:chExt cx="426537" cy="455704"/>
              </a:xfrm>
              <a:solidFill>
                <a:schemeClr val="accent1"/>
              </a:solidFill>
            </p:grpSpPr>
            <p:sp>
              <p:nvSpPr>
                <p:cNvPr id="38" name="Freeform: Shape 228"/>
                <p:cNvSpPr/>
                <p:nvPr/>
              </p:nvSpPr>
              <p:spPr bwMode="auto">
                <a:xfrm>
                  <a:off x="-1168871" y="5933646"/>
                  <a:ext cx="426537" cy="455704"/>
                </a:xfrm>
                <a:custGeom>
                  <a:avLst/>
                  <a:gdLst>
                    <a:gd name="connsiteX0" fmla="*/ 95934 w 426537"/>
                    <a:gd name="connsiteY0" fmla="*/ 144475 h 455704"/>
                    <a:gd name="connsiteX1" fmla="*/ 95934 w 426537"/>
                    <a:gd name="connsiteY1" fmla="*/ 189612 h 455704"/>
                    <a:gd name="connsiteX2" fmla="*/ 337617 w 426537"/>
                    <a:gd name="connsiteY2" fmla="*/ 189612 h 455704"/>
                    <a:gd name="connsiteX3" fmla="*/ 337617 w 426537"/>
                    <a:gd name="connsiteY3" fmla="*/ 144475 h 455704"/>
                    <a:gd name="connsiteX4" fmla="*/ 216772 w 426537"/>
                    <a:gd name="connsiteY4" fmla="*/ 0 h 455704"/>
                    <a:gd name="connsiteX5" fmla="*/ 422712 w 426537"/>
                    <a:gd name="connsiteY5" fmla="*/ 85941 h 455704"/>
                    <a:gd name="connsiteX6" fmla="*/ 426537 w 426537"/>
                    <a:gd name="connsiteY6" fmla="*/ 455704 h 455704"/>
                    <a:gd name="connsiteX7" fmla="*/ 1 w 426537"/>
                    <a:gd name="connsiteY7" fmla="*/ 455704 h 455704"/>
                    <a:gd name="connsiteX8" fmla="*/ 1 w 426537"/>
                    <a:gd name="connsiteY8" fmla="*/ 85941 h 455704"/>
                    <a:gd name="connsiteX9" fmla="*/ 216772 w 426537"/>
                    <a:gd name="connsiteY9" fmla="*/ 0 h 455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6537" h="455704">
                      <a:moveTo>
                        <a:pt x="95934" y="144475"/>
                      </a:moveTo>
                      <a:lnTo>
                        <a:pt x="95934" y="189612"/>
                      </a:lnTo>
                      <a:lnTo>
                        <a:pt x="337617" y="189612"/>
                      </a:lnTo>
                      <a:lnTo>
                        <a:pt x="337617" y="144475"/>
                      </a:lnTo>
                      <a:close/>
                      <a:moveTo>
                        <a:pt x="216772" y="0"/>
                      </a:moveTo>
                      <a:cubicBezTo>
                        <a:pt x="317826" y="0"/>
                        <a:pt x="416546" y="38168"/>
                        <a:pt x="422712" y="85941"/>
                      </a:cubicBezTo>
                      <a:lnTo>
                        <a:pt x="426537" y="455704"/>
                      </a:lnTo>
                      <a:lnTo>
                        <a:pt x="1" y="455704"/>
                      </a:lnTo>
                      <a:lnTo>
                        <a:pt x="1" y="85941"/>
                      </a:lnTo>
                      <a:cubicBezTo>
                        <a:pt x="-423" y="47093"/>
                        <a:pt x="115718" y="0"/>
                        <a:pt x="216772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" name="Freeform 81"/>
                <p:cNvSpPr>
                  <a:spLocks noChangeAspect="1" noEditPoints="1"/>
                </p:cNvSpPr>
                <p:nvPr/>
              </p:nvSpPr>
              <p:spPr bwMode="black">
                <a:xfrm>
                  <a:off x="-1028841" y="6201208"/>
                  <a:ext cx="156946" cy="121506"/>
                </a:xfrm>
                <a:custGeom>
                  <a:avLst/>
                  <a:gdLst>
                    <a:gd name="T0" fmla="*/ 71 w 75"/>
                    <a:gd name="T1" fmla="*/ 58 h 58"/>
                    <a:gd name="T2" fmla="*/ 4 w 75"/>
                    <a:gd name="T3" fmla="*/ 58 h 58"/>
                    <a:gd name="T4" fmla="*/ 0 w 75"/>
                    <a:gd name="T5" fmla="*/ 54 h 58"/>
                    <a:gd name="T6" fmla="*/ 0 w 75"/>
                    <a:gd name="T7" fmla="*/ 4 h 58"/>
                    <a:gd name="T8" fmla="*/ 4 w 75"/>
                    <a:gd name="T9" fmla="*/ 0 h 58"/>
                    <a:gd name="T10" fmla="*/ 71 w 75"/>
                    <a:gd name="T11" fmla="*/ 0 h 58"/>
                    <a:gd name="T12" fmla="*/ 75 w 75"/>
                    <a:gd name="T13" fmla="*/ 4 h 58"/>
                    <a:gd name="T14" fmla="*/ 75 w 75"/>
                    <a:gd name="T15" fmla="*/ 54 h 58"/>
                    <a:gd name="T16" fmla="*/ 71 w 75"/>
                    <a:gd name="T17" fmla="*/ 58 h 58"/>
                    <a:gd name="T18" fmla="*/ 8 w 75"/>
                    <a:gd name="T19" fmla="*/ 50 h 58"/>
                    <a:gd name="T20" fmla="*/ 67 w 75"/>
                    <a:gd name="T21" fmla="*/ 50 h 58"/>
                    <a:gd name="T22" fmla="*/ 67 w 75"/>
                    <a:gd name="T23" fmla="*/ 16 h 58"/>
                    <a:gd name="T24" fmla="*/ 39 w 75"/>
                    <a:gd name="T25" fmla="*/ 38 h 58"/>
                    <a:gd name="T26" fmla="*/ 35 w 75"/>
                    <a:gd name="T27" fmla="*/ 38 h 58"/>
                    <a:gd name="T28" fmla="*/ 8 w 75"/>
                    <a:gd name="T29" fmla="*/ 17 h 58"/>
                    <a:gd name="T30" fmla="*/ 8 w 75"/>
                    <a:gd name="T31" fmla="*/ 50 h 58"/>
                    <a:gd name="T32" fmla="*/ 9 w 75"/>
                    <a:gd name="T33" fmla="*/ 8 h 58"/>
                    <a:gd name="T34" fmla="*/ 37 w 75"/>
                    <a:gd name="T35" fmla="*/ 30 h 58"/>
                    <a:gd name="T36" fmla="*/ 65 w 75"/>
                    <a:gd name="T37" fmla="*/ 8 h 58"/>
                    <a:gd name="T38" fmla="*/ 9 w 75"/>
                    <a:gd name="T3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5" h="58">
                      <a:moveTo>
                        <a:pt x="71" y="58"/>
                      </a:move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2" y="58"/>
                        <a:pt x="0" y="56"/>
                        <a:pt x="0" y="5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3" y="0"/>
                        <a:pt x="75" y="2"/>
                        <a:pt x="75" y="4"/>
                      </a:cubicBezTo>
                      <a:cubicBezTo>
                        <a:pt x="75" y="54"/>
                        <a:pt x="75" y="54"/>
                        <a:pt x="75" y="54"/>
                      </a:cubicBezTo>
                      <a:cubicBezTo>
                        <a:pt x="75" y="56"/>
                        <a:pt x="73" y="58"/>
                        <a:pt x="71" y="58"/>
                      </a:cubicBezTo>
                      <a:close/>
                      <a:moveTo>
                        <a:pt x="8" y="50"/>
                      </a:moveTo>
                      <a:cubicBezTo>
                        <a:pt x="67" y="50"/>
                        <a:pt x="67" y="50"/>
                        <a:pt x="67" y="50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38" y="39"/>
                        <a:pt x="36" y="39"/>
                        <a:pt x="35" y="38"/>
                      </a:cubicBezTo>
                      <a:cubicBezTo>
                        <a:pt x="8" y="17"/>
                        <a:pt x="8" y="17"/>
                        <a:pt x="8" y="17"/>
                      </a:cubicBezTo>
                      <a:lnTo>
                        <a:pt x="8" y="50"/>
                      </a:lnTo>
                      <a:close/>
                      <a:moveTo>
                        <a:pt x="9" y="8"/>
                      </a:move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65" y="8"/>
                        <a:pt x="65" y="8"/>
                        <a:pt x="65" y="8"/>
                      </a:cubicBezTo>
                      <a:lnTo>
                        <a:pt x="9" y="8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2418891" y="592358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Postboxes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94404" y="997549"/>
              <a:ext cx="968599" cy="765350"/>
              <a:chOff x="3331648" y="1388549"/>
              <a:chExt cx="968599" cy="765350"/>
            </a:xfrm>
          </p:grpSpPr>
          <p:sp>
            <p:nvSpPr>
              <p:cNvPr id="41" name="Freeform 137"/>
              <p:cNvSpPr>
                <a:spLocks noChangeAspect="1"/>
              </p:cNvSpPr>
              <p:nvPr/>
            </p:nvSpPr>
            <p:spPr bwMode="black">
              <a:xfrm>
                <a:off x="3519901" y="1388549"/>
                <a:ext cx="592094" cy="548872"/>
              </a:xfrm>
              <a:custGeom>
                <a:avLst/>
                <a:gdLst>
                  <a:gd name="T0" fmla="*/ 23 w 83"/>
                  <a:gd name="T1" fmla="*/ 76 h 77"/>
                  <a:gd name="T2" fmla="*/ 31 w 83"/>
                  <a:gd name="T3" fmla="*/ 77 h 77"/>
                  <a:gd name="T4" fmla="*/ 52 w 83"/>
                  <a:gd name="T5" fmla="*/ 43 h 77"/>
                  <a:gd name="T6" fmla="*/ 79 w 83"/>
                  <a:gd name="T7" fmla="*/ 43 h 77"/>
                  <a:gd name="T8" fmla="*/ 83 w 83"/>
                  <a:gd name="T9" fmla="*/ 38 h 77"/>
                  <a:gd name="T10" fmla="*/ 79 w 83"/>
                  <a:gd name="T11" fmla="*/ 33 h 77"/>
                  <a:gd name="T12" fmla="*/ 52 w 83"/>
                  <a:gd name="T13" fmla="*/ 33 h 77"/>
                  <a:gd name="T14" fmla="*/ 31 w 83"/>
                  <a:gd name="T15" fmla="*/ 0 h 77"/>
                  <a:gd name="T16" fmla="*/ 23 w 83"/>
                  <a:gd name="T17" fmla="*/ 1 h 77"/>
                  <a:gd name="T18" fmla="*/ 33 w 83"/>
                  <a:gd name="T19" fmla="*/ 33 h 77"/>
                  <a:gd name="T20" fmla="*/ 14 w 83"/>
                  <a:gd name="T21" fmla="*/ 33 h 77"/>
                  <a:gd name="T22" fmla="*/ 8 w 83"/>
                  <a:gd name="T23" fmla="*/ 27 h 77"/>
                  <a:gd name="T24" fmla="*/ 0 w 83"/>
                  <a:gd name="T25" fmla="*/ 27 h 77"/>
                  <a:gd name="T26" fmla="*/ 5 w 83"/>
                  <a:gd name="T27" fmla="*/ 38 h 77"/>
                  <a:gd name="T28" fmla="*/ 0 w 83"/>
                  <a:gd name="T29" fmla="*/ 50 h 77"/>
                  <a:gd name="T30" fmla="*/ 8 w 83"/>
                  <a:gd name="T31" fmla="*/ 50 h 77"/>
                  <a:gd name="T32" fmla="*/ 14 w 83"/>
                  <a:gd name="T33" fmla="*/ 43 h 77"/>
                  <a:gd name="T34" fmla="*/ 33 w 83"/>
                  <a:gd name="T35" fmla="*/ 43 h 77"/>
                  <a:gd name="T36" fmla="*/ 23 w 83"/>
                  <a:gd name="T37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77">
                    <a:moveTo>
                      <a:pt x="23" y="76"/>
                    </a:moveTo>
                    <a:cubicBezTo>
                      <a:pt x="31" y="77"/>
                      <a:pt x="31" y="77"/>
                      <a:pt x="31" y="77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79" y="43"/>
                      <a:pt x="79" y="43"/>
                      <a:pt x="79" y="43"/>
                    </a:cubicBezTo>
                    <a:cubicBezTo>
                      <a:pt x="81" y="43"/>
                      <a:pt x="83" y="41"/>
                      <a:pt x="83" y="38"/>
                    </a:cubicBezTo>
                    <a:cubicBezTo>
                      <a:pt x="83" y="36"/>
                      <a:pt x="81" y="33"/>
                      <a:pt x="79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33" y="43"/>
                      <a:pt x="33" y="43"/>
                      <a:pt x="33" y="43"/>
                    </a:cubicBezTo>
                    <a:lnTo>
                      <a:pt x="23" y="76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31648" y="198770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</a:rPr>
                  <a:t>Aircraft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375924" y="2947882"/>
              <a:ext cx="968599" cy="702117"/>
              <a:chOff x="7983769" y="6064722"/>
              <a:chExt cx="968599" cy="70211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8091113" y="6064722"/>
                <a:ext cx="682748" cy="514643"/>
                <a:chOff x="14466548" y="3803109"/>
                <a:chExt cx="499020" cy="376151"/>
              </a:xfrm>
              <a:solidFill>
                <a:schemeClr val="accent2"/>
              </a:solidFill>
            </p:grpSpPr>
            <p:sp>
              <p:nvSpPr>
                <p:cNvPr id="46" name="Freeform 39"/>
                <p:cNvSpPr>
                  <a:spLocks/>
                </p:cNvSpPr>
                <p:nvPr/>
              </p:nvSpPr>
              <p:spPr bwMode="auto">
                <a:xfrm>
                  <a:off x="14657821" y="3803109"/>
                  <a:ext cx="149599" cy="71595"/>
                </a:xfrm>
                <a:custGeom>
                  <a:avLst/>
                  <a:gdLst>
                    <a:gd name="T0" fmla="*/ 408 w 560"/>
                    <a:gd name="T1" fmla="*/ 187 h 265"/>
                    <a:gd name="T2" fmla="*/ 523 w 560"/>
                    <a:gd name="T3" fmla="*/ 187 h 265"/>
                    <a:gd name="T4" fmla="*/ 523 w 560"/>
                    <a:gd name="T5" fmla="*/ 187 h 265"/>
                    <a:gd name="T6" fmla="*/ 530 w 560"/>
                    <a:gd name="T7" fmla="*/ 187 h 265"/>
                    <a:gd name="T8" fmla="*/ 537 w 560"/>
                    <a:gd name="T9" fmla="*/ 185 h 265"/>
                    <a:gd name="T10" fmla="*/ 544 w 560"/>
                    <a:gd name="T11" fmla="*/ 181 h 265"/>
                    <a:gd name="T12" fmla="*/ 550 w 560"/>
                    <a:gd name="T13" fmla="*/ 177 h 265"/>
                    <a:gd name="T14" fmla="*/ 554 w 560"/>
                    <a:gd name="T15" fmla="*/ 172 h 265"/>
                    <a:gd name="T16" fmla="*/ 557 w 560"/>
                    <a:gd name="T17" fmla="*/ 164 h 265"/>
                    <a:gd name="T18" fmla="*/ 559 w 560"/>
                    <a:gd name="T19" fmla="*/ 158 h 265"/>
                    <a:gd name="T20" fmla="*/ 560 w 560"/>
                    <a:gd name="T21" fmla="*/ 150 h 265"/>
                    <a:gd name="T22" fmla="*/ 560 w 560"/>
                    <a:gd name="T23" fmla="*/ 37 h 265"/>
                    <a:gd name="T24" fmla="*/ 560 w 560"/>
                    <a:gd name="T25" fmla="*/ 37 h 265"/>
                    <a:gd name="T26" fmla="*/ 559 w 560"/>
                    <a:gd name="T27" fmla="*/ 29 h 265"/>
                    <a:gd name="T28" fmla="*/ 557 w 560"/>
                    <a:gd name="T29" fmla="*/ 22 h 265"/>
                    <a:gd name="T30" fmla="*/ 554 w 560"/>
                    <a:gd name="T31" fmla="*/ 15 h 265"/>
                    <a:gd name="T32" fmla="*/ 550 w 560"/>
                    <a:gd name="T33" fmla="*/ 10 h 265"/>
                    <a:gd name="T34" fmla="*/ 544 w 560"/>
                    <a:gd name="T35" fmla="*/ 6 h 265"/>
                    <a:gd name="T36" fmla="*/ 537 w 560"/>
                    <a:gd name="T37" fmla="*/ 2 h 265"/>
                    <a:gd name="T38" fmla="*/ 530 w 560"/>
                    <a:gd name="T39" fmla="*/ 0 h 265"/>
                    <a:gd name="T40" fmla="*/ 523 w 560"/>
                    <a:gd name="T41" fmla="*/ 0 h 265"/>
                    <a:gd name="T42" fmla="*/ 37 w 560"/>
                    <a:gd name="T43" fmla="*/ 0 h 265"/>
                    <a:gd name="T44" fmla="*/ 37 w 560"/>
                    <a:gd name="T45" fmla="*/ 0 h 265"/>
                    <a:gd name="T46" fmla="*/ 30 w 560"/>
                    <a:gd name="T47" fmla="*/ 0 h 265"/>
                    <a:gd name="T48" fmla="*/ 23 w 560"/>
                    <a:gd name="T49" fmla="*/ 2 h 265"/>
                    <a:gd name="T50" fmla="*/ 17 w 560"/>
                    <a:gd name="T51" fmla="*/ 6 h 265"/>
                    <a:gd name="T52" fmla="*/ 12 w 560"/>
                    <a:gd name="T53" fmla="*/ 10 h 265"/>
                    <a:gd name="T54" fmla="*/ 6 w 560"/>
                    <a:gd name="T55" fmla="*/ 15 h 265"/>
                    <a:gd name="T56" fmla="*/ 3 w 560"/>
                    <a:gd name="T57" fmla="*/ 22 h 265"/>
                    <a:gd name="T58" fmla="*/ 1 w 560"/>
                    <a:gd name="T59" fmla="*/ 29 h 265"/>
                    <a:gd name="T60" fmla="*/ 0 w 560"/>
                    <a:gd name="T61" fmla="*/ 37 h 265"/>
                    <a:gd name="T62" fmla="*/ 0 w 560"/>
                    <a:gd name="T63" fmla="*/ 150 h 265"/>
                    <a:gd name="T64" fmla="*/ 0 w 560"/>
                    <a:gd name="T65" fmla="*/ 150 h 265"/>
                    <a:gd name="T66" fmla="*/ 1 w 560"/>
                    <a:gd name="T67" fmla="*/ 158 h 265"/>
                    <a:gd name="T68" fmla="*/ 3 w 560"/>
                    <a:gd name="T69" fmla="*/ 164 h 265"/>
                    <a:gd name="T70" fmla="*/ 6 w 560"/>
                    <a:gd name="T71" fmla="*/ 172 h 265"/>
                    <a:gd name="T72" fmla="*/ 12 w 560"/>
                    <a:gd name="T73" fmla="*/ 177 h 265"/>
                    <a:gd name="T74" fmla="*/ 17 w 560"/>
                    <a:gd name="T75" fmla="*/ 181 h 265"/>
                    <a:gd name="T76" fmla="*/ 23 w 560"/>
                    <a:gd name="T77" fmla="*/ 185 h 265"/>
                    <a:gd name="T78" fmla="*/ 30 w 560"/>
                    <a:gd name="T79" fmla="*/ 187 h 265"/>
                    <a:gd name="T80" fmla="*/ 37 w 560"/>
                    <a:gd name="T81" fmla="*/ 187 h 265"/>
                    <a:gd name="T82" fmla="*/ 153 w 560"/>
                    <a:gd name="T83" fmla="*/ 187 h 265"/>
                    <a:gd name="T84" fmla="*/ 153 w 560"/>
                    <a:gd name="T85" fmla="*/ 265 h 265"/>
                    <a:gd name="T86" fmla="*/ 408 w 560"/>
                    <a:gd name="T87" fmla="*/ 265 h 265"/>
                    <a:gd name="T88" fmla="*/ 408 w 560"/>
                    <a:gd name="T89" fmla="*/ 187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60" h="265">
                      <a:moveTo>
                        <a:pt x="408" y="187"/>
                      </a:moveTo>
                      <a:lnTo>
                        <a:pt x="523" y="187"/>
                      </a:lnTo>
                      <a:lnTo>
                        <a:pt x="523" y="187"/>
                      </a:lnTo>
                      <a:lnTo>
                        <a:pt x="530" y="187"/>
                      </a:lnTo>
                      <a:lnTo>
                        <a:pt x="537" y="185"/>
                      </a:lnTo>
                      <a:lnTo>
                        <a:pt x="544" y="181"/>
                      </a:lnTo>
                      <a:lnTo>
                        <a:pt x="550" y="177"/>
                      </a:lnTo>
                      <a:lnTo>
                        <a:pt x="554" y="172"/>
                      </a:lnTo>
                      <a:lnTo>
                        <a:pt x="557" y="164"/>
                      </a:lnTo>
                      <a:lnTo>
                        <a:pt x="559" y="158"/>
                      </a:lnTo>
                      <a:lnTo>
                        <a:pt x="560" y="150"/>
                      </a:lnTo>
                      <a:lnTo>
                        <a:pt x="560" y="37"/>
                      </a:lnTo>
                      <a:lnTo>
                        <a:pt x="560" y="37"/>
                      </a:lnTo>
                      <a:lnTo>
                        <a:pt x="559" y="29"/>
                      </a:lnTo>
                      <a:lnTo>
                        <a:pt x="557" y="22"/>
                      </a:lnTo>
                      <a:lnTo>
                        <a:pt x="554" y="15"/>
                      </a:lnTo>
                      <a:lnTo>
                        <a:pt x="550" y="10"/>
                      </a:lnTo>
                      <a:lnTo>
                        <a:pt x="544" y="6"/>
                      </a:lnTo>
                      <a:lnTo>
                        <a:pt x="537" y="2"/>
                      </a:lnTo>
                      <a:lnTo>
                        <a:pt x="530" y="0"/>
                      </a:lnTo>
                      <a:lnTo>
                        <a:pt x="523" y="0"/>
                      </a:lnTo>
                      <a:lnTo>
                        <a:pt x="37" y="0"/>
                      </a:lnTo>
                      <a:lnTo>
                        <a:pt x="37" y="0"/>
                      </a:lnTo>
                      <a:lnTo>
                        <a:pt x="30" y="0"/>
                      </a:lnTo>
                      <a:lnTo>
                        <a:pt x="23" y="2"/>
                      </a:lnTo>
                      <a:lnTo>
                        <a:pt x="17" y="6"/>
                      </a:lnTo>
                      <a:lnTo>
                        <a:pt x="12" y="10"/>
                      </a:lnTo>
                      <a:lnTo>
                        <a:pt x="6" y="15"/>
                      </a:lnTo>
                      <a:lnTo>
                        <a:pt x="3" y="22"/>
                      </a:lnTo>
                      <a:lnTo>
                        <a:pt x="1" y="29"/>
                      </a:lnTo>
                      <a:lnTo>
                        <a:pt x="0" y="37"/>
                      </a:lnTo>
                      <a:lnTo>
                        <a:pt x="0" y="150"/>
                      </a:lnTo>
                      <a:lnTo>
                        <a:pt x="0" y="150"/>
                      </a:lnTo>
                      <a:lnTo>
                        <a:pt x="1" y="158"/>
                      </a:lnTo>
                      <a:lnTo>
                        <a:pt x="3" y="164"/>
                      </a:lnTo>
                      <a:lnTo>
                        <a:pt x="6" y="172"/>
                      </a:lnTo>
                      <a:lnTo>
                        <a:pt x="12" y="177"/>
                      </a:lnTo>
                      <a:lnTo>
                        <a:pt x="17" y="181"/>
                      </a:lnTo>
                      <a:lnTo>
                        <a:pt x="23" y="185"/>
                      </a:lnTo>
                      <a:lnTo>
                        <a:pt x="30" y="187"/>
                      </a:lnTo>
                      <a:lnTo>
                        <a:pt x="37" y="187"/>
                      </a:lnTo>
                      <a:lnTo>
                        <a:pt x="153" y="187"/>
                      </a:lnTo>
                      <a:lnTo>
                        <a:pt x="153" y="265"/>
                      </a:lnTo>
                      <a:lnTo>
                        <a:pt x="408" y="265"/>
                      </a:lnTo>
                      <a:lnTo>
                        <a:pt x="408" y="187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" name="Freeform 40"/>
                <p:cNvSpPr>
                  <a:spLocks noEditPoints="1"/>
                </p:cNvSpPr>
                <p:nvPr/>
              </p:nvSpPr>
              <p:spPr bwMode="auto">
                <a:xfrm>
                  <a:off x="14466548" y="3895020"/>
                  <a:ext cx="499020" cy="284240"/>
                </a:xfrm>
                <a:custGeom>
                  <a:avLst/>
                  <a:gdLst>
                    <a:gd name="T0" fmla="*/ 1674 w 1868"/>
                    <a:gd name="T1" fmla="*/ 147 h 1065"/>
                    <a:gd name="T2" fmla="*/ 1651 w 1868"/>
                    <a:gd name="T3" fmla="*/ 162 h 1065"/>
                    <a:gd name="T4" fmla="*/ 1645 w 1868"/>
                    <a:gd name="T5" fmla="*/ 312 h 1065"/>
                    <a:gd name="T6" fmla="*/ 1546 w 1868"/>
                    <a:gd name="T7" fmla="*/ 30 h 1065"/>
                    <a:gd name="T8" fmla="*/ 1530 w 1868"/>
                    <a:gd name="T9" fmla="*/ 7 h 1065"/>
                    <a:gd name="T10" fmla="*/ 701 w 1868"/>
                    <a:gd name="T11" fmla="*/ 0 h 1065"/>
                    <a:gd name="T12" fmla="*/ 678 w 1868"/>
                    <a:gd name="T13" fmla="*/ 8 h 1065"/>
                    <a:gd name="T14" fmla="*/ 320 w 1868"/>
                    <a:gd name="T15" fmla="*/ 210 h 1065"/>
                    <a:gd name="T16" fmla="*/ 294 w 1868"/>
                    <a:gd name="T17" fmla="*/ 221 h 1065"/>
                    <a:gd name="T18" fmla="*/ 284 w 1868"/>
                    <a:gd name="T19" fmla="*/ 247 h 1065"/>
                    <a:gd name="T20" fmla="*/ 187 w 1868"/>
                    <a:gd name="T21" fmla="*/ 288 h 1065"/>
                    <a:gd name="T22" fmla="*/ 176 w 1868"/>
                    <a:gd name="T23" fmla="*/ 262 h 1065"/>
                    <a:gd name="T24" fmla="*/ 150 w 1868"/>
                    <a:gd name="T25" fmla="*/ 252 h 1065"/>
                    <a:gd name="T26" fmla="*/ 22 w 1868"/>
                    <a:gd name="T27" fmla="*/ 254 h 1065"/>
                    <a:gd name="T28" fmla="*/ 2 w 1868"/>
                    <a:gd name="T29" fmla="*/ 273 h 1065"/>
                    <a:gd name="T30" fmla="*/ 0 w 1868"/>
                    <a:gd name="T31" fmla="*/ 776 h 1065"/>
                    <a:gd name="T32" fmla="*/ 10 w 1868"/>
                    <a:gd name="T33" fmla="*/ 802 h 1065"/>
                    <a:gd name="T34" fmla="*/ 37 w 1868"/>
                    <a:gd name="T35" fmla="*/ 814 h 1065"/>
                    <a:gd name="T36" fmla="*/ 164 w 1868"/>
                    <a:gd name="T37" fmla="*/ 810 h 1065"/>
                    <a:gd name="T38" fmla="*/ 184 w 1868"/>
                    <a:gd name="T39" fmla="*/ 791 h 1065"/>
                    <a:gd name="T40" fmla="*/ 284 w 1868"/>
                    <a:gd name="T41" fmla="*/ 660 h 1065"/>
                    <a:gd name="T42" fmla="*/ 286 w 1868"/>
                    <a:gd name="T43" fmla="*/ 832 h 1065"/>
                    <a:gd name="T44" fmla="*/ 306 w 1868"/>
                    <a:gd name="T45" fmla="*/ 852 h 1065"/>
                    <a:gd name="T46" fmla="*/ 672 w 1868"/>
                    <a:gd name="T47" fmla="*/ 1051 h 1065"/>
                    <a:gd name="T48" fmla="*/ 693 w 1868"/>
                    <a:gd name="T49" fmla="*/ 1064 h 1065"/>
                    <a:gd name="T50" fmla="*/ 1262 w 1868"/>
                    <a:gd name="T51" fmla="*/ 1064 h 1065"/>
                    <a:gd name="T52" fmla="*/ 1537 w 1868"/>
                    <a:gd name="T53" fmla="*/ 783 h 1065"/>
                    <a:gd name="T54" fmla="*/ 1546 w 1868"/>
                    <a:gd name="T55" fmla="*/ 764 h 1065"/>
                    <a:gd name="T56" fmla="*/ 1645 w 1868"/>
                    <a:gd name="T57" fmla="*/ 803 h 1065"/>
                    <a:gd name="T58" fmla="*/ 1651 w 1868"/>
                    <a:gd name="T59" fmla="*/ 825 h 1065"/>
                    <a:gd name="T60" fmla="*/ 1674 w 1868"/>
                    <a:gd name="T61" fmla="*/ 840 h 1065"/>
                    <a:gd name="T62" fmla="*/ 1838 w 1868"/>
                    <a:gd name="T63" fmla="*/ 840 h 1065"/>
                    <a:gd name="T64" fmla="*/ 1862 w 1868"/>
                    <a:gd name="T65" fmla="*/ 825 h 1065"/>
                    <a:gd name="T66" fmla="*/ 1868 w 1868"/>
                    <a:gd name="T67" fmla="*/ 183 h 1065"/>
                    <a:gd name="T68" fmla="*/ 1862 w 1868"/>
                    <a:gd name="T69" fmla="*/ 162 h 1065"/>
                    <a:gd name="T70" fmla="*/ 1838 w 1868"/>
                    <a:gd name="T71" fmla="*/ 147 h 1065"/>
                    <a:gd name="T72" fmla="*/ 946 w 1868"/>
                    <a:gd name="T73" fmla="*/ 611 h 1065"/>
                    <a:gd name="T74" fmla="*/ 808 w 1868"/>
                    <a:gd name="T75" fmla="*/ 609 h 1065"/>
                    <a:gd name="T76" fmla="*/ 791 w 1868"/>
                    <a:gd name="T77" fmla="*/ 599 h 1065"/>
                    <a:gd name="T78" fmla="*/ 784 w 1868"/>
                    <a:gd name="T79" fmla="*/ 579 h 1065"/>
                    <a:gd name="T80" fmla="*/ 788 w 1868"/>
                    <a:gd name="T81" fmla="*/ 561 h 1065"/>
                    <a:gd name="T82" fmla="*/ 1121 w 1868"/>
                    <a:gd name="T83" fmla="*/ 165 h 1065"/>
                    <a:gd name="T84" fmla="*/ 1143 w 1868"/>
                    <a:gd name="T85" fmla="*/ 158 h 1065"/>
                    <a:gd name="T86" fmla="*/ 1166 w 1868"/>
                    <a:gd name="T87" fmla="*/ 164 h 1065"/>
                    <a:gd name="T88" fmla="*/ 1179 w 1868"/>
                    <a:gd name="T89" fmla="*/ 182 h 1065"/>
                    <a:gd name="T90" fmla="*/ 1087 w 1868"/>
                    <a:gd name="T91" fmla="*/ 436 h 1065"/>
                    <a:gd name="T92" fmla="*/ 1225 w 1868"/>
                    <a:gd name="T93" fmla="*/ 438 h 1065"/>
                    <a:gd name="T94" fmla="*/ 1241 w 1868"/>
                    <a:gd name="T95" fmla="*/ 448 h 1065"/>
                    <a:gd name="T96" fmla="*/ 1248 w 1868"/>
                    <a:gd name="T97" fmla="*/ 474 h 1065"/>
                    <a:gd name="T98" fmla="*/ 916 w 1868"/>
                    <a:gd name="T99" fmla="*/ 878 h 1065"/>
                    <a:gd name="T100" fmla="*/ 900 w 1868"/>
                    <a:gd name="T101" fmla="*/ 889 h 1065"/>
                    <a:gd name="T102" fmla="*/ 877 w 1868"/>
                    <a:gd name="T103" fmla="*/ 890 h 1065"/>
                    <a:gd name="T104" fmla="*/ 858 w 1868"/>
                    <a:gd name="T105" fmla="*/ 876 h 1065"/>
                    <a:gd name="T106" fmla="*/ 853 w 1868"/>
                    <a:gd name="T107" fmla="*/ 854 h 10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68" h="1065">
                      <a:moveTo>
                        <a:pt x="1831" y="146"/>
                      </a:moveTo>
                      <a:lnTo>
                        <a:pt x="1682" y="146"/>
                      </a:lnTo>
                      <a:lnTo>
                        <a:pt x="1682" y="146"/>
                      </a:lnTo>
                      <a:lnTo>
                        <a:pt x="1674" y="147"/>
                      </a:lnTo>
                      <a:lnTo>
                        <a:pt x="1667" y="149"/>
                      </a:lnTo>
                      <a:lnTo>
                        <a:pt x="1661" y="152"/>
                      </a:lnTo>
                      <a:lnTo>
                        <a:pt x="1656" y="157"/>
                      </a:lnTo>
                      <a:lnTo>
                        <a:pt x="1651" y="162"/>
                      </a:lnTo>
                      <a:lnTo>
                        <a:pt x="1648" y="168"/>
                      </a:lnTo>
                      <a:lnTo>
                        <a:pt x="1646" y="175"/>
                      </a:lnTo>
                      <a:lnTo>
                        <a:pt x="1645" y="183"/>
                      </a:lnTo>
                      <a:lnTo>
                        <a:pt x="1645" y="312"/>
                      </a:lnTo>
                      <a:lnTo>
                        <a:pt x="1547" y="312"/>
                      </a:lnTo>
                      <a:lnTo>
                        <a:pt x="1547" y="37"/>
                      </a:lnTo>
                      <a:lnTo>
                        <a:pt x="1547" y="37"/>
                      </a:lnTo>
                      <a:lnTo>
                        <a:pt x="1546" y="30"/>
                      </a:lnTo>
                      <a:lnTo>
                        <a:pt x="1544" y="23"/>
                      </a:lnTo>
                      <a:lnTo>
                        <a:pt x="1541" y="17"/>
                      </a:lnTo>
                      <a:lnTo>
                        <a:pt x="1536" y="11"/>
                      </a:lnTo>
                      <a:lnTo>
                        <a:pt x="1530" y="7"/>
                      </a:lnTo>
                      <a:lnTo>
                        <a:pt x="1524" y="3"/>
                      </a:lnTo>
                      <a:lnTo>
                        <a:pt x="1517" y="1"/>
                      </a:lnTo>
                      <a:lnTo>
                        <a:pt x="1510" y="0"/>
                      </a:lnTo>
                      <a:lnTo>
                        <a:pt x="701" y="0"/>
                      </a:lnTo>
                      <a:lnTo>
                        <a:pt x="701" y="0"/>
                      </a:lnTo>
                      <a:lnTo>
                        <a:pt x="693" y="1"/>
                      </a:lnTo>
                      <a:lnTo>
                        <a:pt x="685" y="3"/>
                      </a:lnTo>
                      <a:lnTo>
                        <a:pt x="678" y="8"/>
                      </a:lnTo>
                      <a:lnTo>
                        <a:pt x="672" y="14"/>
                      </a:lnTo>
                      <a:lnTo>
                        <a:pt x="505" y="210"/>
                      </a:lnTo>
                      <a:lnTo>
                        <a:pt x="320" y="210"/>
                      </a:lnTo>
                      <a:lnTo>
                        <a:pt x="320" y="210"/>
                      </a:lnTo>
                      <a:lnTo>
                        <a:pt x="313" y="210"/>
                      </a:lnTo>
                      <a:lnTo>
                        <a:pt x="306" y="213"/>
                      </a:lnTo>
                      <a:lnTo>
                        <a:pt x="299" y="217"/>
                      </a:lnTo>
                      <a:lnTo>
                        <a:pt x="294" y="221"/>
                      </a:lnTo>
                      <a:lnTo>
                        <a:pt x="290" y="227"/>
                      </a:lnTo>
                      <a:lnTo>
                        <a:pt x="286" y="233"/>
                      </a:lnTo>
                      <a:lnTo>
                        <a:pt x="284" y="239"/>
                      </a:lnTo>
                      <a:lnTo>
                        <a:pt x="284" y="247"/>
                      </a:lnTo>
                      <a:lnTo>
                        <a:pt x="284" y="404"/>
                      </a:lnTo>
                      <a:lnTo>
                        <a:pt x="187" y="404"/>
                      </a:lnTo>
                      <a:lnTo>
                        <a:pt x="187" y="288"/>
                      </a:lnTo>
                      <a:lnTo>
                        <a:pt x="187" y="288"/>
                      </a:lnTo>
                      <a:lnTo>
                        <a:pt x="186" y="280"/>
                      </a:lnTo>
                      <a:lnTo>
                        <a:pt x="184" y="273"/>
                      </a:lnTo>
                      <a:lnTo>
                        <a:pt x="181" y="267"/>
                      </a:lnTo>
                      <a:lnTo>
                        <a:pt x="176" y="262"/>
                      </a:lnTo>
                      <a:lnTo>
                        <a:pt x="171" y="258"/>
                      </a:lnTo>
                      <a:lnTo>
                        <a:pt x="164" y="254"/>
                      </a:lnTo>
                      <a:lnTo>
                        <a:pt x="157" y="252"/>
                      </a:lnTo>
                      <a:lnTo>
                        <a:pt x="150" y="252"/>
                      </a:lnTo>
                      <a:lnTo>
                        <a:pt x="37" y="252"/>
                      </a:lnTo>
                      <a:lnTo>
                        <a:pt x="37" y="252"/>
                      </a:lnTo>
                      <a:lnTo>
                        <a:pt x="29" y="252"/>
                      </a:lnTo>
                      <a:lnTo>
                        <a:pt x="22" y="254"/>
                      </a:lnTo>
                      <a:lnTo>
                        <a:pt x="15" y="258"/>
                      </a:lnTo>
                      <a:lnTo>
                        <a:pt x="10" y="262"/>
                      </a:lnTo>
                      <a:lnTo>
                        <a:pt x="6" y="267"/>
                      </a:lnTo>
                      <a:lnTo>
                        <a:pt x="2" y="273"/>
                      </a:lnTo>
                      <a:lnTo>
                        <a:pt x="0" y="280"/>
                      </a:lnTo>
                      <a:lnTo>
                        <a:pt x="0" y="288"/>
                      </a:lnTo>
                      <a:lnTo>
                        <a:pt x="0" y="776"/>
                      </a:lnTo>
                      <a:lnTo>
                        <a:pt x="0" y="776"/>
                      </a:lnTo>
                      <a:lnTo>
                        <a:pt x="0" y="784"/>
                      </a:lnTo>
                      <a:lnTo>
                        <a:pt x="2" y="791"/>
                      </a:lnTo>
                      <a:lnTo>
                        <a:pt x="6" y="797"/>
                      </a:lnTo>
                      <a:lnTo>
                        <a:pt x="10" y="802"/>
                      </a:lnTo>
                      <a:lnTo>
                        <a:pt x="15" y="807"/>
                      </a:lnTo>
                      <a:lnTo>
                        <a:pt x="22" y="810"/>
                      </a:lnTo>
                      <a:lnTo>
                        <a:pt x="29" y="812"/>
                      </a:lnTo>
                      <a:lnTo>
                        <a:pt x="37" y="814"/>
                      </a:lnTo>
                      <a:lnTo>
                        <a:pt x="150" y="814"/>
                      </a:lnTo>
                      <a:lnTo>
                        <a:pt x="150" y="814"/>
                      </a:lnTo>
                      <a:lnTo>
                        <a:pt x="157" y="812"/>
                      </a:lnTo>
                      <a:lnTo>
                        <a:pt x="164" y="810"/>
                      </a:lnTo>
                      <a:lnTo>
                        <a:pt x="171" y="807"/>
                      </a:lnTo>
                      <a:lnTo>
                        <a:pt x="176" y="802"/>
                      </a:lnTo>
                      <a:lnTo>
                        <a:pt x="181" y="797"/>
                      </a:lnTo>
                      <a:lnTo>
                        <a:pt x="184" y="791"/>
                      </a:lnTo>
                      <a:lnTo>
                        <a:pt x="186" y="784"/>
                      </a:lnTo>
                      <a:lnTo>
                        <a:pt x="187" y="776"/>
                      </a:lnTo>
                      <a:lnTo>
                        <a:pt x="187" y="660"/>
                      </a:lnTo>
                      <a:lnTo>
                        <a:pt x="284" y="660"/>
                      </a:lnTo>
                      <a:lnTo>
                        <a:pt x="284" y="818"/>
                      </a:lnTo>
                      <a:lnTo>
                        <a:pt x="284" y="818"/>
                      </a:lnTo>
                      <a:lnTo>
                        <a:pt x="284" y="825"/>
                      </a:lnTo>
                      <a:lnTo>
                        <a:pt x="286" y="832"/>
                      </a:lnTo>
                      <a:lnTo>
                        <a:pt x="290" y="838"/>
                      </a:lnTo>
                      <a:lnTo>
                        <a:pt x="294" y="843"/>
                      </a:lnTo>
                      <a:lnTo>
                        <a:pt x="299" y="849"/>
                      </a:lnTo>
                      <a:lnTo>
                        <a:pt x="306" y="852"/>
                      </a:lnTo>
                      <a:lnTo>
                        <a:pt x="313" y="854"/>
                      </a:lnTo>
                      <a:lnTo>
                        <a:pt x="320" y="855"/>
                      </a:lnTo>
                      <a:lnTo>
                        <a:pt x="505" y="855"/>
                      </a:lnTo>
                      <a:lnTo>
                        <a:pt x="672" y="1051"/>
                      </a:lnTo>
                      <a:lnTo>
                        <a:pt x="672" y="1051"/>
                      </a:lnTo>
                      <a:lnTo>
                        <a:pt x="678" y="1056"/>
                      </a:lnTo>
                      <a:lnTo>
                        <a:pt x="685" y="1061"/>
                      </a:lnTo>
                      <a:lnTo>
                        <a:pt x="693" y="1064"/>
                      </a:lnTo>
                      <a:lnTo>
                        <a:pt x="701" y="1065"/>
                      </a:lnTo>
                      <a:lnTo>
                        <a:pt x="1255" y="1065"/>
                      </a:lnTo>
                      <a:lnTo>
                        <a:pt x="1255" y="1065"/>
                      </a:lnTo>
                      <a:lnTo>
                        <a:pt x="1262" y="1064"/>
                      </a:lnTo>
                      <a:lnTo>
                        <a:pt x="1269" y="1062"/>
                      </a:lnTo>
                      <a:lnTo>
                        <a:pt x="1275" y="1057"/>
                      </a:lnTo>
                      <a:lnTo>
                        <a:pt x="1281" y="1052"/>
                      </a:lnTo>
                      <a:lnTo>
                        <a:pt x="1537" y="783"/>
                      </a:lnTo>
                      <a:lnTo>
                        <a:pt x="1537" y="783"/>
                      </a:lnTo>
                      <a:lnTo>
                        <a:pt x="1541" y="776"/>
                      </a:lnTo>
                      <a:lnTo>
                        <a:pt x="1544" y="770"/>
                      </a:lnTo>
                      <a:lnTo>
                        <a:pt x="1546" y="764"/>
                      </a:lnTo>
                      <a:lnTo>
                        <a:pt x="1547" y="757"/>
                      </a:lnTo>
                      <a:lnTo>
                        <a:pt x="1547" y="675"/>
                      </a:lnTo>
                      <a:lnTo>
                        <a:pt x="1645" y="675"/>
                      </a:lnTo>
                      <a:lnTo>
                        <a:pt x="1645" y="803"/>
                      </a:lnTo>
                      <a:lnTo>
                        <a:pt x="1645" y="803"/>
                      </a:lnTo>
                      <a:lnTo>
                        <a:pt x="1646" y="811"/>
                      </a:lnTo>
                      <a:lnTo>
                        <a:pt x="1648" y="818"/>
                      </a:lnTo>
                      <a:lnTo>
                        <a:pt x="1651" y="825"/>
                      </a:lnTo>
                      <a:lnTo>
                        <a:pt x="1656" y="830"/>
                      </a:lnTo>
                      <a:lnTo>
                        <a:pt x="1661" y="834"/>
                      </a:lnTo>
                      <a:lnTo>
                        <a:pt x="1667" y="838"/>
                      </a:lnTo>
                      <a:lnTo>
                        <a:pt x="1674" y="840"/>
                      </a:lnTo>
                      <a:lnTo>
                        <a:pt x="1682" y="840"/>
                      </a:lnTo>
                      <a:lnTo>
                        <a:pt x="1831" y="840"/>
                      </a:lnTo>
                      <a:lnTo>
                        <a:pt x="1831" y="840"/>
                      </a:lnTo>
                      <a:lnTo>
                        <a:pt x="1838" y="840"/>
                      </a:lnTo>
                      <a:lnTo>
                        <a:pt x="1845" y="838"/>
                      </a:lnTo>
                      <a:lnTo>
                        <a:pt x="1852" y="834"/>
                      </a:lnTo>
                      <a:lnTo>
                        <a:pt x="1858" y="830"/>
                      </a:lnTo>
                      <a:lnTo>
                        <a:pt x="1862" y="825"/>
                      </a:lnTo>
                      <a:lnTo>
                        <a:pt x="1865" y="818"/>
                      </a:lnTo>
                      <a:lnTo>
                        <a:pt x="1867" y="811"/>
                      </a:lnTo>
                      <a:lnTo>
                        <a:pt x="1868" y="803"/>
                      </a:lnTo>
                      <a:lnTo>
                        <a:pt x="1868" y="183"/>
                      </a:lnTo>
                      <a:lnTo>
                        <a:pt x="1868" y="183"/>
                      </a:lnTo>
                      <a:lnTo>
                        <a:pt x="1867" y="175"/>
                      </a:lnTo>
                      <a:lnTo>
                        <a:pt x="1865" y="168"/>
                      </a:lnTo>
                      <a:lnTo>
                        <a:pt x="1862" y="162"/>
                      </a:lnTo>
                      <a:lnTo>
                        <a:pt x="1858" y="157"/>
                      </a:lnTo>
                      <a:lnTo>
                        <a:pt x="1852" y="152"/>
                      </a:lnTo>
                      <a:lnTo>
                        <a:pt x="1845" y="149"/>
                      </a:lnTo>
                      <a:lnTo>
                        <a:pt x="1838" y="147"/>
                      </a:lnTo>
                      <a:lnTo>
                        <a:pt x="1831" y="146"/>
                      </a:lnTo>
                      <a:lnTo>
                        <a:pt x="1831" y="146"/>
                      </a:lnTo>
                      <a:close/>
                      <a:moveTo>
                        <a:pt x="855" y="846"/>
                      </a:moveTo>
                      <a:lnTo>
                        <a:pt x="946" y="611"/>
                      </a:lnTo>
                      <a:lnTo>
                        <a:pt x="819" y="611"/>
                      </a:lnTo>
                      <a:lnTo>
                        <a:pt x="819" y="611"/>
                      </a:lnTo>
                      <a:lnTo>
                        <a:pt x="813" y="610"/>
                      </a:lnTo>
                      <a:lnTo>
                        <a:pt x="808" y="609"/>
                      </a:lnTo>
                      <a:lnTo>
                        <a:pt x="804" y="608"/>
                      </a:lnTo>
                      <a:lnTo>
                        <a:pt x="799" y="606"/>
                      </a:lnTo>
                      <a:lnTo>
                        <a:pt x="795" y="603"/>
                      </a:lnTo>
                      <a:lnTo>
                        <a:pt x="791" y="599"/>
                      </a:lnTo>
                      <a:lnTo>
                        <a:pt x="789" y="595"/>
                      </a:lnTo>
                      <a:lnTo>
                        <a:pt x="787" y="591"/>
                      </a:lnTo>
                      <a:lnTo>
                        <a:pt x="784" y="583"/>
                      </a:lnTo>
                      <a:lnTo>
                        <a:pt x="784" y="579"/>
                      </a:lnTo>
                      <a:lnTo>
                        <a:pt x="784" y="575"/>
                      </a:lnTo>
                      <a:lnTo>
                        <a:pt x="785" y="570"/>
                      </a:lnTo>
                      <a:lnTo>
                        <a:pt x="786" y="565"/>
                      </a:lnTo>
                      <a:lnTo>
                        <a:pt x="788" y="561"/>
                      </a:lnTo>
                      <a:lnTo>
                        <a:pt x="791" y="557"/>
                      </a:lnTo>
                      <a:lnTo>
                        <a:pt x="1117" y="169"/>
                      </a:lnTo>
                      <a:lnTo>
                        <a:pt x="1117" y="169"/>
                      </a:lnTo>
                      <a:lnTo>
                        <a:pt x="1121" y="165"/>
                      </a:lnTo>
                      <a:lnTo>
                        <a:pt x="1126" y="162"/>
                      </a:lnTo>
                      <a:lnTo>
                        <a:pt x="1132" y="160"/>
                      </a:lnTo>
                      <a:lnTo>
                        <a:pt x="1137" y="158"/>
                      </a:lnTo>
                      <a:lnTo>
                        <a:pt x="1143" y="158"/>
                      </a:lnTo>
                      <a:lnTo>
                        <a:pt x="1150" y="158"/>
                      </a:lnTo>
                      <a:lnTo>
                        <a:pt x="1155" y="159"/>
                      </a:lnTo>
                      <a:lnTo>
                        <a:pt x="1161" y="161"/>
                      </a:lnTo>
                      <a:lnTo>
                        <a:pt x="1166" y="164"/>
                      </a:lnTo>
                      <a:lnTo>
                        <a:pt x="1170" y="167"/>
                      </a:lnTo>
                      <a:lnTo>
                        <a:pt x="1174" y="171"/>
                      </a:lnTo>
                      <a:lnTo>
                        <a:pt x="1177" y="176"/>
                      </a:lnTo>
                      <a:lnTo>
                        <a:pt x="1179" y="182"/>
                      </a:lnTo>
                      <a:lnTo>
                        <a:pt x="1180" y="188"/>
                      </a:lnTo>
                      <a:lnTo>
                        <a:pt x="1179" y="194"/>
                      </a:lnTo>
                      <a:lnTo>
                        <a:pt x="1177" y="201"/>
                      </a:lnTo>
                      <a:lnTo>
                        <a:pt x="1087" y="436"/>
                      </a:lnTo>
                      <a:lnTo>
                        <a:pt x="1213" y="436"/>
                      </a:lnTo>
                      <a:lnTo>
                        <a:pt x="1213" y="436"/>
                      </a:lnTo>
                      <a:lnTo>
                        <a:pt x="1220" y="437"/>
                      </a:lnTo>
                      <a:lnTo>
                        <a:pt x="1225" y="438"/>
                      </a:lnTo>
                      <a:lnTo>
                        <a:pt x="1230" y="440"/>
                      </a:lnTo>
                      <a:lnTo>
                        <a:pt x="1234" y="442"/>
                      </a:lnTo>
                      <a:lnTo>
                        <a:pt x="1238" y="445"/>
                      </a:lnTo>
                      <a:lnTo>
                        <a:pt x="1241" y="448"/>
                      </a:lnTo>
                      <a:lnTo>
                        <a:pt x="1244" y="452"/>
                      </a:lnTo>
                      <a:lnTo>
                        <a:pt x="1246" y="456"/>
                      </a:lnTo>
                      <a:lnTo>
                        <a:pt x="1248" y="466"/>
                      </a:lnTo>
                      <a:lnTo>
                        <a:pt x="1248" y="474"/>
                      </a:lnTo>
                      <a:lnTo>
                        <a:pt x="1246" y="483"/>
                      </a:lnTo>
                      <a:lnTo>
                        <a:pt x="1244" y="487"/>
                      </a:lnTo>
                      <a:lnTo>
                        <a:pt x="1241" y="490"/>
                      </a:lnTo>
                      <a:lnTo>
                        <a:pt x="916" y="878"/>
                      </a:lnTo>
                      <a:lnTo>
                        <a:pt x="916" y="878"/>
                      </a:lnTo>
                      <a:lnTo>
                        <a:pt x="911" y="884"/>
                      </a:lnTo>
                      <a:lnTo>
                        <a:pt x="906" y="887"/>
                      </a:lnTo>
                      <a:lnTo>
                        <a:pt x="900" y="889"/>
                      </a:lnTo>
                      <a:lnTo>
                        <a:pt x="894" y="891"/>
                      </a:lnTo>
                      <a:lnTo>
                        <a:pt x="888" y="891"/>
                      </a:lnTo>
                      <a:lnTo>
                        <a:pt x="883" y="891"/>
                      </a:lnTo>
                      <a:lnTo>
                        <a:pt x="877" y="890"/>
                      </a:lnTo>
                      <a:lnTo>
                        <a:pt x="872" y="888"/>
                      </a:lnTo>
                      <a:lnTo>
                        <a:pt x="866" y="885"/>
                      </a:lnTo>
                      <a:lnTo>
                        <a:pt x="861" y="881"/>
                      </a:lnTo>
                      <a:lnTo>
                        <a:pt x="858" y="876"/>
                      </a:lnTo>
                      <a:lnTo>
                        <a:pt x="855" y="872"/>
                      </a:lnTo>
                      <a:lnTo>
                        <a:pt x="853" y="866"/>
                      </a:lnTo>
                      <a:lnTo>
                        <a:pt x="852" y="860"/>
                      </a:lnTo>
                      <a:lnTo>
                        <a:pt x="853" y="854"/>
                      </a:lnTo>
                      <a:lnTo>
                        <a:pt x="855" y="846"/>
                      </a:lnTo>
                      <a:lnTo>
                        <a:pt x="855" y="846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7983769" y="660064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Engines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50483" y="2011284"/>
              <a:ext cx="1074174" cy="896375"/>
              <a:chOff x="9449520" y="2320292"/>
              <a:chExt cx="1074174" cy="896375"/>
            </a:xfrm>
          </p:grpSpPr>
          <p:sp>
            <p:nvSpPr>
              <p:cNvPr id="49" name="Rectangle 2048"/>
              <p:cNvSpPr>
                <a:spLocks noChangeAspect="1"/>
              </p:cNvSpPr>
              <p:nvPr/>
            </p:nvSpPr>
            <p:spPr bwMode="auto">
              <a:xfrm flipV="1">
                <a:off x="9911750" y="2320292"/>
                <a:ext cx="244943" cy="516861"/>
              </a:xfrm>
              <a:custGeom>
                <a:avLst/>
                <a:gdLst/>
                <a:ahLst/>
                <a:cxnLst/>
                <a:rect l="l" t="t" r="r" b="b"/>
                <a:pathLst>
                  <a:path w="1402492" h="2959444">
                    <a:moveTo>
                      <a:pt x="0" y="37870"/>
                    </a:moveTo>
                    <a:lnTo>
                      <a:pt x="1402492" y="37870"/>
                    </a:lnTo>
                    <a:lnTo>
                      <a:pt x="1402492" y="0"/>
                    </a:lnTo>
                    <a:lnTo>
                      <a:pt x="0" y="0"/>
                    </a:lnTo>
                    <a:close/>
                    <a:moveTo>
                      <a:pt x="1122231" y="170769"/>
                    </a:moveTo>
                    <a:cubicBezTo>
                      <a:pt x="1117181" y="170769"/>
                      <a:pt x="1113087" y="166675"/>
                      <a:pt x="1113087" y="161625"/>
                    </a:cubicBezTo>
                    <a:lnTo>
                      <a:pt x="1113087" y="88473"/>
                    </a:lnTo>
                    <a:cubicBezTo>
                      <a:pt x="1113087" y="83423"/>
                      <a:pt x="1117181" y="79329"/>
                      <a:pt x="1122231" y="79329"/>
                    </a:cubicBezTo>
                    <a:cubicBezTo>
                      <a:pt x="1127281" y="79329"/>
                      <a:pt x="1131375" y="83423"/>
                      <a:pt x="1131375" y="88473"/>
                    </a:cubicBezTo>
                    <a:lnTo>
                      <a:pt x="1131375" y="161625"/>
                    </a:lnTo>
                    <a:cubicBezTo>
                      <a:pt x="1131375" y="166675"/>
                      <a:pt x="1127281" y="170769"/>
                      <a:pt x="1122231" y="170769"/>
                    </a:cubicBezTo>
                    <a:close/>
                    <a:moveTo>
                      <a:pt x="1094233" y="170769"/>
                    </a:moveTo>
                    <a:cubicBezTo>
                      <a:pt x="1089183" y="170769"/>
                      <a:pt x="1085089" y="166675"/>
                      <a:pt x="1085089" y="161625"/>
                    </a:cubicBezTo>
                    <a:lnTo>
                      <a:pt x="1085089" y="88473"/>
                    </a:lnTo>
                    <a:cubicBezTo>
                      <a:pt x="1085089" y="83423"/>
                      <a:pt x="1089183" y="79329"/>
                      <a:pt x="1094233" y="79329"/>
                    </a:cubicBezTo>
                    <a:cubicBezTo>
                      <a:pt x="1099283" y="79329"/>
                      <a:pt x="1103377" y="83423"/>
                      <a:pt x="1103377" y="88473"/>
                    </a:cubicBezTo>
                    <a:lnTo>
                      <a:pt x="1103377" y="161625"/>
                    </a:lnTo>
                    <a:cubicBezTo>
                      <a:pt x="1103377" y="166675"/>
                      <a:pt x="1099283" y="170769"/>
                      <a:pt x="1094233" y="170769"/>
                    </a:cubicBezTo>
                    <a:close/>
                    <a:moveTo>
                      <a:pt x="1066239" y="170769"/>
                    </a:moveTo>
                    <a:cubicBezTo>
                      <a:pt x="1061189" y="170769"/>
                      <a:pt x="1057095" y="166675"/>
                      <a:pt x="1057095" y="161625"/>
                    </a:cubicBezTo>
                    <a:lnTo>
                      <a:pt x="1057095" y="88473"/>
                    </a:lnTo>
                    <a:cubicBezTo>
                      <a:pt x="1057095" y="83423"/>
                      <a:pt x="1061189" y="79329"/>
                      <a:pt x="1066239" y="79329"/>
                    </a:cubicBezTo>
                    <a:cubicBezTo>
                      <a:pt x="1071289" y="79329"/>
                      <a:pt x="1075383" y="83423"/>
                      <a:pt x="1075383" y="88473"/>
                    </a:cubicBezTo>
                    <a:lnTo>
                      <a:pt x="1075383" y="161625"/>
                    </a:lnTo>
                    <a:cubicBezTo>
                      <a:pt x="1075383" y="166675"/>
                      <a:pt x="1071289" y="170769"/>
                      <a:pt x="1066239" y="170769"/>
                    </a:cubicBezTo>
                    <a:close/>
                    <a:moveTo>
                      <a:pt x="1038245" y="170769"/>
                    </a:moveTo>
                    <a:cubicBezTo>
                      <a:pt x="1033195" y="170769"/>
                      <a:pt x="1029101" y="166675"/>
                      <a:pt x="1029101" y="161625"/>
                    </a:cubicBezTo>
                    <a:lnTo>
                      <a:pt x="1029101" y="88473"/>
                    </a:lnTo>
                    <a:cubicBezTo>
                      <a:pt x="1029101" y="83423"/>
                      <a:pt x="1033195" y="79329"/>
                      <a:pt x="1038245" y="79329"/>
                    </a:cubicBezTo>
                    <a:cubicBezTo>
                      <a:pt x="1043295" y="79329"/>
                      <a:pt x="1047389" y="83423"/>
                      <a:pt x="1047389" y="88473"/>
                    </a:cubicBezTo>
                    <a:lnTo>
                      <a:pt x="1047389" y="161625"/>
                    </a:lnTo>
                    <a:cubicBezTo>
                      <a:pt x="1047389" y="166675"/>
                      <a:pt x="1043295" y="170769"/>
                      <a:pt x="1038245" y="170769"/>
                    </a:cubicBezTo>
                    <a:close/>
                    <a:moveTo>
                      <a:pt x="1010251" y="170769"/>
                    </a:moveTo>
                    <a:cubicBezTo>
                      <a:pt x="1005201" y="170769"/>
                      <a:pt x="1001107" y="166675"/>
                      <a:pt x="1001107" y="161625"/>
                    </a:cubicBezTo>
                    <a:lnTo>
                      <a:pt x="1001107" y="88473"/>
                    </a:lnTo>
                    <a:cubicBezTo>
                      <a:pt x="1001107" y="83423"/>
                      <a:pt x="1005201" y="79329"/>
                      <a:pt x="1010251" y="79329"/>
                    </a:cubicBezTo>
                    <a:cubicBezTo>
                      <a:pt x="1015301" y="79329"/>
                      <a:pt x="1019395" y="83423"/>
                      <a:pt x="1019395" y="88473"/>
                    </a:cubicBezTo>
                    <a:lnTo>
                      <a:pt x="1019395" y="161625"/>
                    </a:lnTo>
                    <a:cubicBezTo>
                      <a:pt x="1019395" y="166675"/>
                      <a:pt x="1015301" y="170769"/>
                      <a:pt x="1010251" y="170769"/>
                    </a:cubicBezTo>
                    <a:close/>
                    <a:moveTo>
                      <a:pt x="982257" y="170769"/>
                    </a:moveTo>
                    <a:cubicBezTo>
                      <a:pt x="977207" y="170769"/>
                      <a:pt x="973113" y="166675"/>
                      <a:pt x="973113" y="161625"/>
                    </a:cubicBezTo>
                    <a:lnTo>
                      <a:pt x="973113" y="88473"/>
                    </a:lnTo>
                    <a:cubicBezTo>
                      <a:pt x="973113" y="83423"/>
                      <a:pt x="977207" y="79329"/>
                      <a:pt x="982257" y="79329"/>
                    </a:cubicBezTo>
                    <a:cubicBezTo>
                      <a:pt x="987307" y="79329"/>
                      <a:pt x="991401" y="83423"/>
                      <a:pt x="991401" y="88473"/>
                    </a:cubicBezTo>
                    <a:lnTo>
                      <a:pt x="991401" y="161625"/>
                    </a:lnTo>
                    <a:cubicBezTo>
                      <a:pt x="991401" y="166675"/>
                      <a:pt x="987307" y="170769"/>
                      <a:pt x="982257" y="170769"/>
                    </a:cubicBezTo>
                    <a:close/>
                    <a:moveTo>
                      <a:pt x="954263" y="170769"/>
                    </a:moveTo>
                    <a:cubicBezTo>
                      <a:pt x="949213" y="170769"/>
                      <a:pt x="945119" y="166675"/>
                      <a:pt x="945119" y="161625"/>
                    </a:cubicBezTo>
                    <a:lnTo>
                      <a:pt x="945119" y="88473"/>
                    </a:lnTo>
                    <a:cubicBezTo>
                      <a:pt x="945119" y="83423"/>
                      <a:pt x="949213" y="79329"/>
                      <a:pt x="954263" y="79329"/>
                    </a:cubicBezTo>
                    <a:cubicBezTo>
                      <a:pt x="959313" y="79329"/>
                      <a:pt x="963407" y="83423"/>
                      <a:pt x="963407" y="88473"/>
                    </a:cubicBezTo>
                    <a:lnTo>
                      <a:pt x="963407" y="161625"/>
                    </a:lnTo>
                    <a:cubicBezTo>
                      <a:pt x="963407" y="166675"/>
                      <a:pt x="959313" y="170769"/>
                      <a:pt x="954263" y="170769"/>
                    </a:cubicBezTo>
                    <a:close/>
                    <a:moveTo>
                      <a:pt x="926269" y="170769"/>
                    </a:moveTo>
                    <a:cubicBezTo>
                      <a:pt x="921219" y="170769"/>
                      <a:pt x="917125" y="166675"/>
                      <a:pt x="917125" y="161625"/>
                    </a:cubicBezTo>
                    <a:lnTo>
                      <a:pt x="917125" y="88473"/>
                    </a:lnTo>
                    <a:cubicBezTo>
                      <a:pt x="917125" y="83423"/>
                      <a:pt x="921219" y="79329"/>
                      <a:pt x="926269" y="79329"/>
                    </a:cubicBezTo>
                    <a:cubicBezTo>
                      <a:pt x="931319" y="79329"/>
                      <a:pt x="935413" y="83423"/>
                      <a:pt x="935413" y="88473"/>
                    </a:cubicBezTo>
                    <a:lnTo>
                      <a:pt x="935413" y="161625"/>
                    </a:lnTo>
                    <a:cubicBezTo>
                      <a:pt x="935413" y="166675"/>
                      <a:pt x="931319" y="170769"/>
                      <a:pt x="926269" y="170769"/>
                    </a:cubicBezTo>
                    <a:close/>
                    <a:moveTo>
                      <a:pt x="898275" y="170769"/>
                    </a:moveTo>
                    <a:cubicBezTo>
                      <a:pt x="893225" y="170769"/>
                      <a:pt x="889131" y="166675"/>
                      <a:pt x="889131" y="161625"/>
                    </a:cubicBezTo>
                    <a:lnTo>
                      <a:pt x="889131" y="88473"/>
                    </a:lnTo>
                    <a:cubicBezTo>
                      <a:pt x="889131" y="83423"/>
                      <a:pt x="893225" y="79329"/>
                      <a:pt x="898275" y="79329"/>
                    </a:cubicBezTo>
                    <a:cubicBezTo>
                      <a:pt x="903325" y="79329"/>
                      <a:pt x="907419" y="83423"/>
                      <a:pt x="907419" y="88473"/>
                    </a:cubicBezTo>
                    <a:lnTo>
                      <a:pt x="907419" y="161625"/>
                    </a:lnTo>
                    <a:cubicBezTo>
                      <a:pt x="907419" y="166675"/>
                      <a:pt x="903325" y="170769"/>
                      <a:pt x="898275" y="170769"/>
                    </a:cubicBezTo>
                    <a:close/>
                    <a:moveTo>
                      <a:pt x="870281" y="170769"/>
                    </a:moveTo>
                    <a:cubicBezTo>
                      <a:pt x="865231" y="170769"/>
                      <a:pt x="861137" y="166675"/>
                      <a:pt x="861137" y="161625"/>
                    </a:cubicBezTo>
                    <a:lnTo>
                      <a:pt x="861137" y="88473"/>
                    </a:lnTo>
                    <a:cubicBezTo>
                      <a:pt x="861137" y="83423"/>
                      <a:pt x="865231" y="79329"/>
                      <a:pt x="870281" y="79329"/>
                    </a:cubicBezTo>
                    <a:cubicBezTo>
                      <a:pt x="875331" y="79329"/>
                      <a:pt x="879425" y="83423"/>
                      <a:pt x="879425" y="88473"/>
                    </a:cubicBezTo>
                    <a:lnTo>
                      <a:pt x="879425" y="161625"/>
                    </a:lnTo>
                    <a:cubicBezTo>
                      <a:pt x="879425" y="166675"/>
                      <a:pt x="875331" y="170769"/>
                      <a:pt x="870281" y="170769"/>
                    </a:cubicBezTo>
                    <a:close/>
                    <a:moveTo>
                      <a:pt x="842287" y="170769"/>
                    </a:moveTo>
                    <a:cubicBezTo>
                      <a:pt x="837237" y="170769"/>
                      <a:pt x="833143" y="166675"/>
                      <a:pt x="833143" y="161625"/>
                    </a:cubicBezTo>
                    <a:lnTo>
                      <a:pt x="833143" y="88473"/>
                    </a:lnTo>
                    <a:cubicBezTo>
                      <a:pt x="833143" y="83423"/>
                      <a:pt x="837237" y="79329"/>
                      <a:pt x="842287" y="79329"/>
                    </a:cubicBezTo>
                    <a:cubicBezTo>
                      <a:pt x="847337" y="79329"/>
                      <a:pt x="851431" y="83423"/>
                      <a:pt x="851431" y="88473"/>
                    </a:cubicBezTo>
                    <a:lnTo>
                      <a:pt x="851431" y="161625"/>
                    </a:lnTo>
                    <a:cubicBezTo>
                      <a:pt x="851431" y="166675"/>
                      <a:pt x="847337" y="170769"/>
                      <a:pt x="842287" y="170769"/>
                    </a:cubicBezTo>
                    <a:close/>
                    <a:moveTo>
                      <a:pt x="814293" y="170769"/>
                    </a:moveTo>
                    <a:cubicBezTo>
                      <a:pt x="809243" y="170769"/>
                      <a:pt x="805149" y="166675"/>
                      <a:pt x="805149" y="161625"/>
                    </a:cubicBezTo>
                    <a:lnTo>
                      <a:pt x="805149" y="88473"/>
                    </a:lnTo>
                    <a:cubicBezTo>
                      <a:pt x="805149" y="83423"/>
                      <a:pt x="809243" y="79329"/>
                      <a:pt x="814293" y="79329"/>
                    </a:cubicBezTo>
                    <a:cubicBezTo>
                      <a:pt x="819343" y="79329"/>
                      <a:pt x="823437" y="83423"/>
                      <a:pt x="823437" y="88473"/>
                    </a:cubicBezTo>
                    <a:lnTo>
                      <a:pt x="823437" y="161625"/>
                    </a:lnTo>
                    <a:cubicBezTo>
                      <a:pt x="823437" y="166675"/>
                      <a:pt x="819343" y="170769"/>
                      <a:pt x="814293" y="170769"/>
                    </a:cubicBezTo>
                    <a:close/>
                    <a:moveTo>
                      <a:pt x="786299" y="170769"/>
                    </a:moveTo>
                    <a:cubicBezTo>
                      <a:pt x="781249" y="170769"/>
                      <a:pt x="777155" y="166675"/>
                      <a:pt x="777155" y="161625"/>
                    </a:cubicBezTo>
                    <a:lnTo>
                      <a:pt x="777155" y="88473"/>
                    </a:lnTo>
                    <a:cubicBezTo>
                      <a:pt x="777155" y="83423"/>
                      <a:pt x="781249" y="79329"/>
                      <a:pt x="786299" y="79329"/>
                    </a:cubicBezTo>
                    <a:cubicBezTo>
                      <a:pt x="791349" y="79329"/>
                      <a:pt x="795443" y="83423"/>
                      <a:pt x="795443" y="88473"/>
                    </a:cubicBezTo>
                    <a:lnTo>
                      <a:pt x="795443" y="161625"/>
                    </a:lnTo>
                    <a:cubicBezTo>
                      <a:pt x="795443" y="166675"/>
                      <a:pt x="791349" y="170769"/>
                      <a:pt x="786299" y="170769"/>
                    </a:cubicBezTo>
                    <a:close/>
                    <a:moveTo>
                      <a:pt x="758305" y="170769"/>
                    </a:moveTo>
                    <a:cubicBezTo>
                      <a:pt x="753255" y="170769"/>
                      <a:pt x="749161" y="166675"/>
                      <a:pt x="749161" y="161625"/>
                    </a:cubicBezTo>
                    <a:lnTo>
                      <a:pt x="749161" y="88473"/>
                    </a:lnTo>
                    <a:cubicBezTo>
                      <a:pt x="749161" y="83423"/>
                      <a:pt x="753255" y="79329"/>
                      <a:pt x="758305" y="79329"/>
                    </a:cubicBezTo>
                    <a:cubicBezTo>
                      <a:pt x="763355" y="79329"/>
                      <a:pt x="767449" y="83423"/>
                      <a:pt x="767449" y="88473"/>
                    </a:cubicBezTo>
                    <a:lnTo>
                      <a:pt x="767449" y="161625"/>
                    </a:lnTo>
                    <a:cubicBezTo>
                      <a:pt x="767449" y="166675"/>
                      <a:pt x="763355" y="170769"/>
                      <a:pt x="758305" y="170769"/>
                    </a:cubicBezTo>
                    <a:close/>
                    <a:moveTo>
                      <a:pt x="730311" y="170769"/>
                    </a:moveTo>
                    <a:cubicBezTo>
                      <a:pt x="725261" y="170769"/>
                      <a:pt x="721167" y="166675"/>
                      <a:pt x="721167" y="161625"/>
                    </a:cubicBezTo>
                    <a:lnTo>
                      <a:pt x="721167" y="88473"/>
                    </a:lnTo>
                    <a:cubicBezTo>
                      <a:pt x="721167" y="83423"/>
                      <a:pt x="725261" y="79329"/>
                      <a:pt x="730311" y="79329"/>
                    </a:cubicBezTo>
                    <a:cubicBezTo>
                      <a:pt x="735361" y="79329"/>
                      <a:pt x="739455" y="83423"/>
                      <a:pt x="739455" y="88473"/>
                    </a:cubicBezTo>
                    <a:lnTo>
                      <a:pt x="739455" y="161625"/>
                    </a:lnTo>
                    <a:cubicBezTo>
                      <a:pt x="739455" y="166675"/>
                      <a:pt x="735361" y="170769"/>
                      <a:pt x="730311" y="170769"/>
                    </a:cubicBezTo>
                    <a:close/>
                    <a:moveTo>
                      <a:pt x="702317" y="170769"/>
                    </a:moveTo>
                    <a:cubicBezTo>
                      <a:pt x="697267" y="170769"/>
                      <a:pt x="693173" y="166675"/>
                      <a:pt x="693173" y="161625"/>
                    </a:cubicBezTo>
                    <a:lnTo>
                      <a:pt x="693173" y="88473"/>
                    </a:lnTo>
                    <a:cubicBezTo>
                      <a:pt x="693173" y="83423"/>
                      <a:pt x="697267" y="79329"/>
                      <a:pt x="702317" y="79329"/>
                    </a:cubicBezTo>
                    <a:cubicBezTo>
                      <a:pt x="707367" y="79329"/>
                      <a:pt x="711461" y="83423"/>
                      <a:pt x="711461" y="88473"/>
                    </a:cubicBezTo>
                    <a:lnTo>
                      <a:pt x="711461" y="161625"/>
                    </a:lnTo>
                    <a:cubicBezTo>
                      <a:pt x="711461" y="166675"/>
                      <a:pt x="707367" y="170769"/>
                      <a:pt x="702317" y="170769"/>
                    </a:cubicBezTo>
                    <a:close/>
                    <a:moveTo>
                      <a:pt x="674323" y="170769"/>
                    </a:moveTo>
                    <a:cubicBezTo>
                      <a:pt x="669273" y="170769"/>
                      <a:pt x="665179" y="166675"/>
                      <a:pt x="665179" y="161625"/>
                    </a:cubicBezTo>
                    <a:lnTo>
                      <a:pt x="665179" y="88473"/>
                    </a:lnTo>
                    <a:cubicBezTo>
                      <a:pt x="665179" y="83423"/>
                      <a:pt x="669273" y="79329"/>
                      <a:pt x="674323" y="79329"/>
                    </a:cubicBezTo>
                    <a:cubicBezTo>
                      <a:pt x="679373" y="79329"/>
                      <a:pt x="683467" y="83423"/>
                      <a:pt x="683467" y="88473"/>
                    </a:cubicBezTo>
                    <a:lnTo>
                      <a:pt x="683467" y="161625"/>
                    </a:lnTo>
                    <a:cubicBezTo>
                      <a:pt x="683467" y="166675"/>
                      <a:pt x="679373" y="170769"/>
                      <a:pt x="674323" y="170769"/>
                    </a:cubicBezTo>
                    <a:close/>
                    <a:moveTo>
                      <a:pt x="646329" y="170769"/>
                    </a:moveTo>
                    <a:cubicBezTo>
                      <a:pt x="641279" y="170769"/>
                      <a:pt x="637185" y="166675"/>
                      <a:pt x="637185" y="161625"/>
                    </a:cubicBezTo>
                    <a:lnTo>
                      <a:pt x="637185" y="88473"/>
                    </a:lnTo>
                    <a:cubicBezTo>
                      <a:pt x="637185" y="83423"/>
                      <a:pt x="641279" y="79329"/>
                      <a:pt x="646329" y="79329"/>
                    </a:cubicBezTo>
                    <a:cubicBezTo>
                      <a:pt x="651379" y="79329"/>
                      <a:pt x="655473" y="83423"/>
                      <a:pt x="655473" y="88473"/>
                    </a:cubicBezTo>
                    <a:lnTo>
                      <a:pt x="655473" y="161625"/>
                    </a:lnTo>
                    <a:cubicBezTo>
                      <a:pt x="655473" y="166675"/>
                      <a:pt x="651379" y="170769"/>
                      <a:pt x="646329" y="170769"/>
                    </a:cubicBezTo>
                    <a:close/>
                    <a:moveTo>
                      <a:pt x="618335" y="170769"/>
                    </a:moveTo>
                    <a:cubicBezTo>
                      <a:pt x="613285" y="170769"/>
                      <a:pt x="609191" y="166675"/>
                      <a:pt x="609191" y="161625"/>
                    </a:cubicBezTo>
                    <a:lnTo>
                      <a:pt x="609191" y="88473"/>
                    </a:lnTo>
                    <a:cubicBezTo>
                      <a:pt x="609191" y="83423"/>
                      <a:pt x="613285" y="79329"/>
                      <a:pt x="618335" y="79329"/>
                    </a:cubicBezTo>
                    <a:cubicBezTo>
                      <a:pt x="623385" y="79329"/>
                      <a:pt x="627479" y="83423"/>
                      <a:pt x="627479" y="88473"/>
                    </a:cubicBezTo>
                    <a:lnTo>
                      <a:pt x="627479" y="161625"/>
                    </a:lnTo>
                    <a:cubicBezTo>
                      <a:pt x="627479" y="166675"/>
                      <a:pt x="623385" y="170769"/>
                      <a:pt x="618335" y="170769"/>
                    </a:cubicBezTo>
                    <a:close/>
                    <a:moveTo>
                      <a:pt x="590341" y="170769"/>
                    </a:moveTo>
                    <a:cubicBezTo>
                      <a:pt x="585291" y="170769"/>
                      <a:pt x="581197" y="166675"/>
                      <a:pt x="581197" y="161625"/>
                    </a:cubicBezTo>
                    <a:lnTo>
                      <a:pt x="581197" y="88473"/>
                    </a:lnTo>
                    <a:cubicBezTo>
                      <a:pt x="581197" y="83423"/>
                      <a:pt x="585291" y="79329"/>
                      <a:pt x="590341" y="79329"/>
                    </a:cubicBezTo>
                    <a:cubicBezTo>
                      <a:pt x="595391" y="79329"/>
                      <a:pt x="599485" y="83423"/>
                      <a:pt x="599485" y="88473"/>
                    </a:cubicBezTo>
                    <a:lnTo>
                      <a:pt x="599485" y="161625"/>
                    </a:lnTo>
                    <a:cubicBezTo>
                      <a:pt x="599485" y="166675"/>
                      <a:pt x="595391" y="170769"/>
                      <a:pt x="590341" y="170769"/>
                    </a:cubicBezTo>
                    <a:close/>
                    <a:moveTo>
                      <a:pt x="562347" y="170769"/>
                    </a:moveTo>
                    <a:cubicBezTo>
                      <a:pt x="557297" y="170769"/>
                      <a:pt x="553203" y="166675"/>
                      <a:pt x="553203" y="161625"/>
                    </a:cubicBezTo>
                    <a:lnTo>
                      <a:pt x="553203" y="88473"/>
                    </a:lnTo>
                    <a:cubicBezTo>
                      <a:pt x="553203" y="83423"/>
                      <a:pt x="557297" y="79329"/>
                      <a:pt x="562347" y="79329"/>
                    </a:cubicBezTo>
                    <a:cubicBezTo>
                      <a:pt x="567397" y="79329"/>
                      <a:pt x="571491" y="83423"/>
                      <a:pt x="571491" y="88473"/>
                    </a:cubicBezTo>
                    <a:lnTo>
                      <a:pt x="571491" y="161625"/>
                    </a:lnTo>
                    <a:cubicBezTo>
                      <a:pt x="571491" y="166675"/>
                      <a:pt x="567397" y="170769"/>
                      <a:pt x="562347" y="170769"/>
                    </a:cubicBezTo>
                    <a:close/>
                    <a:moveTo>
                      <a:pt x="534353" y="170769"/>
                    </a:moveTo>
                    <a:cubicBezTo>
                      <a:pt x="529303" y="170769"/>
                      <a:pt x="525209" y="166675"/>
                      <a:pt x="525209" y="161625"/>
                    </a:cubicBezTo>
                    <a:lnTo>
                      <a:pt x="525209" y="88473"/>
                    </a:lnTo>
                    <a:cubicBezTo>
                      <a:pt x="525209" y="83423"/>
                      <a:pt x="529303" y="79329"/>
                      <a:pt x="534353" y="79329"/>
                    </a:cubicBezTo>
                    <a:cubicBezTo>
                      <a:pt x="539403" y="79329"/>
                      <a:pt x="543497" y="83423"/>
                      <a:pt x="543497" y="88473"/>
                    </a:cubicBezTo>
                    <a:lnTo>
                      <a:pt x="543497" y="161625"/>
                    </a:lnTo>
                    <a:cubicBezTo>
                      <a:pt x="543497" y="166675"/>
                      <a:pt x="539403" y="170769"/>
                      <a:pt x="534353" y="170769"/>
                    </a:cubicBezTo>
                    <a:close/>
                    <a:moveTo>
                      <a:pt x="506359" y="170769"/>
                    </a:moveTo>
                    <a:cubicBezTo>
                      <a:pt x="501309" y="170769"/>
                      <a:pt x="497215" y="166675"/>
                      <a:pt x="497215" y="161625"/>
                    </a:cubicBezTo>
                    <a:lnTo>
                      <a:pt x="497215" y="88473"/>
                    </a:lnTo>
                    <a:cubicBezTo>
                      <a:pt x="497215" y="83423"/>
                      <a:pt x="501309" y="79329"/>
                      <a:pt x="506359" y="79329"/>
                    </a:cubicBezTo>
                    <a:cubicBezTo>
                      <a:pt x="511409" y="79329"/>
                      <a:pt x="515503" y="83423"/>
                      <a:pt x="515503" y="88473"/>
                    </a:cubicBezTo>
                    <a:lnTo>
                      <a:pt x="515503" y="161625"/>
                    </a:lnTo>
                    <a:cubicBezTo>
                      <a:pt x="515503" y="166675"/>
                      <a:pt x="511409" y="170769"/>
                      <a:pt x="506359" y="170769"/>
                    </a:cubicBezTo>
                    <a:close/>
                    <a:moveTo>
                      <a:pt x="478365" y="170769"/>
                    </a:moveTo>
                    <a:cubicBezTo>
                      <a:pt x="473315" y="170769"/>
                      <a:pt x="469221" y="166675"/>
                      <a:pt x="469221" y="161625"/>
                    </a:cubicBezTo>
                    <a:lnTo>
                      <a:pt x="469221" y="88473"/>
                    </a:lnTo>
                    <a:cubicBezTo>
                      <a:pt x="469221" y="83423"/>
                      <a:pt x="473315" y="79329"/>
                      <a:pt x="478365" y="79329"/>
                    </a:cubicBezTo>
                    <a:cubicBezTo>
                      <a:pt x="483415" y="79329"/>
                      <a:pt x="487509" y="83423"/>
                      <a:pt x="487509" y="88473"/>
                    </a:cubicBezTo>
                    <a:lnTo>
                      <a:pt x="487509" y="161625"/>
                    </a:lnTo>
                    <a:cubicBezTo>
                      <a:pt x="487509" y="166675"/>
                      <a:pt x="483415" y="170769"/>
                      <a:pt x="478365" y="170769"/>
                    </a:cubicBezTo>
                    <a:close/>
                    <a:moveTo>
                      <a:pt x="450371" y="170769"/>
                    </a:moveTo>
                    <a:cubicBezTo>
                      <a:pt x="445321" y="170769"/>
                      <a:pt x="441227" y="166675"/>
                      <a:pt x="441227" y="161625"/>
                    </a:cubicBezTo>
                    <a:lnTo>
                      <a:pt x="441227" y="88473"/>
                    </a:lnTo>
                    <a:cubicBezTo>
                      <a:pt x="441227" y="83423"/>
                      <a:pt x="445321" y="79329"/>
                      <a:pt x="450371" y="79329"/>
                    </a:cubicBezTo>
                    <a:cubicBezTo>
                      <a:pt x="455421" y="79329"/>
                      <a:pt x="459515" y="83423"/>
                      <a:pt x="459515" y="88473"/>
                    </a:cubicBezTo>
                    <a:lnTo>
                      <a:pt x="459515" y="161625"/>
                    </a:lnTo>
                    <a:cubicBezTo>
                      <a:pt x="459515" y="166675"/>
                      <a:pt x="455421" y="170769"/>
                      <a:pt x="450371" y="170769"/>
                    </a:cubicBezTo>
                    <a:close/>
                    <a:moveTo>
                      <a:pt x="422377" y="170769"/>
                    </a:moveTo>
                    <a:cubicBezTo>
                      <a:pt x="417327" y="170769"/>
                      <a:pt x="413233" y="166675"/>
                      <a:pt x="413233" y="161625"/>
                    </a:cubicBezTo>
                    <a:lnTo>
                      <a:pt x="413233" y="88473"/>
                    </a:lnTo>
                    <a:cubicBezTo>
                      <a:pt x="413233" y="83423"/>
                      <a:pt x="417327" y="79329"/>
                      <a:pt x="422377" y="79329"/>
                    </a:cubicBezTo>
                    <a:cubicBezTo>
                      <a:pt x="427427" y="79329"/>
                      <a:pt x="431521" y="83423"/>
                      <a:pt x="431521" y="88473"/>
                    </a:cubicBezTo>
                    <a:lnTo>
                      <a:pt x="431521" y="161625"/>
                    </a:lnTo>
                    <a:cubicBezTo>
                      <a:pt x="431521" y="166675"/>
                      <a:pt x="427427" y="170769"/>
                      <a:pt x="422377" y="170769"/>
                    </a:cubicBezTo>
                    <a:close/>
                    <a:moveTo>
                      <a:pt x="394383" y="170769"/>
                    </a:moveTo>
                    <a:cubicBezTo>
                      <a:pt x="389333" y="170769"/>
                      <a:pt x="385239" y="166675"/>
                      <a:pt x="385239" y="161625"/>
                    </a:cubicBezTo>
                    <a:lnTo>
                      <a:pt x="385239" y="88473"/>
                    </a:lnTo>
                    <a:cubicBezTo>
                      <a:pt x="385239" y="83423"/>
                      <a:pt x="389333" y="79329"/>
                      <a:pt x="394383" y="79329"/>
                    </a:cubicBezTo>
                    <a:cubicBezTo>
                      <a:pt x="399433" y="79329"/>
                      <a:pt x="403527" y="83423"/>
                      <a:pt x="403527" y="88473"/>
                    </a:cubicBezTo>
                    <a:lnTo>
                      <a:pt x="403527" y="161625"/>
                    </a:lnTo>
                    <a:cubicBezTo>
                      <a:pt x="403527" y="166675"/>
                      <a:pt x="399433" y="170769"/>
                      <a:pt x="394383" y="170769"/>
                    </a:cubicBezTo>
                    <a:close/>
                    <a:moveTo>
                      <a:pt x="366389" y="170769"/>
                    </a:moveTo>
                    <a:cubicBezTo>
                      <a:pt x="361339" y="170769"/>
                      <a:pt x="357245" y="166675"/>
                      <a:pt x="357245" y="161625"/>
                    </a:cubicBezTo>
                    <a:lnTo>
                      <a:pt x="357245" y="88473"/>
                    </a:lnTo>
                    <a:cubicBezTo>
                      <a:pt x="357245" y="83423"/>
                      <a:pt x="361339" y="79329"/>
                      <a:pt x="366389" y="79329"/>
                    </a:cubicBezTo>
                    <a:cubicBezTo>
                      <a:pt x="371439" y="79329"/>
                      <a:pt x="375533" y="83423"/>
                      <a:pt x="375533" y="88473"/>
                    </a:cubicBezTo>
                    <a:lnTo>
                      <a:pt x="375533" y="161625"/>
                    </a:lnTo>
                    <a:cubicBezTo>
                      <a:pt x="375533" y="166675"/>
                      <a:pt x="371439" y="170769"/>
                      <a:pt x="366389" y="170769"/>
                    </a:cubicBezTo>
                    <a:close/>
                    <a:moveTo>
                      <a:pt x="338395" y="170769"/>
                    </a:moveTo>
                    <a:cubicBezTo>
                      <a:pt x="333345" y="170769"/>
                      <a:pt x="329251" y="166675"/>
                      <a:pt x="329251" y="161625"/>
                    </a:cubicBezTo>
                    <a:lnTo>
                      <a:pt x="329251" y="88473"/>
                    </a:lnTo>
                    <a:cubicBezTo>
                      <a:pt x="329251" y="83423"/>
                      <a:pt x="333345" y="79329"/>
                      <a:pt x="338395" y="79329"/>
                    </a:cubicBezTo>
                    <a:cubicBezTo>
                      <a:pt x="343445" y="79329"/>
                      <a:pt x="347539" y="83423"/>
                      <a:pt x="347539" y="88473"/>
                    </a:cubicBezTo>
                    <a:lnTo>
                      <a:pt x="347539" y="161625"/>
                    </a:lnTo>
                    <a:cubicBezTo>
                      <a:pt x="347539" y="166675"/>
                      <a:pt x="343445" y="170769"/>
                      <a:pt x="338395" y="170769"/>
                    </a:cubicBezTo>
                    <a:close/>
                    <a:moveTo>
                      <a:pt x="310401" y="170769"/>
                    </a:moveTo>
                    <a:cubicBezTo>
                      <a:pt x="305351" y="170769"/>
                      <a:pt x="301257" y="166675"/>
                      <a:pt x="301257" y="161625"/>
                    </a:cubicBezTo>
                    <a:lnTo>
                      <a:pt x="301257" y="88473"/>
                    </a:lnTo>
                    <a:cubicBezTo>
                      <a:pt x="301257" y="83423"/>
                      <a:pt x="305351" y="79329"/>
                      <a:pt x="310401" y="79329"/>
                    </a:cubicBezTo>
                    <a:cubicBezTo>
                      <a:pt x="315451" y="79329"/>
                      <a:pt x="319545" y="83423"/>
                      <a:pt x="319545" y="88473"/>
                    </a:cubicBezTo>
                    <a:lnTo>
                      <a:pt x="319545" y="161625"/>
                    </a:lnTo>
                    <a:cubicBezTo>
                      <a:pt x="319545" y="166675"/>
                      <a:pt x="315451" y="170769"/>
                      <a:pt x="310401" y="170769"/>
                    </a:cubicBezTo>
                    <a:close/>
                    <a:moveTo>
                      <a:pt x="282407" y="170769"/>
                    </a:moveTo>
                    <a:cubicBezTo>
                      <a:pt x="277357" y="170769"/>
                      <a:pt x="273263" y="166675"/>
                      <a:pt x="273263" y="161625"/>
                    </a:cubicBezTo>
                    <a:lnTo>
                      <a:pt x="273263" y="88473"/>
                    </a:lnTo>
                    <a:cubicBezTo>
                      <a:pt x="273263" y="83423"/>
                      <a:pt x="277357" y="79329"/>
                      <a:pt x="282407" y="79329"/>
                    </a:cubicBezTo>
                    <a:cubicBezTo>
                      <a:pt x="287457" y="79329"/>
                      <a:pt x="291551" y="83423"/>
                      <a:pt x="291551" y="88473"/>
                    </a:cubicBezTo>
                    <a:lnTo>
                      <a:pt x="291551" y="161625"/>
                    </a:lnTo>
                    <a:cubicBezTo>
                      <a:pt x="291551" y="166675"/>
                      <a:pt x="287457" y="170769"/>
                      <a:pt x="282407" y="170769"/>
                    </a:cubicBezTo>
                    <a:close/>
                    <a:moveTo>
                      <a:pt x="0" y="187436"/>
                    </a:moveTo>
                    <a:lnTo>
                      <a:pt x="1402492" y="187436"/>
                    </a:lnTo>
                    <a:lnTo>
                      <a:pt x="1402492" y="56158"/>
                    </a:lnTo>
                    <a:lnTo>
                      <a:pt x="0" y="56158"/>
                    </a:lnTo>
                    <a:close/>
                    <a:moveTo>
                      <a:pt x="448311" y="646221"/>
                    </a:moveTo>
                    <a:cubicBezTo>
                      <a:pt x="435378" y="646221"/>
                      <a:pt x="424893" y="635736"/>
                      <a:pt x="424893" y="622803"/>
                    </a:cubicBezTo>
                    <a:lnTo>
                      <a:pt x="424893" y="400558"/>
                    </a:lnTo>
                    <a:cubicBezTo>
                      <a:pt x="424893" y="387625"/>
                      <a:pt x="435378" y="377140"/>
                      <a:pt x="448311" y="377140"/>
                    </a:cubicBezTo>
                    <a:lnTo>
                      <a:pt x="1211100" y="377140"/>
                    </a:lnTo>
                    <a:cubicBezTo>
                      <a:pt x="1224033" y="377140"/>
                      <a:pt x="1234518" y="387625"/>
                      <a:pt x="1234518" y="400558"/>
                    </a:cubicBezTo>
                    <a:lnTo>
                      <a:pt x="1234518" y="622803"/>
                    </a:lnTo>
                    <a:cubicBezTo>
                      <a:pt x="1234518" y="635736"/>
                      <a:pt x="1224033" y="646221"/>
                      <a:pt x="1211100" y="646221"/>
                    </a:cubicBezTo>
                    <a:close/>
                    <a:moveTo>
                      <a:pt x="1157297" y="896251"/>
                    </a:moveTo>
                    <a:cubicBezTo>
                      <a:pt x="1142981" y="896251"/>
                      <a:pt x="1131375" y="884645"/>
                      <a:pt x="1131375" y="870329"/>
                    </a:cubicBezTo>
                    <a:lnTo>
                      <a:pt x="1131375" y="765012"/>
                    </a:lnTo>
                    <a:cubicBezTo>
                      <a:pt x="1131375" y="750696"/>
                      <a:pt x="1142981" y="739090"/>
                      <a:pt x="1157297" y="739090"/>
                    </a:cubicBezTo>
                    <a:lnTo>
                      <a:pt x="1260983" y="739090"/>
                    </a:lnTo>
                    <a:cubicBezTo>
                      <a:pt x="1275299" y="739090"/>
                      <a:pt x="1286905" y="750696"/>
                      <a:pt x="1286905" y="765012"/>
                    </a:cubicBezTo>
                    <a:lnTo>
                      <a:pt x="1286905" y="870329"/>
                    </a:lnTo>
                    <a:cubicBezTo>
                      <a:pt x="1286905" y="884645"/>
                      <a:pt x="1275299" y="896251"/>
                      <a:pt x="1260983" y="896251"/>
                    </a:cubicBezTo>
                    <a:close/>
                    <a:moveTo>
                      <a:pt x="193380" y="1417901"/>
                    </a:moveTo>
                    <a:lnTo>
                      <a:pt x="236685" y="1417901"/>
                    </a:lnTo>
                    <a:lnTo>
                      <a:pt x="276969" y="1362511"/>
                    </a:lnTo>
                    <a:lnTo>
                      <a:pt x="276969" y="1190793"/>
                    </a:lnTo>
                    <a:lnTo>
                      <a:pt x="319776" y="1190793"/>
                    </a:lnTo>
                    <a:lnTo>
                      <a:pt x="319049" y="1364525"/>
                    </a:lnTo>
                    <a:lnTo>
                      <a:pt x="355305" y="1417901"/>
                    </a:lnTo>
                    <a:lnTo>
                      <a:pt x="398610" y="1417901"/>
                    </a:lnTo>
                    <a:lnTo>
                      <a:pt x="438894" y="1362511"/>
                    </a:lnTo>
                    <a:lnTo>
                      <a:pt x="438894" y="1190793"/>
                    </a:lnTo>
                    <a:lnTo>
                      <a:pt x="486464" y="1190793"/>
                    </a:lnTo>
                    <a:lnTo>
                      <a:pt x="485737" y="1364525"/>
                    </a:lnTo>
                    <a:lnTo>
                      <a:pt x="521993" y="1417901"/>
                    </a:lnTo>
                    <a:lnTo>
                      <a:pt x="565298" y="1417901"/>
                    </a:lnTo>
                    <a:lnTo>
                      <a:pt x="605582" y="1362511"/>
                    </a:lnTo>
                    <a:lnTo>
                      <a:pt x="605582" y="1190793"/>
                    </a:lnTo>
                    <a:lnTo>
                      <a:pt x="658202" y="1190793"/>
                    </a:lnTo>
                    <a:lnTo>
                      <a:pt x="657475" y="1364525"/>
                    </a:lnTo>
                    <a:lnTo>
                      <a:pt x="693731" y="1417901"/>
                    </a:lnTo>
                    <a:lnTo>
                      <a:pt x="737036" y="1417901"/>
                    </a:lnTo>
                    <a:lnTo>
                      <a:pt x="777320" y="1362511"/>
                    </a:lnTo>
                    <a:lnTo>
                      <a:pt x="777320" y="1190793"/>
                    </a:lnTo>
                    <a:lnTo>
                      <a:pt x="811843" y="1190793"/>
                    </a:lnTo>
                    <a:lnTo>
                      <a:pt x="811843" y="1092914"/>
                    </a:lnTo>
                    <a:lnTo>
                      <a:pt x="126043" y="1092914"/>
                    </a:lnTo>
                    <a:lnTo>
                      <a:pt x="126043" y="1190793"/>
                    </a:lnTo>
                    <a:lnTo>
                      <a:pt x="157851" y="1190793"/>
                    </a:lnTo>
                    <a:lnTo>
                      <a:pt x="157124" y="1364525"/>
                    </a:lnTo>
                    <a:close/>
                    <a:moveTo>
                      <a:pt x="715384" y="1461206"/>
                    </a:moveTo>
                    <a:lnTo>
                      <a:pt x="733542" y="1459289"/>
                    </a:lnTo>
                    <a:lnTo>
                      <a:pt x="739046" y="1457208"/>
                    </a:lnTo>
                    <a:lnTo>
                      <a:pt x="741065" y="1454659"/>
                    </a:lnTo>
                    <a:lnTo>
                      <a:pt x="741065" y="1428476"/>
                    </a:lnTo>
                    <a:lnTo>
                      <a:pt x="739046" y="1425927"/>
                    </a:lnTo>
                    <a:lnTo>
                      <a:pt x="733542" y="1423846"/>
                    </a:lnTo>
                    <a:cubicBezTo>
                      <a:pt x="728894" y="1422661"/>
                      <a:pt x="722474" y="1421929"/>
                      <a:pt x="715384" y="1421929"/>
                    </a:cubicBezTo>
                    <a:cubicBezTo>
                      <a:pt x="704748" y="1421929"/>
                      <a:pt x="695620" y="1423577"/>
                      <a:pt x="691721" y="1425927"/>
                    </a:cubicBezTo>
                    <a:cubicBezTo>
                      <a:pt x="690421" y="1426711"/>
                      <a:pt x="689703" y="1427572"/>
                      <a:pt x="689703" y="1428476"/>
                    </a:cubicBezTo>
                    <a:lnTo>
                      <a:pt x="689703" y="1454659"/>
                    </a:lnTo>
                    <a:cubicBezTo>
                      <a:pt x="689703" y="1456467"/>
                      <a:pt x="692578" y="1458104"/>
                      <a:pt x="697225" y="1459289"/>
                    </a:cubicBezTo>
                    <a:cubicBezTo>
                      <a:pt x="701873" y="1460473"/>
                      <a:pt x="708293" y="1461206"/>
                      <a:pt x="715384" y="1461206"/>
                    </a:cubicBezTo>
                    <a:close/>
                    <a:moveTo>
                      <a:pt x="543646" y="1461206"/>
                    </a:moveTo>
                    <a:lnTo>
                      <a:pt x="561804" y="1459289"/>
                    </a:lnTo>
                    <a:lnTo>
                      <a:pt x="567308" y="1457208"/>
                    </a:lnTo>
                    <a:lnTo>
                      <a:pt x="569327" y="1454659"/>
                    </a:lnTo>
                    <a:lnTo>
                      <a:pt x="569327" y="1428476"/>
                    </a:lnTo>
                    <a:lnTo>
                      <a:pt x="567308" y="1425927"/>
                    </a:lnTo>
                    <a:lnTo>
                      <a:pt x="561804" y="1423846"/>
                    </a:lnTo>
                    <a:cubicBezTo>
                      <a:pt x="557156" y="1422661"/>
                      <a:pt x="550736" y="1421929"/>
                      <a:pt x="543646" y="1421929"/>
                    </a:cubicBezTo>
                    <a:cubicBezTo>
                      <a:pt x="533010" y="1421929"/>
                      <a:pt x="523882" y="1423577"/>
                      <a:pt x="519983" y="1425927"/>
                    </a:cubicBezTo>
                    <a:cubicBezTo>
                      <a:pt x="518683" y="1426711"/>
                      <a:pt x="517965" y="1427572"/>
                      <a:pt x="517965" y="1428476"/>
                    </a:cubicBezTo>
                    <a:lnTo>
                      <a:pt x="517965" y="1454659"/>
                    </a:lnTo>
                    <a:cubicBezTo>
                      <a:pt x="517965" y="1456467"/>
                      <a:pt x="520840" y="1458104"/>
                      <a:pt x="525487" y="1459289"/>
                    </a:cubicBezTo>
                    <a:cubicBezTo>
                      <a:pt x="530135" y="1460473"/>
                      <a:pt x="536555" y="1461206"/>
                      <a:pt x="543646" y="1461206"/>
                    </a:cubicBezTo>
                    <a:close/>
                    <a:moveTo>
                      <a:pt x="376958" y="1461206"/>
                    </a:moveTo>
                    <a:lnTo>
                      <a:pt x="395116" y="1459289"/>
                    </a:lnTo>
                    <a:lnTo>
                      <a:pt x="400620" y="1457208"/>
                    </a:lnTo>
                    <a:lnTo>
                      <a:pt x="402639" y="1454659"/>
                    </a:lnTo>
                    <a:lnTo>
                      <a:pt x="402639" y="1428476"/>
                    </a:lnTo>
                    <a:lnTo>
                      <a:pt x="400620" y="1425927"/>
                    </a:lnTo>
                    <a:lnTo>
                      <a:pt x="395116" y="1423846"/>
                    </a:lnTo>
                    <a:cubicBezTo>
                      <a:pt x="390468" y="1422661"/>
                      <a:pt x="384048" y="1421929"/>
                      <a:pt x="376958" y="1421929"/>
                    </a:cubicBezTo>
                    <a:cubicBezTo>
                      <a:pt x="366322" y="1421929"/>
                      <a:pt x="357194" y="1423577"/>
                      <a:pt x="353295" y="1425927"/>
                    </a:cubicBezTo>
                    <a:cubicBezTo>
                      <a:pt x="351995" y="1426711"/>
                      <a:pt x="351277" y="1427572"/>
                      <a:pt x="351277" y="1428476"/>
                    </a:cubicBezTo>
                    <a:lnTo>
                      <a:pt x="351277" y="1454659"/>
                    </a:lnTo>
                    <a:cubicBezTo>
                      <a:pt x="351277" y="1456467"/>
                      <a:pt x="354152" y="1458104"/>
                      <a:pt x="358799" y="1459289"/>
                    </a:cubicBezTo>
                    <a:cubicBezTo>
                      <a:pt x="363447" y="1460473"/>
                      <a:pt x="369867" y="1461206"/>
                      <a:pt x="376958" y="1461206"/>
                    </a:cubicBezTo>
                    <a:close/>
                    <a:moveTo>
                      <a:pt x="215033" y="1461206"/>
                    </a:moveTo>
                    <a:lnTo>
                      <a:pt x="233191" y="1459289"/>
                    </a:lnTo>
                    <a:lnTo>
                      <a:pt x="238695" y="1457208"/>
                    </a:lnTo>
                    <a:lnTo>
                      <a:pt x="240714" y="1454659"/>
                    </a:lnTo>
                    <a:lnTo>
                      <a:pt x="240714" y="1428476"/>
                    </a:lnTo>
                    <a:lnTo>
                      <a:pt x="238695" y="1425927"/>
                    </a:lnTo>
                    <a:lnTo>
                      <a:pt x="233191" y="1423846"/>
                    </a:lnTo>
                    <a:cubicBezTo>
                      <a:pt x="228543" y="1422661"/>
                      <a:pt x="222123" y="1421929"/>
                      <a:pt x="215033" y="1421929"/>
                    </a:cubicBezTo>
                    <a:cubicBezTo>
                      <a:pt x="204397" y="1421929"/>
                      <a:pt x="195269" y="1423577"/>
                      <a:pt x="191370" y="1425927"/>
                    </a:cubicBezTo>
                    <a:cubicBezTo>
                      <a:pt x="190070" y="1426711"/>
                      <a:pt x="189352" y="1427572"/>
                      <a:pt x="189352" y="1428476"/>
                    </a:cubicBezTo>
                    <a:lnTo>
                      <a:pt x="189352" y="1454659"/>
                    </a:lnTo>
                    <a:cubicBezTo>
                      <a:pt x="189352" y="1456467"/>
                      <a:pt x="192227" y="1458104"/>
                      <a:pt x="196874" y="1459289"/>
                    </a:cubicBezTo>
                    <a:cubicBezTo>
                      <a:pt x="201522" y="1460473"/>
                      <a:pt x="207942" y="1461206"/>
                      <a:pt x="215033" y="1461206"/>
                    </a:cubicBezTo>
                    <a:close/>
                    <a:moveTo>
                      <a:pt x="486552" y="1531448"/>
                    </a:moveTo>
                    <a:cubicBezTo>
                      <a:pt x="486158" y="1531123"/>
                      <a:pt x="486146" y="1530770"/>
                      <a:pt x="486146" y="1530415"/>
                    </a:cubicBezTo>
                    <a:lnTo>
                      <a:pt x="486560" y="1529359"/>
                    </a:lnTo>
                    <a:close/>
                    <a:moveTo>
                      <a:pt x="319858" y="1532686"/>
                    </a:moveTo>
                    <a:cubicBezTo>
                      <a:pt x="319027" y="1532018"/>
                      <a:pt x="318967" y="1531224"/>
                      <a:pt x="318967" y="1530415"/>
                    </a:cubicBezTo>
                    <a:lnTo>
                      <a:pt x="319878" y="1528094"/>
                    </a:lnTo>
                    <a:close/>
                    <a:moveTo>
                      <a:pt x="157929" y="1533624"/>
                    </a:moveTo>
                    <a:cubicBezTo>
                      <a:pt x="156796" y="1532725"/>
                      <a:pt x="156670" y="1531585"/>
                      <a:pt x="156670" y="1530415"/>
                    </a:cubicBezTo>
                    <a:lnTo>
                      <a:pt x="157957" y="1527136"/>
                    </a:lnTo>
                    <a:close/>
                    <a:moveTo>
                      <a:pt x="658276" y="1534776"/>
                    </a:moveTo>
                    <a:cubicBezTo>
                      <a:pt x="656808" y="1533616"/>
                      <a:pt x="656564" y="1532045"/>
                      <a:pt x="656564" y="1530415"/>
                    </a:cubicBezTo>
                    <a:lnTo>
                      <a:pt x="658313" y="1525960"/>
                    </a:lnTo>
                    <a:close/>
                    <a:moveTo>
                      <a:pt x="1191766" y="1623750"/>
                    </a:moveTo>
                    <a:lnTo>
                      <a:pt x="1199790" y="1623750"/>
                    </a:lnTo>
                    <a:lnTo>
                      <a:pt x="1199790" y="1566817"/>
                    </a:lnTo>
                    <a:lnTo>
                      <a:pt x="1191766" y="1566817"/>
                    </a:lnTo>
                    <a:close/>
                    <a:moveTo>
                      <a:pt x="1197062" y="1639589"/>
                    </a:moveTo>
                    <a:cubicBezTo>
                      <a:pt x="1172200" y="1639589"/>
                      <a:pt x="1152046" y="1619435"/>
                      <a:pt x="1152046" y="1594573"/>
                    </a:cubicBezTo>
                    <a:cubicBezTo>
                      <a:pt x="1152046" y="1569711"/>
                      <a:pt x="1172200" y="1549557"/>
                      <a:pt x="1197062" y="1549557"/>
                    </a:cubicBezTo>
                    <a:cubicBezTo>
                      <a:pt x="1221924" y="1549557"/>
                      <a:pt x="1242079" y="1569711"/>
                      <a:pt x="1242079" y="1594573"/>
                    </a:cubicBezTo>
                    <a:cubicBezTo>
                      <a:pt x="1242079" y="1619435"/>
                      <a:pt x="1221924" y="1639589"/>
                      <a:pt x="1197062" y="1639589"/>
                    </a:cubicBezTo>
                    <a:close/>
                    <a:moveTo>
                      <a:pt x="193380" y="1779536"/>
                    </a:moveTo>
                    <a:lnTo>
                      <a:pt x="236685" y="1779536"/>
                    </a:lnTo>
                    <a:lnTo>
                      <a:pt x="276969" y="1724146"/>
                    </a:lnTo>
                    <a:lnTo>
                      <a:pt x="276969" y="1571626"/>
                    </a:lnTo>
                    <a:lnTo>
                      <a:pt x="319696" y="1571626"/>
                    </a:lnTo>
                    <a:lnTo>
                      <a:pt x="319049" y="1726160"/>
                    </a:lnTo>
                    <a:lnTo>
                      <a:pt x="355305" y="1779536"/>
                    </a:lnTo>
                    <a:lnTo>
                      <a:pt x="398610" y="1779536"/>
                    </a:lnTo>
                    <a:lnTo>
                      <a:pt x="438894" y="1724146"/>
                    </a:lnTo>
                    <a:lnTo>
                      <a:pt x="438894" y="1571626"/>
                    </a:lnTo>
                    <a:lnTo>
                      <a:pt x="486384" y="1571626"/>
                    </a:lnTo>
                    <a:lnTo>
                      <a:pt x="485737" y="1726160"/>
                    </a:lnTo>
                    <a:lnTo>
                      <a:pt x="521993" y="1779536"/>
                    </a:lnTo>
                    <a:lnTo>
                      <a:pt x="565298" y="1779536"/>
                    </a:lnTo>
                    <a:lnTo>
                      <a:pt x="605582" y="1724146"/>
                    </a:lnTo>
                    <a:lnTo>
                      <a:pt x="605582" y="1571626"/>
                    </a:lnTo>
                    <a:lnTo>
                      <a:pt x="658122" y="1571626"/>
                    </a:lnTo>
                    <a:lnTo>
                      <a:pt x="657475" y="1726160"/>
                    </a:lnTo>
                    <a:lnTo>
                      <a:pt x="693731" y="1779536"/>
                    </a:lnTo>
                    <a:lnTo>
                      <a:pt x="737036" y="1779536"/>
                    </a:lnTo>
                    <a:lnTo>
                      <a:pt x="777320" y="1724146"/>
                    </a:lnTo>
                    <a:lnTo>
                      <a:pt x="777320" y="1571626"/>
                    </a:lnTo>
                    <a:lnTo>
                      <a:pt x="807081" y="1571626"/>
                    </a:lnTo>
                    <a:lnTo>
                      <a:pt x="807081" y="1473747"/>
                    </a:lnTo>
                    <a:lnTo>
                      <a:pt x="121281" y="1473747"/>
                    </a:lnTo>
                    <a:lnTo>
                      <a:pt x="121281" y="1571626"/>
                    </a:lnTo>
                    <a:lnTo>
                      <a:pt x="157771" y="1571626"/>
                    </a:lnTo>
                    <a:lnTo>
                      <a:pt x="157124" y="1726160"/>
                    </a:lnTo>
                    <a:close/>
                    <a:moveTo>
                      <a:pt x="715384" y="1822841"/>
                    </a:moveTo>
                    <a:lnTo>
                      <a:pt x="733542" y="1820924"/>
                    </a:lnTo>
                    <a:lnTo>
                      <a:pt x="739046" y="1818843"/>
                    </a:lnTo>
                    <a:lnTo>
                      <a:pt x="741065" y="1816294"/>
                    </a:lnTo>
                    <a:lnTo>
                      <a:pt x="741065" y="1790112"/>
                    </a:lnTo>
                    <a:lnTo>
                      <a:pt x="739046" y="1787563"/>
                    </a:lnTo>
                    <a:lnTo>
                      <a:pt x="733542" y="1785481"/>
                    </a:lnTo>
                    <a:cubicBezTo>
                      <a:pt x="728894" y="1784297"/>
                      <a:pt x="722474" y="1783564"/>
                      <a:pt x="715384" y="1783564"/>
                    </a:cubicBezTo>
                    <a:cubicBezTo>
                      <a:pt x="704748" y="1783564"/>
                      <a:pt x="695620" y="1785212"/>
                      <a:pt x="691721" y="1787563"/>
                    </a:cubicBezTo>
                    <a:cubicBezTo>
                      <a:pt x="690421" y="1788346"/>
                      <a:pt x="689703" y="1789207"/>
                      <a:pt x="689703" y="1790112"/>
                    </a:cubicBezTo>
                    <a:lnTo>
                      <a:pt x="689703" y="1816294"/>
                    </a:lnTo>
                    <a:cubicBezTo>
                      <a:pt x="689703" y="1818102"/>
                      <a:pt x="692578" y="1819739"/>
                      <a:pt x="697225" y="1820924"/>
                    </a:cubicBezTo>
                    <a:cubicBezTo>
                      <a:pt x="701873" y="1822109"/>
                      <a:pt x="708293" y="1822841"/>
                      <a:pt x="715384" y="1822841"/>
                    </a:cubicBezTo>
                    <a:close/>
                    <a:moveTo>
                      <a:pt x="543646" y="1822841"/>
                    </a:moveTo>
                    <a:lnTo>
                      <a:pt x="561804" y="1820924"/>
                    </a:lnTo>
                    <a:lnTo>
                      <a:pt x="567308" y="1818843"/>
                    </a:lnTo>
                    <a:lnTo>
                      <a:pt x="569327" y="1816294"/>
                    </a:lnTo>
                    <a:lnTo>
                      <a:pt x="569327" y="1790112"/>
                    </a:lnTo>
                    <a:lnTo>
                      <a:pt x="567308" y="1787563"/>
                    </a:lnTo>
                    <a:lnTo>
                      <a:pt x="561804" y="1785481"/>
                    </a:lnTo>
                    <a:cubicBezTo>
                      <a:pt x="557156" y="1784297"/>
                      <a:pt x="550736" y="1783564"/>
                      <a:pt x="543646" y="1783564"/>
                    </a:cubicBezTo>
                    <a:cubicBezTo>
                      <a:pt x="533010" y="1783564"/>
                      <a:pt x="523882" y="1785212"/>
                      <a:pt x="519983" y="1787563"/>
                    </a:cubicBezTo>
                    <a:cubicBezTo>
                      <a:pt x="518683" y="1788346"/>
                      <a:pt x="517965" y="1789207"/>
                      <a:pt x="517965" y="1790112"/>
                    </a:cubicBezTo>
                    <a:lnTo>
                      <a:pt x="517965" y="1816294"/>
                    </a:lnTo>
                    <a:cubicBezTo>
                      <a:pt x="517965" y="1818102"/>
                      <a:pt x="520840" y="1819739"/>
                      <a:pt x="525487" y="1820924"/>
                    </a:cubicBezTo>
                    <a:cubicBezTo>
                      <a:pt x="530135" y="1822109"/>
                      <a:pt x="536555" y="1822841"/>
                      <a:pt x="543646" y="1822841"/>
                    </a:cubicBezTo>
                    <a:close/>
                    <a:moveTo>
                      <a:pt x="376958" y="1822841"/>
                    </a:moveTo>
                    <a:lnTo>
                      <a:pt x="395116" y="1820924"/>
                    </a:lnTo>
                    <a:lnTo>
                      <a:pt x="400620" y="1818843"/>
                    </a:lnTo>
                    <a:lnTo>
                      <a:pt x="402639" y="1816294"/>
                    </a:lnTo>
                    <a:lnTo>
                      <a:pt x="402639" y="1790112"/>
                    </a:lnTo>
                    <a:lnTo>
                      <a:pt x="400620" y="1787563"/>
                    </a:lnTo>
                    <a:lnTo>
                      <a:pt x="395116" y="1785481"/>
                    </a:lnTo>
                    <a:cubicBezTo>
                      <a:pt x="390468" y="1784297"/>
                      <a:pt x="384048" y="1783564"/>
                      <a:pt x="376958" y="1783564"/>
                    </a:cubicBezTo>
                    <a:cubicBezTo>
                      <a:pt x="366322" y="1783564"/>
                      <a:pt x="357194" y="1785212"/>
                      <a:pt x="353295" y="1787563"/>
                    </a:cubicBezTo>
                    <a:cubicBezTo>
                      <a:pt x="351995" y="1788346"/>
                      <a:pt x="351277" y="1789207"/>
                      <a:pt x="351277" y="1790112"/>
                    </a:cubicBezTo>
                    <a:lnTo>
                      <a:pt x="351277" y="1816294"/>
                    </a:lnTo>
                    <a:cubicBezTo>
                      <a:pt x="351277" y="1818102"/>
                      <a:pt x="354152" y="1819739"/>
                      <a:pt x="358799" y="1820924"/>
                    </a:cubicBezTo>
                    <a:cubicBezTo>
                      <a:pt x="363447" y="1822109"/>
                      <a:pt x="369867" y="1822841"/>
                      <a:pt x="376958" y="1822841"/>
                    </a:cubicBezTo>
                    <a:close/>
                    <a:moveTo>
                      <a:pt x="215033" y="1822841"/>
                    </a:moveTo>
                    <a:lnTo>
                      <a:pt x="233191" y="1820924"/>
                    </a:lnTo>
                    <a:lnTo>
                      <a:pt x="238695" y="1818843"/>
                    </a:lnTo>
                    <a:lnTo>
                      <a:pt x="240714" y="1816294"/>
                    </a:lnTo>
                    <a:lnTo>
                      <a:pt x="240714" y="1790112"/>
                    </a:lnTo>
                    <a:lnTo>
                      <a:pt x="238695" y="1787563"/>
                    </a:lnTo>
                    <a:lnTo>
                      <a:pt x="233191" y="1785481"/>
                    </a:lnTo>
                    <a:cubicBezTo>
                      <a:pt x="228543" y="1784297"/>
                      <a:pt x="222123" y="1783564"/>
                      <a:pt x="215033" y="1783564"/>
                    </a:cubicBezTo>
                    <a:cubicBezTo>
                      <a:pt x="204397" y="1783564"/>
                      <a:pt x="195269" y="1785212"/>
                      <a:pt x="191370" y="1787563"/>
                    </a:cubicBezTo>
                    <a:cubicBezTo>
                      <a:pt x="190070" y="1788346"/>
                      <a:pt x="189352" y="1789207"/>
                      <a:pt x="189352" y="1790112"/>
                    </a:cubicBezTo>
                    <a:lnTo>
                      <a:pt x="189352" y="1816294"/>
                    </a:lnTo>
                    <a:cubicBezTo>
                      <a:pt x="189352" y="1818102"/>
                      <a:pt x="192227" y="1819739"/>
                      <a:pt x="196874" y="1820924"/>
                    </a:cubicBezTo>
                    <a:cubicBezTo>
                      <a:pt x="201522" y="1822109"/>
                      <a:pt x="207942" y="1822841"/>
                      <a:pt x="215033" y="1822841"/>
                    </a:cubicBezTo>
                    <a:close/>
                    <a:moveTo>
                      <a:pt x="986109" y="1830956"/>
                    </a:moveTo>
                    <a:lnTo>
                      <a:pt x="986109" y="1782631"/>
                    </a:lnTo>
                    <a:lnTo>
                      <a:pt x="1102789" y="1782631"/>
                    </a:lnTo>
                    <a:lnTo>
                      <a:pt x="1102789" y="1830956"/>
                    </a:lnTo>
                    <a:close/>
                    <a:moveTo>
                      <a:pt x="486503" y="1896847"/>
                    </a:moveTo>
                    <a:cubicBezTo>
                      <a:pt x="486155" y="1896558"/>
                      <a:pt x="486146" y="1896249"/>
                      <a:pt x="486146" y="1895937"/>
                    </a:cubicBezTo>
                    <a:lnTo>
                      <a:pt x="486511" y="1895007"/>
                    </a:lnTo>
                    <a:close/>
                    <a:moveTo>
                      <a:pt x="319810" y="1898084"/>
                    </a:moveTo>
                    <a:cubicBezTo>
                      <a:pt x="319020" y="1897449"/>
                      <a:pt x="318967" y="1896699"/>
                      <a:pt x="318967" y="1895937"/>
                    </a:cubicBezTo>
                    <a:lnTo>
                      <a:pt x="319828" y="1893743"/>
                    </a:lnTo>
                    <a:close/>
                    <a:moveTo>
                      <a:pt x="157881" y="1899022"/>
                    </a:moveTo>
                    <a:cubicBezTo>
                      <a:pt x="156786" y="1898152"/>
                      <a:pt x="156670" y="1897059"/>
                      <a:pt x="156670" y="1895937"/>
                    </a:cubicBezTo>
                    <a:lnTo>
                      <a:pt x="157907" y="1892784"/>
                    </a:lnTo>
                    <a:close/>
                    <a:moveTo>
                      <a:pt x="658227" y="1900174"/>
                    </a:moveTo>
                    <a:cubicBezTo>
                      <a:pt x="656794" y="1899041"/>
                      <a:pt x="656564" y="1897517"/>
                      <a:pt x="656564" y="1895937"/>
                    </a:cubicBezTo>
                    <a:lnTo>
                      <a:pt x="658263" y="1891608"/>
                    </a:lnTo>
                    <a:close/>
                    <a:moveTo>
                      <a:pt x="967231" y="1907087"/>
                    </a:moveTo>
                    <a:lnTo>
                      <a:pt x="1121668" y="1907087"/>
                    </a:lnTo>
                    <a:cubicBezTo>
                      <a:pt x="1127283" y="1907087"/>
                      <a:pt x="1131834" y="1902535"/>
                      <a:pt x="1131834" y="1896920"/>
                    </a:cubicBezTo>
                    <a:lnTo>
                      <a:pt x="1131834" y="1764992"/>
                    </a:lnTo>
                    <a:cubicBezTo>
                      <a:pt x="1131834" y="1759378"/>
                      <a:pt x="1127283" y="1754826"/>
                      <a:pt x="1121668" y="1754826"/>
                    </a:cubicBezTo>
                    <a:lnTo>
                      <a:pt x="967231" y="1754826"/>
                    </a:lnTo>
                    <a:cubicBezTo>
                      <a:pt x="961616" y="1754826"/>
                      <a:pt x="957065" y="1759378"/>
                      <a:pt x="957065" y="1764992"/>
                    </a:cubicBezTo>
                    <a:lnTo>
                      <a:pt x="957065" y="1896920"/>
                    </a:lnTo>
                    <a:cubicBezTo>
                      <a:pt x="957065" y="1902535"/>
                      <a:pt x="961616" y="1907087"/>
                      <a:pt x="967231" y="1907087"/>
                    </a:cubicBezTo>
                    <a:close/>
                    <a:moveTo>
                      <a:pt x="970657" y="1920328"/>
                    </a:moveTo>
                    <a:cubicBezTo>
                      <a:pt x="954570" y="1920328"/>
                      <a:pt x="941528" y="1907287"/>
                      <a:pt x="941528" y="1891200"/>
                    </a:cubicBezTo>
                    <a:lnTo>
                      <a:pt x="941528" y="1774688"/>
                    </a:lnTo>
                    <a:cubicBezTo>
                      <a:pt x="941528" y="1758600"/>
                      <a:pt x="954570" y="1745559"/>
                      <a:pt x="970657" y="1745559"/>
                    </a:cubicBezTo>
                    <a:lnTo>
                      <a:pt x="1114973" y="1745559"/>
                    </a:lnTo>
                    <a:cubicBezTo>
                      <a:pt x="1131061" y="1745559"/>
                      <a:pt x="1144102" y="1758600"/>
                      <a:pt x="1144102" y="1774688"/>
                    </a:cubicBezTo>
                    <a:lnTo>
                      <a:pt x="1144102" y="1891200"/>
                    </a:lnTo>
                    <a:cubicBezTo>
                      <a:pt x="1144102" y="1907287"/>
                      <a:pt x="1131061" y="1920328"/>
                      <a:pt x="1114973" y="1920328"/>
                    </a:cubicBezTo>
                    <a:close/>
                    <a:moveTo>
                      <a:pt x="1109480" y="1998069"/>
                    </a:moveTo>
                    <a:cubicBezTo>
                      <a:pt x="1115019" y="1998069"/>
                      <a:pt x="1119510" y="1993578"/>
                      <a:pt x="1119510" y="1988039"/>
                    </a:cubicBezTo>
                    <a:cubicBezTo>
                      <a:pt x="1119510" y="1982500"/>
                      <a:pt x="1115019" y="1978010"/>
                      <a:pt x="1109480" y="1978010"/>
                    </a:cubicBezTo>
                    <a:cubicBezTo>
                      <a:pt x="1103941" y="1978010"/>
                      <a:pt x="1099451" y="1982500"/>
                      <a:pt x="1099451" y="1988039"/>
                    </a:cubicBezTo>
                    <a:cubicBezTo>
                      <a:pt x="1099451" y="1993578"/>
                      <a:pt x="1103941" y="1998069"/>
                      <a:pt x="1109480" y="1998069"/>
                    </a:cubicBezTo>
                    <a:close/>
                    <a:moveTo>
                      <a:pt x="1064099" y="1998069"/>
                    </a:moveTo>
                    <a:cubicBezTo>
                      <a:pt x="1069638" y="1998069"/>
                      <a:pt x="1074128" y="1993578"/>
                      <a:pt x="1074128" y="1988039"/>
                    </a:cubicBezTo>
                    <a:cubicBezTo>
                      <a:pt x="1074128" y="1982500"/>
                      <a:pt x="1069638" y="1978010"/>
                      <a:pt x="1064099" y="1978010"/>
                    </a:cubicBezTo>
                    <a:cubicBezTo>
                      <a:pt x="1058560" y="1978010"/>
                      <a:pt x="1054069" y="1982500"/>
                      <a:pt x="1054069" y="1988039"/>
                    </a:cubicBezTo>
                    <a:cubicBezTo>
                      <a:pt x="1054069" y="1993578"/>
                      <a:pt x="1058560" y="1998069"/>
                      <a:pt x="1064099" y="1998069"/>
                    </a:cubicBezTo>
                    <a:close/>
                    <a:moveTo>
                      <a:pt x="1015110" y="1998069"/>
                    </a:moveTo>
                    <a:cubicBezTo>
                      <a:pt x="1020649" y="1998069"/>
                      <a:pt x="1025139" y="1993578"/>
                      <a:pt x="1025139" y="1988039"/>
                    </a:cubicBezTo>
                    <a:cubicBezTo>
                      <a:pt x="1025139" y="1982500"/>
                      <a:pt x="1020649" y="1978010"/>
                      <a:pt x="1015110" y="1978010"/>
                    </a:cubicBezTo>
                    <a:cubicBezTo>
                      <a:pt x="1009571" y="1978010"/>
                      <a:pt x="1005081" y="1982500"/>
                      <a:pt x="1005081" y="1988039"/>
                    </a:cubicBezTo>
                    <a:cubicBezTo>
                      <a:pt x="1005081" y="1993578"/>
                      <a:pt x="1009571" y="1998069"/>
                      <a:pt x="1015110" y="1998069"/>
                    </a:cubicBezTo>
                    <a:close/>
                    <a:moveTo>
                      <a:pt x="972742" y="1998069"/>
                    </a:moveTo>
                    <a:cubicBezTo>
                      <a:pt x="978281" y="1998069"/>
                      <a:pt x="982771" y="1993578"/>
                      <a:pt x="982771" y="1988039"/>
                    </a:cubicBezTo>
                    <a:cubicBezTo>
                      <a:pt x="982771" y="1982500"/>
                      <a:pt x="978281" y="1978010"/>
                      <a:pt x="972742" y="1978010"/>
                    </a:cubicBezTo>
                    <a:cubicBezTo>
                      <a:pt x="967203" y="1978010"/>
                      <a:pt x="962712" y="1982500"/>
                      <a:pt x="962712" y="1988039"/>
                    </a:cubicBezTo>
                    <a:cubicBezTo>
                      <a:pt x="962712" y="1993578"/>
                      <a:pt x="967203" y="1998069"/>
                      <a:pt x="972742" y="1998069"/>
                    </a:cubicBezTo>
                    <a:close/>
                    <a:moveTo>
                      <a:pt x="954327" y="2039489"/>
                    </a:moveTo>
                    <a:cubicBezTo>
                      <a:pt x="947259" y="2039489"/>
                      <a:pt x="941528" y="2033759"/>
                      <a:pt x="941528" y="2026690"/>
                    </a:cubicBezTo>
                    <a:lnTo>
                      <a:pt x="941528" y="1975495"/>
                    </a:lnTo>
                    <a:cubicBezTo>
                      <a:pt x="941528" y="1968426"/>
                      <a:pt x="947259" y="1962696"/>
                      <a:pt x="954327" y="1962696"/>
                    </a:cubicBezTo>
                    <a:lnTo>
                      <a:pt x="1131303" y="1962696"/>
                    </a:lnTo>
                    <a:cubicBezTo>
                      <a:pt x="1138372" y="1962696"/>
                      <a:pt x="1144102" y="1968426"/>
                      <a:pt x="1144102" y="1975495"/>
                    </a:cubicBezTo>
                    <a:lnTo>
                      <a:pt x="1144102" y="2026690"/>
                    </a:lnTo>
                    <a:cubicBezTo>
                      <a:pt x="1144102" y="2033759"/>
                      <a:pt x="1138372" y="2039489"/>
                      <a:pt x="1131303" y="2039489"/>
                    </a:cubicBezTo>
                    <a:close/>
                    <a:moveTo>
                      <a:pt x="921012" y="2072589"/>
                    </a:moveTo>
                    <a:lnTo>
                      <a:pt x="1276369" y="2072589"/>
                    </a:lnTo>
                    <a:cubicBezTo>
                      <a:pt x="1285949" y="2072589"/>
                      <a:pt x="1293715" y="2064823"/>
                      <a:pt x="1293715" y="2055243"/>
                    </a:cubicBezTo>
                    <a:lnTo>
                      <a:pt x="1293715" y="1533850"/>
                    </a:lnTo>
                    <a:cubicBezTo>
                      <a:pt x="1293715" y="1524271"/>
                      <a:pt x="1285949" y="1516505"/>
                      <a:pt x="1276369" y="1516505"/>
                    </a:cubicBezTo>
                    <a:lnTo>
                      <a:pt x="921012" y="1516505"/>
                    </a:lnTo>
                    <a:cubicBezTo>
                      <a:pt x="911432" y="1516505"/>
                      <a:pt x="903666" y="1524271"/>
                      <a:pt x="903666" y="1533850"/>
                    </a:cubicBezTo>
                    <a:lnTo>
                      <a:pt x="903666" y="2055243"/>
                    </a:lnTo>
                    <a:cubicBezTo>
                      <a:pt x="903666" y="2064823"/>
                      <a:pt x="911432" y="2072589"/>
                      <a:pt x="921012" y="2072589"/>
                    </a:cubicBezTo>
                    <a:close/>
                    <a:moveTo>
                      <a:pt x="902336" y="2084495"/>
                    </a:moveTo>
                    <a:cubicBezTo>
                      <a:pt x="893786" y="2084495"/>
                      <a:pt x="886855" y="2077564"/>
                      <a:pt x="886855" y="2069014"/>
                    </a:cubicBezTo>
                    <a:lnTo>
                      <a:pt x="886855" y="1516570"/>
                    </a:lnTo>
                    <a:cubicBezTo>
                      <a:pt x="886855" y="1508020"/>
                      <a:pt x="893786" y="1501089"/>
                      <a:pt x="902336" y="1501089"/>
                    </a:cubicBezTo>
                    <a:lnTo>
                      <a:pt x="1292855" y="1501089"/>
                    </a:lnTo>
                    <a:cubicBezTo>
                      <a:pt x="1301405" y="1501089"/>
                      <a:pt x="1308336" y="1508020"/>
                      <a:pt x="1308336" y="1516570"/>
                    </a:cubicBezTo>
                    <a:lnTo>
                      <a:pt x="1308336" y="2069014"/>
                    </a:lnTo>
                    <a:cubicBezTo>
                      <a:pt x="1308336" y="2077564"/>
                      <a:pt x="1301405" y="2084495"/>
                      <a:pt x="1292855" y="2084495"/>
                    </a:cubicBezTo>
                    <a:close/>
                    <a:moveTo>
                      <a:pt x="193380" y="2133342"/>
                    </a:moveTo>
                    <a:lnTo>
                      <a:pt x="236685" y="2133342"/>
                    </a:lnTo>
                    <a:lnTo>
                      <a:pt x="276969" y="2077952"/>
                    </a:lnTo>
                    <a:lnTo>
                      <a:pt x="276969" y="1937148"/>
                    </a:lnTo>
                    <a:lnTo>
                      <a:pt x="319647" y="1937148"/>
                    </a:lnTo>
                    <a:lnTo>
                      <a:pt x="319049" y="2079966"/>
                    </a:lnTo>
                    <a:lnTo>
                      <a:pt x="355305" y="2133342"/>
                    </a:lnTo>
                    <a:lnTo>
                      <a:pt x="398610" y="2133342"/>
                    </a:lnTo>
                    <a:lnTo>
                      <a:pt x="438894" y="2077952"/>
                    </a:lnTo>
                    <a:lnTo>
                      <a:pt x="438894" y="1937148"/>
                    </a:lnTo>
                    <a:lnTo>
                      <a:pt x="486335" y="1937148"/>
                    </a:lnTo>
                    <a:lnTo>
                      <a:pt x="485737" y="2079966"/>
                    </a:lnTo>
                    <a:lnTo>
                      <a:pt x="521993" y="2133342"/>
                    </a:lnTo>
                    <a:lnTo>
                      <a:pt x="565298" y="2133342"/>
                    </a:lnTo>
                    <a:lnTo>
                      <a:pt x="605582" y="2077952"/>
                    </a:lnTo>
                    <a:lnTo>
                      <a:pt x="605582" y="1937148"/>
                    </a:lnTo>
                    <a:lnTo>
                      <a:pt x="658072" y="1937148"/>
                    </a:lnTo>
                    <a:lnTo>
                      <a:pt x="657475" y="2079966"/>
                    </a:lnTo>
                    <a:lnTo>
                      <a:pt x="693731" y="2133342"/>
                    </a:lnTo>
                    <a:lnTo>
                      <a:pt x="737036" y="2133342"/>
                    </a:lnTo>
                    <a:lnTo>
                      <a:pt x="777320" y="2077952"/>
                    </a:lnTo>
                    <a:lnTo>
                      <a:pt x="777320" y="1937148"/>
                    </a:lnTo>
                    <a:lnTo>
                      <a:pt x="807081" y="1937148"/>
                    </a:lnTo>
                    <a:lnTo>
                      <a:pt x="807081" y="1839269"/>
                    </a:lnTo>
                    <a:lnTo>
                      <a:pt x="777320" y="1839269"/>
                    </a:lnTo>
                    <a:lnTo>
                      <a:pt x="658482" y="1839269"/>
                    </a:lnTo>
                    <a:lnTo>
                      <a:pt x="605582" y="1839269"/>
                    </a:lnTo>
                    <a:lnTo>
                      <a:pt x="486744" y="1839269"/>
                    </a:lnTo>
                    <a:lnTo>
                      <a:pt x="438894" y="1839269"/>
                    </a:lnTo>
                    <a:lnTo>
                      <a:pt x="320056" y="1839269"/>
                    </a:lnTo>
                    <a:lnTo>
                      <a:pt x="276969" y="1839269"/>
                    </a:lnTo>
                    <a:lnTo>
                      <a:pt x="158131" y="1839269"/>
                    </a:lnTo>
                    <a:lnTo>
                      <a:pt x="121281" y="1839269"/>
                    </a:lnTo>
                    <a:lnTo>
                      <a:pt x="121281" y="1937148"/>
                    </a:lnTo>
                    <a:lnTo>
                      <a:pt x="157721" y="1937148"/>
                    </a:lnTo>
                    <a:lnTo>
                      <a:pt x="157124" y="2079966"/>
                    </a:lnTo>
                    <a:close/>
                    <a:moveTo>
                      <a:pt x="715384" y="2176647"/>
                    </a:moveTo>
                    <a:lnTo>
                      <a:pt x="733542" y="2174730"/>
                    </a:lnTo>
                    <a:lnTo>
                      <a:pt x="739046" y="2172649"/>
                    </a:lnTo>
                    <a:lnTo>
                      <a:pt x="741065" y="2170100"/>
                    </a:lnTo>
                    <a:lnTo>
                      <a:pt x="741065" y="2143918"/>
                    </a:lnTo>
                    <a:lnTo>
                      <a:pt x="739046" y="2141369"/>
                    </a:lnTo>
                    <a:lnTo>
                      <a:pt x="733542" y="2139287"/>
                    </a:lnTo>
                    <a:cubicBezTo>
                      <a:pt x="728894" y="2138103"/>
                      <a:pt x="722474" y="2137370"/>
                      <a:pt x="715384" y="2137370"/>
                    </a:cubicBezTo>
                    <a:cubicBezTo>
                      <a:pt x="704748" y="2137370"/>
                      <a:pt x="695620" y="2139018"/>
                      <a:pt x="691721" y="2141369"/>
                    </a:cubicBezTo>
                    <a:cubicBezTo>
                      <a:pt x="690421" y="2142152"/>
                      <a:pt x="689703" y="2143013"/>
                      <a:pt x="689703" y="2143918"/>
                    </a:cubicBezTo>
                    <a:lnTo>
                      <a:pt x="689703" y="2170100"/>
                    </a:lnTo>
                    <a:cubicBezTo>
                      <a:pt x="689703" y="2171908"/>
                      <a:pt x="692578" y="2173545"/>
                      <a:pt x="697225" y="2174730"/>
                    </a:cubicBezTo>
                    <a:cubicBezTo>
                      <a:pt x="701873" y="2175915"/>
                      <a:pt x="708293" y="2176647"/>
                      <a:pt x="715384" y="2176647"/>
                    </a:cubicBezTo>
                    <a:close/>
                    <a:moveTo>
                      <a:pt x="543646" y="2176647"/>
                    </a:moveTo>
                    <a:lnTo>
                      <a:pt x="561804" y="2174730"/>
                    </a:lnTo>
                    <a:lnTo>
                      <a:pt x="567308" y="2172649"/>
                    </a:lnTo>
                    <a:lnTo>
                      <a:pt x="569327" y="2170100"/>
                    </a:lnTo>
                    <a:lnTo>
                      <a:pt x="569327" y="2143918"/>
                    </a:lnTo>
                    <a:lnTo>
                      <a:pt x="567308" y="2141369"/>
                    </a:lnTo>
                    <a:lnTo>
                      <a:pt x="561804" y="2139287"/>
                    </a:lnTo>
                    <a:cubicBezTo>
                      <a:pt x="557156" y="2138103"/>
                      <a:pt x="550736" y="2137370"/>
                      <a:pt x="543646" y="2137370"/>
                    </a:cubicBezTo>
                    <a:cubicBezTo>
                      <a:pt x="533010" y="2137370"/>
                      <a:pt x="523882" y="2139018"/>
                      <a:pt x="519983" y="2141369"/>
                    </a:cubicBezTo>
                    <a:cubicBezTo>
                      <a:pt x="518683" y="2142152"/>
                      <a:pt x="517965" y="2143013"/>
                      <a:pt x="517965" y="2143918"/>
                    </a:cubicBezTo>
                    <a:lnTo>
                      <a:pt x="517965" y="2170100"/>
                    </a:lnTo>
                    <a:cubicBezTo>
                      <a:pt x="517965" y="2171908"/>
                      <a:pt x="520840" y="2173545"/>
                      <a:pt x="525487" y="2174730"/>
                    </a:cubicBezTo>
                    <a:cubicBezTo>
                      <a:pt x="530135" y="2175915"/>
                      <a:pt x="536555" y="2176647"/>
                      <a:pt x="543646" y="2176647"/>
                    </a:cubicBezTo>
                    <a:close/>
                    <a:moveTo>
                      <a:pt x="376958" y="2176647"/>
                    </a:moveTo>
                    <a:lnTo>
                      <a:pt x="395116" y="2174730"/>
                    </a:lnTo>
                    <a:lnTo>
                      <a:pt x="400620" y="2172649"/>
                    </a:lnTo>
                    <a:lnTo>
                      <a:pt x="402639" y="2170100"/>
                    </a:lnTo>
                    <a:lnTo>
                      <a:pt x="402639" y="2143918"/>
                    </a:lnTo>
                    <a:lnTo>
                      <a:pt x="400620" y="2141369"/>
                    </a:lnTo>
                    <a:lnTo>
                      <a:pt x="395116" y="2139287"/>
                    </a:lnTo>
                    <a:cubicBezTo>
                      <a:pt x="390468" y="2138103"/>
                      <a:pt x="384048" y="2137370"/>
                      <a:pt x="376958" y="2137370"/>
                    </a:cubicBezTo>
                    <a:cubicBezTo>
                      <a:pt x="366322" y="2137370"/>
                      <a:pt x="357194" y="2139018"/>
                      <a:pt x="353295" y="2141369"/>
                    </a:cubicBezTo>
                    <a:cubicBezTo>
                      <a:pt x="351995" y="2142152"/>
                      <a:pt x="351277" y="2143013"/>
                      <a:pt x="351277" y="2143918"/>
                    </a:cubicBezTo>
                    <a:lnTo>
                      <a:pt x="351277" y="2170100"/>
                    </a:lnTo>
                    <a:cubicBezTo>
                      <a:pt x="351277" y="2171908"/>
                      <a:pt x="354152" y="2173545"/>
                      <a:pt x="358799" y="2174730"/>
                    </a:cubicBezTo>
                    <a:cubicBezTo>
                      <a:pt x="363447" y="2175915"/>
                      <a:pt x="369867" y="2176647"/>
                      <a:pt x="376958" y="2176647"/>
                    </a:cubicBezTo>
                    <a:close/>
                    <a:moveTo>
                      <a:pt x="215033" y="2176647"/>
                    </a:moveTo>
                    <a:lnTo>
                      <a:pt x="233191" y="2174730"/>
                    </a:lnTo>
                    <a:lnTo>
                      <a:pt x="238695" y="2172649"/>
                    </a:lnTo>
                    <a:lnTo>
                      <a:pt x="240714" y="2170100"/>
                    </a:lnTo>
                    <a:lnTo>
                      <a:pt x="240714" y="2143918"/>
                    </a:lnTo>
                    <a:lnTo>
                      <a:pt x="238695" y="2141369"/>
                    </a:lnTo>
                    <a:lnTo>
                      <a:pt x="233191" y="2139287"/>
                    </a:lnTo>
                    <a:cubicBezTo>
                      <a:pt x="228543" y="2138103"/>
                      <a:pt x="222123" y="2137370"/>
                      <a:pt x="215033" y="2137370"/>
                    </a:cubicBezTo>
                    <a:cubicBezTo>
                      <a:pt x="204397" y="2137370"/>
                      <a:pt x="195269" y="2139018"/>
                      <a:pt x="191370" y="2141369"/>
                    </a:cubicBezTo>
                    <a:cubicBezTo>
                      <a:pt x="190070" y="2142152"/>
                      <a:pt x="189352" y="2143013"/>
                      <a:pt x="189352" y="2143918"/>
                    </a:cubicBezTo>
                    <a:lnTo>
                      <a:pt x="189352" y="2170100"/>
                    </a:lnTo>
                    <a:cubicBezTo>
                      <a:pt x="189352" y="2171908"/>
                      <a:pt x="192227" y="2173545"/>
                      <a:pt x="196874" y="2174730"/>
                    </a:cubicBezTo>
                    <a:cubicBezTo>
                      <a:pt x="201522" y="2175915"/>
                      <a:pt x="207942" y="2176647"/>
                      <a:pt x="215033" y="2176647"/>
                    </a:cubicBezTo>
                    <a:close/>
                    <a:moveTo>
                      <a:pt x="193380" y="2523867"/>
                    </a:moveTo>
                    <a:lnTo>
                      <a:pt x="236685" y="2523867"/>
                    </a:lnTo>
                    <a:lnTo>
                      <a:pt x="276969" y="2468477"/>
                    </a:lnTo>
                    <a:lnTo>
                      <a:pt x="276969" y="2311314"/>
                    </a:lnTo>
                    <a:lnTo>
                      <a:pt x="319938" y="2311314"/>
                    </a:lnTo>
                    <a:lnTo>
                      <a:pt x="319272" y="2470491"/>
                    </a:lnTo>
                    <a:lnTo>
                      <a:pt x="355528" y="2523867"/>
                    </a:lnTo>
                    <a:lnTo>
                      <a:pt x="398833" y="2523867"/>
                    </a:lnTo>
                    <a:lnTo>
                      <a:pt x="439117" y="2468477"/>
                    </a:lnTo>
                    <a:lnTo>
                      <a:pt x="439117" y="2311314"/>
                    </a:lnTo>
                    <a:lnTo>
                      <a:pt x="482085" y="2311314"/>
                    </a:lnTo>
                    <a:lnTo>
                      <a:pt x="481419" y="2470491"/>
                    </a:lnTo>
                    <a:lnTo>
                      <a:pt x="517675" y="2523867"/>
                    </a:lnTo>
                    <a:lnTo>
                      <a:pt x="560980" y="2523867"/>
                    </a:lnTo>
                    <a:lnTo>
                      <a:pt x="601264" y="2468477"/>
                    </a:lnTo>
                    <a:lnTo>
                      <a:pt x="601264" y="2311314"/>
                    </a:lnTo>
                    <a:lnTo>
                      <a:pt x="644232" y="2311314"/>
                    </a:lnTo>
                    <a:lnTo>
                      <a:pt x="643566" y="2470491"/>
                    </a:lnTo>
                    <a:lnTo>
                      <a:pt x="679822" y="2523867"/>
                    </a:lnTo>
                    <a:lnTo>
                      <a:pt x="723127" y="2523867"/>
                    </a:lnTo>
                    <a:lnTo>
                      <a:pt x="763411" y="2468477"/>
                    </a:lnTo>
                    <a:lnTo>
                      <a:pt x="763411" y="2311314"/>
                    </a:lnTo>
                    <a:lnTo>
                      <a:pt x="806379" y="2311314"/>
                    </a:lnTo>
                    <a:lnTo>
                      <a:pt x="805713" y="2470491"/>
                    </a:lnTo>
                    <a:lnTo>
                      <a:pt x="841969" y="2523867"/>
                    </a:lnTo>
                    <a:lnTo>
                      <a:pt x="885274" y="2523867"/>
                    </a:lnTo>
                    <a:lnTo>
                      <a:pt x="925558" y="2468477"/>
                    </a:lnTo>
                    <a:lnTo>
                      <a:pt x="925558" y="2311314"/>
                    </a:lnTo>
                    <a:lnTo>
                      <a:pt x="968527" y="2311314"/>
                    </a:lnTo>
                    <a:lnTo>
                      <a:pt x="967861" y="2470491"/>
                    </a:lnTo>
                    <a:lnTo>
                      <a:pt x="1004117" y="2523867"/>
                    </a:lnTo>
                    <a:lnTo>
                      <a:pt x="1047422" y="2523867"/>
                    </a:lnTo>
                    <a:lnTo>
                      <a:pt x="1087706" y="2468477"/>
                    </a:lnTo>
                    <a:lnTo>
                      <a:pt x="1087706" y="2311314"/>
                    </a:lnTo>
                    <a:lnTo>
                      <a:pt x="1130675" y="2311314"/>
                    </a:lnTo>
                    <a:lnTo>
                      <a:pt x="1130009" y="2470491"/>
                    </a:lnTo>
                    <a:lnTo>
                      <a:pt x="1166265" y="2523867"/>
                    </a:lnTo>
                    <a:lnTo>
                      <a:pt x="1209570" y="2523867"/>
                    </a:lnTo>
                    <a:lnTo>
                      <a:pt x="1249854" y="2468477"/>
                    </a:lnTo>
                    <a:lnTo>
                      <a:pt x="1249854" y="2311314"/>
                    </a:lnTo>
                    <a:lnTo>
                      <a:pt x="1273424" y="2311314"/>
                    </a:lnTo>
                    <a:lnTo>
                      <a:pt x="1273424" y="2229586"/>
                    </a:lnTo>
                    <a:lnTo>
                      <a:pt x="121280" y="2229586"/>
                    </a:lnTo>
                    <a:lnTo>
                      <a:pt x="121280" y="2311314"/>
                    </a:lnTo>
                    <a:lnTo>
                      <a:pt x="157790" y="2311314"/>
                    </a:lnTo>
                    <a:lnTo>
                      <a:pt x="157124" y="2470491"/>
                    </a:lnTo>
                    <a:close/>
                    <a:moveTo>
                      <a:pt x="1187918" y="2567172"/>
                    </a:moveTo>
                    <a:lnTo>
                      <a:pt x="1206076" y="2565255"/>
                    </a:lnTo>
                    <a:lnTo>
                      <a:pt x="1211580" y="2563174"/>
                    </a:lnTo>
                    <a:lnTo>
                      <a:pt x="1213599" y="2560625"/>
                    </a:lnTo>
                    <a:lnTo>
                      <a:pt x="1213599" y="2534442"/>
                    </a:lnTo>
                    <a:lnTo>
                      <a:pt x="1211580" y="2531893"/>
                    </a:lnTo>
                    <a:lnTo>
                      <a:pt x="1206076" y="2529812"/>
                    </a:lnTo>
                    <a:cubicBezTo>
                      <a:pt x="1201428" y="2528628"/>
                      <a:pt x="1195008" y="2527895"/>
                      <a:pt x="1187918" y="2527895"/>
                    </a:cubicBezTo>
                    <a:cubicBezTo>
                      <a:pt x="1177282" y="2527895"/>
                      <a:pt x="1168154" y="2529543"/>
                      <a:pt x="1164255" y="2531893"/>
                    </a:cubicBezTo>
                    <a:cubicBezTo>
                      <a:pt x="1162955" y="2532677"/>
                      <a:pt x="1162237" y="2533538"/>
                      <a:pt x="1162237" y="2534442"/>
                    </a:cubicBezTo>
                    <a:lnTo>
                      <a:pt x="1162237" y="2560625"/>
                    </a:lnTo>
                    <a:cubicBezTo>
                      <a:pt x="1162237" y="2562433"/>
                      <a:pt x="1165112" y="2564070"/>
                      <a:pt x="1169759" y="2565255"/>
                    </a:cubicBezTo>
                    <a:cubicBezTo>
                      <a:pt x="1174407" y="2566440"/>
                      <a:pt x="1180827" y="2567172"/>
                      <a:pt x="1187918" y="2567172"/>
                    </a:cubicBezTo>
                    <a:close/>
                    <a:moveTo>
                      <a:pt x="1025770" y="2567172"/>
                    </a:moveTo>
                    <a:lnTo>
                      <a:pt x="1043928" y="2565255"/>
                    </a:lnTo>
                    <a:lnTo>
                      <a:pt x="1049432" y="2563174"/>
                    </a:lnTo>
                    <a:lnTo>
                      <a:pt x="1051451" y="2560625"/>
                    </a:lnTo>
                    <a:lnTo>
                      <a:pt x="1051451" y="2534442"/>
                    </a:lnTo>
                    <a:lnTo>
                      <a:pt x="1049432" y="2531893"/>
                    </a:lnTo>
                    <a:lnTo>
                      <a:pt x="1043928" y="2529812"/>
                    </a:lnTo>
                    <a:cubicBezTo>
                      <a:pt x="1039280" y="2528628"/>
                      <a:pt x="1032860" y="2527895"/>
                      <a:pt x="1025770" y="2527895"/>
                    </a:cubicBezTo>
                    <a:cubicBezTo>
                      <a:pt x="1015134" y="2527895"/>
                      <a:pt x="1006006" y="2529543"/>
                      <a:pt x="1002107" y="2531893"/>
                    </a:cubicBezTo>
                    <a:cubicBezTo>
                      <a:pt x="1000807" y="2532677"/>
                      <a:pt x="1000089" y="2533538"/>
                      <a:pt x="1000089" y="2534442"/>
                    </a:cubicBezTo>
                    <a:lnTo>
                      <a:pt x="1000089" y="2560625"/>
                    </a:lnTo>
                    <a:cubicBezTo>
                      <a:pt x="1000089" y="2562433"/>
                      <a:pt x="1002964" y="2564070"/>
                      <a:pt x="1007611" y="2565255"/>
                    </a:cubicBezTo>
                    <a:cubicBezTo>
                      <a:pt x="1012259" y="2566440"/>
                      <a:pt x="1018679" y="2567172"/>
                      <a:pt x="1025770" y="2567172"/>
                    </a:cubicBezTo>
                    <a:close/>
                    <a:moveTo>
                      <a:pt x="863622" y="2567172"/>
                    </a:moveTo>
                    <a:lnTo>
                      <a:pt x="881780" y="2565255"/>
                    </a:lnTo>
                    <a:lnTo>
                      <a:pt x="887284" y="2563174"/>
                    </a:lnTo>
                    <a:lnTo>
                      <a:pt x="889303" y="2560625"/>
                    </a:lnTo>
                    <a:lnTo>
                      <a:pt x="889303" y="2534442"/>
                    </a:lnTo>
                    <a:lnTo>
                      <a:pt x="887284" y="2531893"/>
                    </a:lnTo>
                    <a:lnTo>
                      <a:pt x="881780" y="2529812"/>
                    </a:lnTo>
                    <a:cubicBezTo>
                      <a:pt x="877132" y="2528628"/>
                      <a:pt x="870712" y="2527895"/>
                      <a:pt x="863622" y="2527895"/>
                    </a:cubicBezTo>
                    <a:cubicBezTo>
                      <a:pt x="852986" y="2527895"/>
                      <a:pt x="843858" y="2529543"/>
                      <a:pt x="839959" y="2531893"/>
                    </a:cubicBezTo>
                    <a:cubicBezTo>
                      <a:pt x="838659" y="2532677"/>
                      <a:pt x="837941" y="2533538"/>
                      <a:pt x="837941" y="2534442"/>
                    </a:cubicBezTo>
                    <a:lnTo>
                      <a:pt x="837941" y="2560625"/>
                    </a:lnTo>
                    <a:cubicBezTo>
                      <a:pt x="837941" y="2562433"/>
                      <a:pt x="840816" y="2564070"/>
                      <a:pt x="845463" y="2565255"/>
                    </a:cubicBezTo>
                    <a:cubicBezTo>
                      <a:pt x="850111" y="2566440"/>
                      <a:pt x="856531" y="2567172"/>
                      <a:pt x="863622" y="2567172"/>
                    </a:cubicBezTo>
                    <a:close/>
                    <a:moveTo>
                      <a:pt x="701475" y="2567172"/>
                    </a:moveTo>
                    <a:lnTo>
                      <a:pt x="719633" y="2565255"/>
                    </a:lnTo>
                    <a:lnTo>
                      <a:pt x="725137" y="2563174"/>
                    </a:lnTo>
                    <a:lnTo>
                      <a:pt x="727156" y="2560625"/>
                    </a:lnTo>
                    <a:lnTo>
                      <a:pt x="727156" y="2534442"/>
                    </a:lnTo>
                    <a:lnTo>
                      <a:pt x="725137" y="2531893"/>
                    </a:lnTo>
                    <a:lnTo>
                      <a:pt x="719633" y="2529812"/>
                    </a:lnTo>
                    <a:cubicBezTo>
                      <a:pt x="714985" y="2528628"/>
                      <a:pt x="708565" y="2527895"/>
                      <a:pt x="701475" y="2527895"/>
                    </a:cubicBezTo>
                    <a:cubicBezTo>
                      <a:pt x="690839" y="2527895"/>
                      <a:pt x="681711" y="2529543"/>
                      <a:pt x="677812" y="2531893"/>
                    </a:cubicBezTo>
                    <a:cubicBezTo>
                      <a:pt x="676512" y="2532677"/>
                      <a:pt x="675794" y="2533538"/>
                      <a:pt x="675794" y="2534442"/>
                    </a:cubicBezTo>
                    <a:lnTo>
                      <a:pt x="675794" y="2560625"/>
                    </a:lnTo>
                    <a:cubicBezTo>
                      <a:pt x="675794" y="2562433"/>
                      <a:pt x="678669" y="2564070"/>
                      <a:pt x="683316" y="2565255"/>
                    </a:cubicBezTo>
                    <a:cubicBezTo>
                      <a:pt x="687964" y="2566440"/>
                      <a:pt x="694384" y="2567172"/>
                      <a:pt x="701475" y="2567172"/>
                    </a:cubicBezTo>
                    <a:close/>
                    <a:moveTo>
                      <a:pt x="539328" y="2567172"/>
                    </a:moveTo>
                    <a:lnTo>
                      <a:pt x="557486" y="2565255"/>
                    </a:lnTo>
                    <a:lnTo>
                      <a:pt x="562990" y="2563174"/>
                    </a:lnTo>
                    <a:lnTo>
                      <a:pt x="565009" y="2560625"/>
                    </a:lnTo>
                    <a:lnTo>
                      <a:pt x="565009" y="2534442"/>
                    </a:lnTo>
                    <a:lnTo>
                      <a:pt x="562990" y="2531893"/>
                    </a:lnTo>
                    <a:lnTo>
                      <a:pt x="557486" y="2529812"/>
                    </a:lnTo>
                    <a:cubicBezTo>
                      <a:pt x="552838" y="2528628"/>
                      <a:pt x="546418" y="2527895"/>
                      <a:pt x="539328" y="2527895"/>
                    </a:cubicBezTo>
                    <a:cubicBezTo>
                      <a:pt x="528692" y="2527895"/>
                      <a:pt x="519564" y="2529543"/>
                      <a:pt x="515665" y="2531893"/>
                    </a:cubicBezTo>
                    <a:cubicBezTo>
                      <a:pt x="514365" y="2532677"/>
                      <a:pt x="513647" y="2533538"/>
                      <a:pt x="513647" y="2534442"/>
                    </a:cubicBezTo>
                    <a:lnTo>
                      <a:pt x="513647" y="2560625"/>
                    </a:lnTo>
                    <a:cubicBezTo>
                      <a:pt x="513647" y="2562433"/>
                      <a:pt x="516522" y="2564070"/>
                      <a:pt x="521169" y="2565255"/>
                    </a:cubicBezTo>
                    <a:cubicBezTo>
                      <a:pt x="525817" y="2566440"/>
                      <a:pt x="532237" y="2567172"/>
                      <a:pt x="539328" y="2567172"/>
                    </a:cubicBezTo>
                    <a:close/>
                    <a:moveTo>
                      <a:pt x="377181" y="2567172"/>
                    </a:moveTo>
                    <a:lnTo>
                      <a:pt x="395339" y="2565255"/>
                    </a:lnTo>
                    <a:lnTo>
                      <a:pt x="400843" y="2563174"/>
                    </a:lnTo>
                    <a:lnTo>
                      <a:pt x="402862" y="2560625"/>
                    </a:lnTo>
                    <a:lnTo>
                      <a:pt x="402862" y="2534442"/>
                    </a:lnTo>
                    <a:lnTo>
                      <a:pt x="400843" y="2531893"/>
                    </a:lnTo>
                    <a:lnTo>
                      <a:pt x="395339" y="2529812"/>
                    </a:lnTo>
                    <a:cubicBezTo>
                      <a:pt x="390691" y="2528628"/>
                      <a:pt x="384271" y="2527895"/>
                      <a:pt x="377181" y="2527895"/>
                    </a:cubicBezTo>
                    <a:cubicBezTo>
                      <a:pt x="366545" y="2527895"/>
                      <a:pt x="357417" y="2529543"/>
                      <a:pt x="353518" y="2531893"/>
                    </a:cubicBezTo>
                    <a:cubicBezTo>
                      <a:pt x="352218" y="2532677"/>
                      <a:pt x="351500" y="2533538"/>
                      <a:pt x="351500" y="2534442"/>
                    </a:cubicBezTo>
                    <a:lnTo>
                      <a:pt x="351500" y="2560625"/>
                    </a:lnTo>
                    <a:cubicBezTo>
                      <a:pt x="351500" y="2562433"/>
                      <a:pt x="354375" y="2564070"/>
                      <a:pt x="359022" y="2565255"/>
                    </a:cubicBezTo>
                    <a:cubicBezTo>
                      <a:pt x="363670" y="2566440"/>
                      <a:pt x="370090" y="2567172"/>
                      <a:pt x="377181" y="2567172"/>
                    </a:cubicBezTo>
                    <a:close/>
                    <a:moveTo>
                      <a:pt x="215033" y="2567172"/>
                    </a:moveTo>
                    <a:lnTo>
                      <a:pt x="233191" y="2565255"/>
                    </a:lnTo>
                    <a:lnTo>
                      <a:pt x="238695" y="2563174"/>
                    </a:lnTo>
                    <a:lnTo>
                      <a:pt x="240714" y="2560625"/>
                    </a:lnTo>
                    <a:lnTo>
                      <a:pt x="240714" y="2534442"/>
                    </a:lnTo>
                    <a:lnTo>
                      <a:pt x="238695" y="2531893"/>
                    </a:lnTo>
                    <a:lnTo>
                      <a:pt x="233191" y="2529812"/>
                    </a:lnTo>
                    <a:cubicBezTo>
                      <a:pt x="228543" y="2528628"/>
                      <a:pt x="222123" y="2527895"/>
                      <a:pt x="215033" y="2527895"/>
                    </a:cubicBezTo>
                    <a:cubicBezTo>
                      <a:pt x="204397" y="2527895"/>
                      <a:pt x="195269" y="2529543"/>
                      <a:pt x="191370" y="2531893"/>
                    </a:cubicBezTo>
                    <a:cubicBezTo>
                      <a:pt x="190070" y="2532677"/>
                      <a:pt x="189352" y="2533538"/>
                      <a:pt x="189352" y="2534442"/>
                    </a:cubicBezTo>
                    <a:lnTo>
                      <a:pt x="189352" y="2560625"/>
                    </a:lnTo>
                    <a:cubicBezTo>
                      <a:pt x="189352" y="2562433"/>
                      <a:pt x="192227" y="2564070"/>
                      <a:pt x="196874" y="2565255"/>
                    </a:cubicBezTo>
                    <a:cubicBezTo>
                      <a:pt x="201522" y="2566440"/>
                      <a:pt x="207942" y="2567172"/>
                      <a:pt x="215033" y="2567172"/>
                    </a:cubicBezTo>
                    <a:close/>
                    <a:moveTo>
                      <a:pt x="146290" y="2789345"/>
                    </a:moveTo>
                    <a:cubicBezTo>
                      <a:pt x="123931" y="2789345"/>
                      <a:pt x="105805" y="2771219"/>
                      <a:pt x="105805" y="2748860"/>
                    </a:cubicBezTo>
                    <a:lnTo>
                      <a:pt x="105805" y="2201180"/>
                    </a:lnTo>
                    <a:lnTo>
                      <a:pt x="107588" y="2196877"/>
                    </a:lnTo>
                    <a:lnTo>
                      <a:pt x="105805" y="2188048"/>
                    </a:lnTo>
                    <a:lnTo>
                      <a:pt x="105805" y="1092736"/>
                    </a:lnTo>
                    <a:cubicBezTo>
                      <a:pt x="105805" y="1067074"/>
                      <a:pt x="126609" y="1046270"/>
                      <a:pt x="152271" y="1046270"/>
                    </a:cubicBezTo>
                    <a:lnTo>
                      <a:pt x="780858" y="1046270"/>
                    </a:lnTo>
                    <a:cubicBezTo>
                      <a:pt x="806520" y="1046270"/>
                      <a:pt x="827324" y="1067074"/>
                      <a:pt x="827324" y="1092736"/>
                    </a:cubicBezTo>
                    <a:lnTo>
                      <a:pt x="827324" y="2160695"/>
                    </a:lnTo>
                    <a:lnTo>
                      <a:pt x="1255945" y="2160695"/>
                    </a:lnTo>
                    <a:cubicBezTo>
                      <a:pt x="1278304" y="2160695"/>
                      <a:pt x="1296430" y="2178821"/>
                      <a:pt x="1296430" y="2201180"/>
                    </a:cubicBezTo>
                    <a:lnTo>
                      <a:pt x="1296430" y="2748860"/>
                    </a:lnTo>
                    <a:cubicBezTo>
                      <a:pt x="1296430" y="2771219"/>
                      <a:pt x="1278304" y="2789345"/>
                      <a:pt x="1255945" y="2789345"/>
                    </a:cubicBezTo>
                    <a:close/>
                    <a:moveTo>
                      <a:pt x="0" y="2959444"/>
                    </a:moveTo>
                    <a:lnTo>
                      <a:pt x="1402492" y="2959444"/>
                    </a:lnTo>
                    <a:lnTo>
                      <a:pt x="1402492" y="205724"/>
                    </a:lnTo>
                    <a:lnTo>
                      <a:pt x="0" y="205724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449520" y="2884268"/>
                <a:ext cx="1074174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Vending machines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661113" y="2103232"/>
              <a:ext cx="968599" cy="612811"/>
              <a:chOff x="10958500" y="2961475"/>
              <a:chExt cx="968599" cy="612811"/>
            </a:xfrm>
          </p:grpSpPr>
          <p:sp>
            <p:nvSpPr>
              <p:cNvPr id="52" name="Freeform 352"/>
              <p:cNvSpPr>
                <a:spLocks noChangeAspect="1" noEditPoints="1"/>
              </p:cNvSpPr>
              <p:nvPr/>
            </p:nvSpPr>
            <p:spPr bwMode="auto">
              <a:xfrm>
                <a:off x="11248716" y="2961475"/>
                <a:ext cx="447798" cy="396000"/>
              </a:xfrm>
              <a:custGeom>
                <a:avLst/>
                <a:gdLst>
                  <a:gd name="T0" fmla="*/ 1263 w 1874"/>
                  <a:gd name="T1" fmla="*/ 1435 h 1657"/>
                  <a:gd name="T2" fmla="*/ 1264 w 1874"/>
                  <a:gd name="T3" fmla="*/ 1426 h 1657"/>
                  <a:gd name="T4" fmla="*/ 1271 w 1874"/>
                  <a:gd name="T5" fmla="*/ 1409 h 1657"/>
                  <a:gd name="T6" fmla="*/ 1284 w 1874"/>
                  <a:gd name="T7" fmla="*/ 1396 h 1657"/>
                  <a:gd name="T8" fmla="*/ 1301 w 1874"/>
                  <a:gd name="T9" fmla="*/ 1389 h 1657"/>
                  <a:gd name="T10" fmla="*/ 1492 w 1874"/>
                  <a:gd name="T11" fmla="*/ 1388 h 1657"/>
                  <a:gd name="T12" fmla="*/ 1501 w 1874"/>
                  <a:gd name="T13" fmla="*/ 1389 h 1657"/>
                  <a:gd name="T14" fmla="*/ 1518 w 1874"/>
                  <a:gd name="T15" fmla="*/ 1396 h 1657"/>
                  <a:gd name="T16" fmla="*/ 1531 w 1874"/>
                  <a:gd name="T17" fmla="*/ 1409 h 1657"/>
                  <a:gd name="T18" fmla="*/ 1538 w 1874"/>
                  <a:gd name="T19" fmla="*/ 1426 h 1657"/>
                  <a:gd name="T20" fmla="*/ 1539 w 1874"/>
                  <a:gd name="T21" fmla="*/ 1657 h 1657"/>
                  <a:gd name="T22" fmla="*/ 1873 w 1874"/>
                  <a:gd name="T23" fmla="*/ 885 h 1657"/>
                  <a:gd name="T24" fmla="*/ 930 w 1874"/>
                  <a:gd name="T25" fmla="*/ 0 h 1657"/>
                  <a:gd name="T26" fmla="*/ 0 w 1874"/>
                  <a:gd name="T27" fmla="*/ 552 h 1657"/>
                  <a:gd name="T28" fmla="*/ 1263 w 1874"/>
                  <a:gd name="T29" fmla="*/ 1657 h 1657"/>
                  <a:gd name="T30" fmla="*/ 1707 w 1874"/>
                  <a:gd name="T31" fmla="*/ 220 h 1657"/>
                  <a:gd name="T32" fmla="*/ 1472 w 1874"/>
                  <a:gd name="T33" fmla="*/ 372 h 1657"/>
                  <a:gd name="T34" fmla="*/ 1472 w 1874"/>
                  <a:gd name="T35" fmla="*/ 490 h 1657"/>
                  <a:gd name="T36" fmla="*/ 1707 w 1874"/>
                  <a:gd name="T37" fmla="*/ 643 h 1657"/>
                  <a:gd name="T38" fmla="*/ 1472 w 1874"/>
                  <a:gd name="T39" fmla="*/ 490 h 1657"/>
                  <a:gd name="T40" fmla="*/ 1707 w 1874"/>
                  <a:gd name="T41" fmla="*/ 760 h 1657"/>
                  <a:gd name="T42" fmla="*/ 1472 w 1874"/>
                  <a:gd name="T43" fmla="*/ 914 h 1657"/>
                  <a:gd name="T44" fmla="*/ 1472 w 1874"/>
                  <a:gd name="T45" fmla="*/ 1031 h 1657"/>
                  <a:gd name="T46" fmla="*/ 1707 w 1874"/>
                  <a:gd name="T47" fmla="*/ 1185 h 1657"/>
                  <a:gd name="T48" fmla="*/ 1472 w 1874"/>
                  <a:gd name="T49" fmla="*/ 1031 h 1657"/>
                  <a:gd name="T50" fmla="*/ 1331 w 1874"/>
                  <a:gd name="T51" fmla="*/ 220 h 1657"/>
                  <a:gd name="T52" fmla="*/ 1096 w 1874"/>
                  <a:gd name="T53" fmla="*/ 372 h 1657"/>
                  <a:gd name="T54" fmla="*/ 1096 w 1874"/>
                  <a:gd name="T55" fmla="*/ 490 h 1657"/>
                  <a:gd name="T56" fmla="*/ 1331 w 1874"/>
                  <a:gd name="T57" fmla="*/ 643 h 1657"/>
                  <a:gd name="T58" fmla="*/ 1096 w 1874"/>
                  <a:gd name="T59" fmla="*/ 490 h 1657"/>
                  <a:gd name="T60" fmla="*/ 1331 w 1874"/>
                  <a:gd name="T61" fmla="*/ 760 h 1657"/>
                  <a:gd name="T62" fmla="*/ 1096 w 1874"/>
                  <a:gd name="T63" fmla="*/ 914 h 1657"/>
                  <a:gd name="T64" fmla="*/ 1096 w 1874"/>
                  <a:gd name="T65" fmla="*/ 1031 h 1657"/>
                  <a:gd name="T66" fmla="*/ 1331 w 1874"/>
                  <a:gd name="T67" fmla="*/ 1185 h 1657"/>
                  <a:gd name="T68" fmla="*/ 1096 w 1874"/>
                  <a:gd name="T69" fmla="*/ 1031 h 1657"/>
                  <a:gd name="T70" fmla="*/ 866 w 1874"/>
                  <a:gd name="T71" fmla="*/ 767 h 1657"/>
                  <a:gd name="T72" fmla="*/ 690 w 1874"/>
                  <a:gd name="T73" fmla="*/ 932 h 1657"/>
                  <a:gd name="T74" fmla="*/ 690 w 1874"/>
                  <a:gd name="T75" fmla="*/ 1058 h 1657"/>
                  <a:gd name="T76" fmla="*/ 866 w 1874"/>
                  <a:gd name="T77" fmla="*/ 1222 h 1657"/>
                  <a:gd name="T78" fmla="*/ 690 w 1874"/>
                  <a:gd name="T79" fmla="*/ 1058 h 1657"/>
                  <a:gd name="T80" fmla="*/ 866 w 1874"/>
                  <a:gd name="T81" fmla="*/ 1348 h 1657"/>
                  <a:gd name="T82" fmla="*/ 690 w 1874"/>
                  <a:gd name="T83" fmla="*/ 1512 h 1657"/>
                  <a:gd name="T84" fmla="*/ 405 w 1874"/>
                  <a:gd name="T85" fmla="*/ 767 h 1657"/>
                  <a:gd name="T86" fmla="*/ 581 w 1874"/>
                  <a:gd name="T87" fmla="*/ 932 h 1657"/>
                  <a:gd name="T88" fmla="*/ 405 w 1874"/>
                  <a:gd name="T89" fmla="*/ 767 h 1657"/>
                  <a:gd name="T90" fmla="*/ 581 w 1874"/>
                  <a:gd name="T91" fmla="*/ 1058 h 1657"/>
                  <a:gd name="T92" fmla="*/ 405 w 1874"/>
                  <a:gd name="T93" fmla="*/ 1222 h 1657"/>
                  <a:gd name="T94" fmla="*/ 405 w 1874"/>
                  <a:gd name="T95" fmla="*/ 1348 h 1657"/>
                  <a:gd name="T96" fmla="*/ 581 w 1874"/>
                  <a:gd name="T97" fmla="*/ 1512 h 1657"/>
                  <a:gd name="T98" fmla="*/ 405 w 1874"/>
                  <a:gd name="T99" fmla="*/ 1348 h 1657"/>
                  <a:gd name="T100" fmla="*/ 295 w 1874"/>
                  <a:gd name="T101" fmla="*/ 767 h 1657"/>
                  <a:gd name="T102" fmla="*/ 119 w 1874"/>
                  <a:gd name="T103" fmla="*/ 932 h 1657"/>
                  <a:gd name="T104" fmla="*/ 119 w 1874"/>
                  <a:gd name="T105" fmla="*/ 1058 h 1657"/>
                  <a:gd name="T106" fmla="*/ 295 w 1874"/>
                  <a:gd name="T107" fmla="*/ 1222 h 1657"/>
                  <a:gd name="T108" fmla="*/ 119 w 1874"/>
                  <a:gd name="T109" fmla="*/ 1058 h 1657"/>
                  <a:gd name="T110" fmla="*/ 295 w 1874"/>
                  <a:gd name="T111" fmla="*/ 1512 h 1657"/>
                  <a:gd name="T112" fmla="*/ 119 w 1874"/>
                  <a:gd name="T113" fmla="*/ 1348 h 1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74" h="1657">
                    <a:moveTo>
                      <a:pt x="1263" y="1657"/>
                    </a:moveTo>
                    <a:lnTo>
                      <a:pt x="1263" y="1435"/>
                    </a:lnTo>
                    <a:lnTo>
                      <a:pt x="1263" y="1435"/>
                    </a:lnTo>
                    <a:lnTo>
                      <a:pt x="1264" y="1426"/>
                    </a:lnTo>
                    <a:lnTo>
                      <a:pt x="1267" y="1417"/>
                    </a:lnTo>
                    <a:lnTo>
                      <a:pt x="1271" y="1409"/>
                    </a:lnTo>
                    <a:lnTo>
                      <a:pt x="1277" y="1402"/>
                    </a:lnTo>
                    <a:lnTo>
                      <a:pt x="1284" y="1396"/>
                    </a:lnTo>
                    <a:lnTo>
                      <a:pt x="1293" y="1392"/>
                    </a:lnTo>
                    <a:lnTo>
                      <a:pt x="1301" y="1389"/>
                    </a:lnTo>
                    <a:lnTo>
                      <a:pt x="1310" y="1388"/>
                    </a:lnTo>
                    <a:lnTo>
                      <a:pt x="1492" y="1388"/>
                    </a:lnTo>
                    <a:lnTo>
                      <a:pt x="1492" y="1388"/>
                    </a:lnTo>
                    <a:lnTo>
                      <a:pt x="1501" y="1389"/>
                    </a:lnTo>
                    <a:lnTo>
                      <a:pt x="1510" y="1392"/>
                    </a:lnTo>
                    <a:lnTo>
                      <a:pt x="1518" y="1396"/>
                    </a:lnTo>
                    <a:lnTo>
                      <a:pt x="1525" y="1402"/>
                    </a:lnTo>
                    <a:lnTo>
                      <a:pt x="1531" y="1409"/>
                    </a:lnTo>
                    <a:lnTo>
                      <a:pt x="1535" y="1417"/>
                    </a:lnTo>
                    <a:lnTo>
                      <a:pt x="1538" y="1426"/>
                    </a:lnTo>
                    <a:lnTo>
                      <a:pt x="1539" y="1435"/>
                    </a:lnTo>
                    <a:lnTo>
                      <a:pt x="1539" y="1657"/>
                    </a:lnTo>
                    <a:lnTo>
                      <a:pt x="1873" y="1657"/>
                    </a:lnTo>
                    <a:lnTo>
                      <a:pt x="1873" y="885"/>
                    </a:lnTo>
                    <a:lnTo>
                      <a:pt x="1874" y="0"/>
                    </a:lnTo>
                    <a:lnTo>
                      <a:pt x="930" y="0"/>
                    </a:lnTo>
                    <a:lnTo>
                      <a:pt x="928" y="552"/>
                    </a:lnTo>
                    <a:lnTo>
                      <a:pt x="0" y="552"/>
                    </a:lnTo>
                    <a:lnTo>
                      <a:pt x="3" y="1657"/>
                    </a:lnTo>
                    <a:lnTo>
                      <a:pt x="1263" y="1657"/>
                    </a:lnTo>
                    <a:close/>
                    <a:moveTo>
                      <a:pt x="1472" y="220"/>
                    </a:moveTo>
                    <a:lnTo>
                      <a:pt x="1707" y="220"/>
                    </a:lnTo>
                    <a:lnTo>
                      <a:pt x="1707" y="372"/>
                    </a:lnTo>
                    <a:lnTo>
                      <a:pt x="1472" y="372"/>
                    </a:lnTo>
                    <a:lnTo>
                      <a:pt x="1472" y="220"/>
                    </a:lnTo>
                    <a:close/>
                    <a:moveTo>
                      <a:pt x="1472" y="490"/>
                    </a:moveTo>
                    <a:lnTo>
                      <a:pt x="1707" y="490"/>
                    </a:lnTo>
                    <a:lnTo>
                      <a:pt x="1707" y="643"/>
                    </a:lnTo>
                    <a:lnTo>
                      <a:pt x="1472" y="643"/>
                    </a:lnTo>
                    <a:lnTo>
                      <a:pt x="1472" y="490"/>
                    </a:lnTo>
                    <a:close/>
                    <a:moveTo>
                      <a:pt x="1472" y="760"/>
                    </a:moveTo>
                    <a:lnTo>
                      <a:pt x="1707" y="760"/>
                    </a:lnTo>
                    <a:lnTo>
                      <a:pt x="1707" y="914"/>
                    </a:lnTo>
                    <a:lnTo>
                      <a:pt x="1472" y="914"/>
                    </a:lnTo>
                    <a:lnTo>
                      <a:pt x="1472" y="760"/>
                    </a:lnTo>
                    <a:close/>
                    <a:moveTo>
                      <a:pt x="1472" y="1031"/>
                    </a:moveTo>
                    <a:lnTo>
                      <a:pt x="1707" y="1031"/>
                    </a:lnTo>
                    <a:lnTo>
                      <a:pt x="1707" y="1185"/>
                    </a:lnTo>
                    <a:lnTo>
                      <a:pt x="1472" y="1185"/>
                    </a:lnTo>
                    <a:lnTo>
                      <a:pt x="1472" y="1031"/>
                    </a:lnTo>
                    <a:close/>
                    <a:moveTo>
                      <a:pt x="1096" y="220"/>
                    </a:moveTo>
                    <a:lnTo>
                      <a:pt x="1331" y="220"/>
                    </a:lnTo>
                    <a:lnTo>
                      <a:pt x="1331" y="372"/>
                    </a:lnTo>
                    <a:lnTo>
                      <a:pt x="1096" y="372"/>
                    </a:lnTo>
                    <a:lnTo>
                      <a:pt x="1096" y="220"/>
                    </a:lnTo>
                    <a:close/>
                    <a:moveTo>
                      <a:pt x="1096" y="490"/>
                    </a:moveTo>
                    <a:lnTo>
                      <a:pt x="1331" y="490"/>
                    </a:lnTo>
                    <a:lnTo>
                      <a:pt x="1331" y="643"/>
                    </a:lnTo>
                    <a:lnTo>
                      <a:pt x="1096" y="643"/>
                    </a:lnTo>
                    <a:lnTo>
                      <a:pt x="1096" y="490"/>
                    </a:lnTo>
                    <a:close/>
                    <a:moveTo>
                      <a:pt x="1096" y="760"/>
                    </a:moveTo>
                    <a:lnTo>
                      <a:pt x="1331" y="760"/>
                    </a:lnTo>
                    <a:lnTo>
                      <a:pt x="1331" y="914"/>
                    </a:lnTo>
                    <a:lnTo>
                      <a:pt x="1096" y="914"/>
                    </a:lnTo>
                    <a:lnTo>
                      <a:pt x="1096" y="760"/>
                    </a:lnTo>
                    <a:close/>
                    <a:moveTo>
                      <a:pt x="1096" y="1031"/>
                    </a:moveTo>
                    <a:lnTo>
                      <a:pt x="1331" y="1031"/>
                    </a:lnTo>
                    <a:lnTo>
                      <a:pt x="1331" y="1185"/>
                    </a:lnTo>
                    <a:lnTo>
                      <a:pt x="1096" y="1185"/>
                    </a:lnTo>
                    <a:lnTo>
                      <a:pt x="1096" y="1031"/>
                    </a:lnTo>
                    <a:close/>
                    <a:moveTo>
                      <a:pt x="690" y="767"/>
                    </a:moveTo>
                    <a:lnTo>
                      <a:pt x="866" y="767"/>
                    </a:lnTo>
                    <a:lnTo>
                      <a:pt x="866" y="932"/>
                    </a:lnTo>
                    <a:lnTo>
                      <a:pt x="690" y="932"/>
                    </a:lnTo>
                    <a:lnTo>
                      <a:pt x="690" y="767"/>
                    </a:lnTo>
                    <a:close/>
                    <a:moveTo>
                      <a:pt x="690" y="1058"/>
                    </a:moveTo>
                    <a:lnTo>
                      <a:pt x="866" y="1058"/>
                    </a:lnTo>
                    <a:lnTo>
                      <a:pt x="866" y="1222"/>
                    </a:lnTo>
                    <a:lnTo>
                      <a:pt x="690" y="1222"/>
                    </a:lnTo>
                    <a:lnTo>
                      <a:pt x="690" y="1058"/>
                    </a:lnTo>
                    <a:close/>
                    <a:moveTo>
                      <a:pt x="690" y="1348"/>
                    </a:moveTo>
                    <a:lnTo>
                      <a:pt x="866" y="1348"/>
                    </a:lnTo>
                    <a:lnTo>
                      <a:pt x="866" y="1512"/>
                    </a:lnTo>
                    <a:lnTo>
                      <a:pt x="690" y="1512"/>
                    </a:lnTo>
                    <a:lnTo>
                      <a:pt x="690" y="1348"/>
                    </a:lnTo>
                    <a:close/>
                    <a:moveTo>
                      <a:pt x="405" y="767"/>
                    </a:moveTo>
                    <a:lnTo>
                      <a:pt x="581" y="767"/>
                    </a:lnTo>
                    <a:lnTo>
                      <a:pt x="581" y="932"/>
                    </a:lnTo>
                    <a:lnTo>
                      <a:pt x="405" y="932"/>
                    </a:lnTo>
                    <a:lnTo>
                      <a:pt x="405" y="767"/>
                    </a:lnTo>
                    <a:close/>
                    <a:moveTo>
                      <a:pt x="405" y="1058"/>
                    </a:moveTo>
                    <a:lnTo>
                      <a:pt x="581" y="1058"/>
                    </a:lnTo>
                    <a:lnTo>
                      <a:pt x="581" y="1222"/>
                    </a:lnTo>
                    <a:lnTo>
                      <a:pt x="405" y="1222"/>
                    </a:lnTo>
                    <a:lnTo>
                      <a:pt x="405" y="1058"/>
                    </a:lnTo>
                    <a:close/>
                    <a:moveTo>
                      <a:pt x="405" y="1348"/>
                    </a:moveTo>
                    <a:lnTo>
                      <a:pt x="581" y="1348"/>
                    </a:lnTo>
                    <a:lnTo>
                      <a:pt x="581" y="1512"/>
                    </a:lnTo>
                    <a:lnTo>
                      <a:pt x="405" y="1512"/>
                    </a:lnTo>
                    <a:lnTo>
                      <a:pt x="405" y="1348"/>
                    </a:lnTo>
                    <a:close/>
                    <a:moveTo>
                      <a:pt x="119" y="767"/>
                    </a:moveTo>
                    <a:lnTo>
                      <a:pt x="295" y="767"/>
                    </a:lnTo>
                    <a:lnTo>
                      <a:pt x="295" y="932"/>
                    </a:lnTo>
                    <a:lnTo>
                      <a:pt x="119" y="932"/>
                    </a:lnTo>
                    <a:lnTo>
                      <a:pt x="119" y="767"/>
                    </a:lnTo>
                    <a:close/>
                    <a:moveTo>
                      <a:pt x="119" y="1058"/>
                    </a:moveTo>
                    <a:lnTo>
                      <a:pt x="295" y="1058"/>
                    </a:lnTo>
                    <a:lnTo>
                      <a:pt x="295" y="1222"/>
                    </a:lnTo>
                    <a:lnTo>
                      <a:pt x="119" y="1222"/>
                    </a:lnTo>
                    <a:lnTo>
                      <a:pt x="119" y="1058"/>
                    </a:lnTo>
                    <a:close/>
                    <a:moveTo>
                      <a:pt x="295" y="1348"/>
                    </a:moveTo>
                    <a:lnTo>
                      <a:pt x="295" y="1512"/>
                    </a:lnTo>
                    <a:lnTo>
                      <a:pt x="119" y="1512"/>
                    </a:lnTo>
                    <a:lnTo>
                      <a:pt x="119" y="1348"/>
                    </a:lnTo>
                    <a:lnTo>
                      <a:pt x="295" y="1348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958500" y="3408087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Buildings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232150" y="1116716"/>
              <a:ext cx="1074174" cy="563888"/>
              <a:chOff x="9771422" y="5899622"/>
              <a:chExt cx="1074174" cy="563888"/>
            </a:xfrm>
          </p:grpSpPr>
          <p:grpSp>
            <p:nvGrpSpPr>
              <p:cNvPr id="55" name="Group 54"/>
              <p:cNvGrpSpPr>
                <a:grpSpLocks noChangeAspect="1"/>
              </p:cNvGrpSpPr>
              <p:nvPr/>
            </p:nvGrpSpPr>
            <p:grpSpPr>
              <a:xfrm>
                <a:off x="10093814" y="5899622"/>
                <a:ext cx="365167" cy="368280"/>
                <a:chOff x="4706938" y="2719388"/>
                <a:chExt cx="558800" cy="563563"/>
              </a:xfrm>
              <a:solidFill>
                <a:schemeClr val="tx1"/>
              </a:solidFill>
            </p:grpSpPr>
            <p:sp>
              <p:nvSpPr>
                <p:cNvPr id="57" name="Freeform 87"/>
                <p:cNvSpPr>
                  <a:spLocks/>
                </p:cNvSpPr>
                <p:nvPr/>
              </p:nvSpPr>
              <p:spPr bwMode="auto">
                <a:xfrm>
                  <a:off x="4849813" y="2719388"/>
                  <a:ext cx="273050" cy="87313"/>
                </a:xfrm>
                <a:custGeom>
                  <a:avLst/>
                  <a:gdLst>
                    <a:gd name="T0" fmla="*/ 88 w 1028"/>
                    <a:gd name="T1" fmla="*/ 331 h 331"/>
                    <a:gd name="T2" fmla="*/ 111 w 1028"/>
                    <a:gd name="T3" fmla="*/ 325 h 331"/>
                    <a:gd name="T4" fmla="*/ 131 w 1028"/>
                    <a:gd name="T5" fmla="*/ 313 h 331"/>
                    <a:gd name="T6" fmla="*/ 146 w 1028"/>
                    <a:gd name="T7" fmla="*/ 295 h 331"/>
                    <a:gd name="T8" fmla="*/ 157 w 1028"/>
                    <a:gd name="T9" fmla="*/ 274 h 331"/>
                    <a:gd name="T10" fmla="*/ 160 w 1028"/>
                    <a:gd name="T11" fmla="*/ 251 h 331"/>
                    <a:gd name="T12" fmla="*/ 161 w 1028"/>
                    <a:gd name="T13" fmla="*/ 232 h 331"/>
                    <a:gd name="T14" fmla="*/ 171 w 1028"/>
                    <a:gd name="T15" fmla="*/ 208 h 331"/>
                    <a:gd name="T16" fmla="*/ 186 w 1028"/>
                    <a:gd name="T17" fmla="*/ 188 h 331"/>
                    <a:gd name="T18" fmla="*/ 207 w 1028"/>
                    <a:gd name="T19" fmla="*/ 172 h 331"/>
                    <a:gd name="T20" fmla="*/ 232 w 1028"/>
                    <a:gd name="T21" fmla="*/ 163 h 331"/>
                    <a:gd name="T22" fmla="*/ 777 w 1028"/>
                    <a:gd name="T23" fmla="*/ 162 h 331"/>
                    <a:gd name="T24" fmla="*/ 796 w 1028"/>
                    <a:gd name="T25" fmla="*/ 163 h 331"/>
                    <a:gd name="T26" fmla="*/ 821 w 1028"/>
                    <a:gd name="T27" fmla="*/ 172 h 331"/>
                    <a:gd name="T28" fmla="*/ 840 w 1028"/>
                    <a:gd name="T29" fmla="*/ 188 h 331"/>
                    <a:gd name="T30" fmla="*/ 857 w 1028"/>
                    <a:gd name="T31" fmla="*/ 208 h 331"/>
                    <a:gd name="T32" fmla="*/ 865 w 1028"/>
                    <a:gd name="T33" fmla="*/ 232 h 331"/>
                    <a:gd name="T34" fmla="*/ 867 w 1028"/>
                    <a:gd name="T35" fmla="*/ 251 h 331"/>
                    <a:gd name="T36" fmla="*/ 871 w 1028"/>
                    <a:gd name="T37" fmla="*/ 274 h 331"/>
                    <a:gd name="T38" fmla="*/ 880 w 1028"/>
                    <a:gd name="T39" fmla="*/ 295 h 331"/>
                    <a:gd name="T40" fmla="*/ 897 w 1028"/>
                    <a:gd name="T41" fmla="*/ 313 h 331"/>
                    <a:gd name="T42" fmla="*/ 917 w 1028"/>
                    <a:gd name="T43" fmla="*/ 325 h 331"/>
                    <a:gd name="T44" fmla="*/ 939 w 1028"/>
                    <a:gd name="T45" fmla="*/ 331 h 331"/>
                    <a:gd name="T46" fmla="*/ 955 w 1028"/>
                    <a:gd name="T47" fmla="*/ 331 h 331"/>
                    <a:gd name="T48" fmla="*/ 979 w 1028"/>
                    <a:gd name="T49" fmla="*/ 325 h 331"/>
                    <a:gd name="T50" fmla="*/ 998 w 1028"/>
                    <a:gd name="T51" fmla="*/ 313 h 331"/>
                    <a:gd name="T52" fmla="*/ 1014 w 1028"/>
                    <a:gd name="T53" fmla="*/ 295 h 331"/>
                    <a:gd name="T54" fmla="*/ 1024 w 1028"/>
                    <a:gd name="T55" fmla="*/ 274 h 331"/>
                    <a:gd name="T56" fmla="*/ 1028 w 1028"/>
                    <a:gd name="T57" fmla="*/ 251 h 331"/>
                    <a:gd name="T58" fmla="*/ 1023 w 1028"/>
                    <a:gd name="T59" fmla="*/ 201 h 331"/>
                    <a:gd name="T60" fmla="*/ 997 w 1028"/>
                    <a:gd name="T61" fmla="*/ 131 h 331"/>
                    <a:gd name="T62" fmla="*/ 954 w 1028"/>
                    <a:gd name="T63" fmla="*/ 74 h 331"/>
                    <a:gd name="T64" fmla="*/ 897 w 1028"/>
                    <a:gd name="T65" fmla="*/ 31 h 331"/>
                    <a:gd name="T66" fmla="*/ 828 w 1028"/>
                    <a:gd name="T67" fmla="*/ 6 h 331"/>
                    <a:gd name="T68" fmla="*/ 249 w 1028"/>
                    <a:gd name="T69" fmla="*/ 0 h 331"/>
                    <a:gd name="T70" fmla="*/ 199 w 1028"/>
                    <a:gd name="T71" fmla="*/ 6 h 331"/>
                    <a:gd name="T72" fmla="*/ 130 w 1028"/>
                    <a:gd name="T73" fmla="*/ 31 h 331"/>
                    <a:gd name="T74" fmla="*/ 72 w 1028"/>
                    <a:gd name="T75" fmla="*/ 74 h 331"/>
                    <a:gd name="T76" fmla="*/ 30 w 1028"/>
                    <a:gd name="T77" fmla="*/ 131 h 331"/>
                    <a:gd name="T78" fmla="*/ 4 w 1028"/>
                    <a:gd name="T79" fmla="*/ 201 h 331"/>
                    <a:gd name="T80" fmla="*/ 0 w 1028"/>
                    <a:gd name="T81" fmla="*/ 251 h 331"/>
                    <a:gd name="T82" fmla="*/ 3 w 1028"/>
                    <a:gd name="T83" fmla="*/ 274 h 331"/>
                    <a:gd name="T84" fmla="*/ 13 w 1028"/>
                    <a:gd name="T85" fmla="*/ 295 h 331"/>
                    <a:gd name="T86" fmla="*/ 29 w 1028"/>
                    <a:gd name="T87" fmla="*/ 313 h 331"/>
                    <a:gd name="T88" fmla="*/ 49 w 1028"/>
                    <a:gd name="T89" fmla="*/ 325 h 331"/>
                    <a:gd name="T90" fmla="*/ 71 w 1028"/>
                    <a:gd name="T91" fmla="*/ 331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28" h="331">
                      <a:moveTo>
                        <a:pt x="79" y="331"/>
                      </a:moveTo>
                      <a:lnTo>
                        <a:pt x="79" y="331"/>
                      </a:lnTo>
                      <a:lnTo>
                        <a:pt x="88" y="331"/>
                      </a:lnTo>
                      <a:lnTo>
                        <a:pt x="96" y="329"/>
                      </a:lnTo>
                      <a:lnTo>
                        <a:pt x="104" y="327"/>
                      </a:lnTo>
                      <a:lnTo>
                        <a:pt x="111" y="325"/>
                      </a:lnTo>
                      <a:lnTo>
                        <a:pt x="118" y="321"/>
                      </a:lnTo>
                      <a:lnTo>
                        <a:pt x="125" y="318"/>
                      </a:lnTo>
                      <a:lnTo>
                        <a:pt x="131" y="313"/>
                      </a:lnTo>
                      <a:lnTo>
                        <a:pt x="137" y="307"/>
                      </a:lnTo>
                      <a:lnTo>
                        <a:pt x="141" y="301"/>
                      </a:lnTo>
                      <a:lnTo>
                        <a:pt x="146" y="295"/>
                      </a:lnTo>
                      <a:lnTo>
                        <a:pt x="151" y="290"/>
                      </a:lnTo>
                      <a:lnTo>
                        <a:pt x="153" y="283"/>
                      </a:lnTo>
                      <a:lnTo>
                        <a:pt x="157" y="274"/>
                      </a:lnTo>
                      <a:lnTo>
                        <a:pt x="158" y="267"/>
                      </a:lnTo>
                      <a:lnTo>
                        <a:pt x="159" y="259"/>
                      </a:lnTo>
                      <a:lnTo>
                        <a:pt x="160" y="251"/>
                      </a:lnTo>
                      <a:lnTo>
                        <a:pt x="160" y="251"/>
                      </a:lnTo>
                      <a:lnTo>
                        <a:pt x="160" y="242"/>
                      </a:lnTo>
                      <a:lnTo>
                        <a:pt x="161" y="232"/>
                      </a:lnTo>
                      <a:lnTo>
                        <a:pt x="164" y="224"/>
                      </a:lnTo>
                      <a:lnTo>
                        <a:pt x="167" y="216"/>
                      </a:lnTo>
                      <a:lnTo>
                        <a:pt x="171" y="208"/>
                      </a:lnTo>
                      <a:lnTo>
                        <a:pt x="175" y="201"/>
                      </a:lnTo>
                      <a:lnTo>
                        <a:pt x="180" y="194"/>
                      </a:lnTo>
                      <a:lnTo>
                        <a:pt x="186" y="188"/>
                      </a:lnTo>
                      <a:lnTo>
                        <a:pt x="193" y="182"/>
                      </a:lnTo>
                      <a:lnTo>
                        <a:pt x="199" y="177"/>
                      </a:lnTo>
                      <a:lnTo>
                        <a:pt x="207" y="172"/>
                      </a:lnTo>
                      <a:lnTo>
                        <a:pt x="214" y="169"/>
                      </a:lnTo>
                      <a:lnTo>
                        <a:pt x="222" y="165"/>
                      </a:lnTo>
                      <a:lnTo>
                        <a:pt x="232" y="163"/>
                      </a:lnTo>
                      <a:lnTo>
                        <a:pt x="240" y="162"/>
                      </a:lnTo>
                      <a:lnTo>
                        <a:pt x="249" y="162"/>
                      </a:lnTo>
                      <a:lnTo>
                        <a:pt x="777" y="162"/>
                      </a:lnTo>
                      <a:lnTo>
                        <a:pt x="777" y="162"/>
                      </a:lnTo>
                      <a:lnTo>
                        <a:pt x="787" y="162"/>
                      </a:lnTo>
                      <a:lnTo>
                        <a:pt x="796" y="163"/>
                      </a:lnTo>
                      <a:lnTo>
                        <a:pt x="804" y="165"/>
                      </a:lnTo>
                      <a:lnTo>
                        <a:pt x="812" y="169"/>
                      </a:lnTo>
                      <a:lnTo>
                        <a:pt x="821" y="172"/>
                      </a:lnTo>
                      <a:lnTo>
                        <a:pt x="828" y="177"/>
                      </a:lnTo>
                      <a:lnTo>
                        <a:pt x="835" y="182"/>
                      </a:lnTo>
                      <a:lnTo>
                        <a:pt x="840" y="188"/>
                      </a:lnTo>
                      <a:lnTo>
                        <a:pt x="846" y="194"/>
                      </a:lnTo>
                      <a:lnTo>
                        <a:pt x="852" y="201"/>
                      </a:lnTo>
                      <a:lnTo>
                        <a:pt x="857" y="208"/>
                      </a:lnTo>
                      <a:lnTo>
                        <a:pt x="860" y="216"/>
                      </a:lnTo>
                      <a:lnTo>
                        <a:pt x="863" y="224"/>
                      </a:lnTo>
                      <a:lnTo>
                        <a:pt x="865" y="232"/>
                      </a:lnTo>
                      <a:lnTo>
                        <a:pt x="866" y="242"/>
                      </a:lnTo>
                      <a:lnTo>
                        <a:pt x="867" y="251"/>
                      </a:lnTo>
                      <a:lnTo>
                        <a:pt x="867" y="251"/>
                      </a:lnTo>
                      <a:lnTo>
                        <a:pt x="867" y="259"/>
                      </a:lnTo>
                      <a:lnTo>
                        <a:pt x="869" y="267"/>
                      </a:lnTo>
                      <a:lnTo>
                        <a:pt x="871" y="274"/>
                      </a:lnTo>
                      <a:lnTo>
                        <a:pt x="873" y="283"/>
                      </a:lnTo>
                      <a:lnTo>
                        <a:pt x="877" y="290"/>
                      </a:lnTo>
                      <a:lnTo>
                        <a:pt x="880" y="295"/>
                      </a:lnTo>
                      <a:lnTo>
                        <a:pt x="885" y="301"/>
                      </a:lnTo>
                      <a:lnTo>
                        <a:pt x="891" y="307"/>
                      </a:lnTo>
                      <a:lnTo>
                        <a:pt x="897" y="313"/>
                      </a:lnTo>
                      <a:lnTo>
                        <a:pt x="902" y="318"/>
                      </a:lnTo>
                      <a:lnTo>
                        <a:pt x="910" y="321"/>
                      </a:lnTo>
                      <a:lnTo>
                        <a:pt x="917" y="325"/>
                      </a:lnTo>
                      <a:lnTo>
                        <a:pt x="924" y="327"/>
                      </a:lnTo>
                      <a:lnTo>
                        <a:pt x="932" y="329"/>
                      </a:lnTo>
                      <a:lnTo>
                        <a:pt x="939" y="331"/>
                      </a:lnTo>
                      <a:lnTo>
                        <a:pt x="947" y="331"/>
                      </a:lnTo>
                      <a:lnTo>
                        <a:pt x="947" y="331"/>
                      </a:lnTo>
                      <a:lnTo>
                        <a:pt x="955" y="331"/>
                      </a:lnTo>
                      <a:lnTo>
                        <a:pt x="963" y="329"/>
                      </a:lnTo>
                      <a:lnTo>
                        <a:pt x="972" y="327"/>
                      </a:lnTo>
                      <a:lnTo>
                        <a:pt x="979" y="325"/>
                      </a:lnTo>
                      <a:lnTo>
                        <a:pt x="986" y="321"/>
                      </a:lnTo>
                      <a:lnTo>
                        <a:pt x="993" y="318"/>
                      </a:lnTo>
                      <a:lnTo>
                        <a:pt x="998" y="313"/>
                      </a:lnTo>
                      <a:lnTo>
                        <a:pt x="1004" y="307"/>
                      </a:lnTo>
                      <a:lnTo>
                        <a:pt x="1009" y="301"/>
                      </a:lnTo>
                      <a:lnTo>
                        <a:pt x="1014" y="295"/>
                      </a:lnTo>
                      <a:lnTo>
                        <a:pt x="1018" y="290"/>
                      </a:lnTo>
                      <a:lnTo>
                        <a:pt x="1021" y="283"/>
                      </a:lnTo>
                      <a:lnTo>
                        <a:pt x="1024" y="274"/>
                      </a:lnTo>
                      <a:lnTo>
                        <a:pt x="1025" y="267"/>
                      </a:lnTo>
                      <a:lnTo>
                        <a:pt x="1028" y="259"/>
                      </a:lnTo>
                      <a:lnTo>
                        <a:pt x="1028" y="251"/>
                      </a:lnTo>
                      <a:lnTo>
                        <a:pt x="1028" y="251"/>
                      </a:lnTo>
                      <a:lnTo>
                        <a:pt x="1027" y="225"/>
                      </a:lnTo>
                      <a:lnTo>
                        <a:pt x="1023" y="201"/>
                      </a:lnTo>
                      <a:lnTo>
                        <a:pt x="1016" y="176"/>
                      </a:lnTo>
                      <a:lnTo>
                        <a:pt x="1008" y="154"/>
                      </a:lnTo>
                      <a:lnTo>
                        <a:pt x="997" y="131"/>
                      </a:lnTo>
                      <a:lnTo>
                        <a:pt x="984" y="110"/>
                      </a:lnTo>
                      <a:lnTo>
                        <a:pt x="970" y="92"/>
                      </a:lnTo>
                      <a:lnTo>
                        <a:pt x="954" y="74"/>
                      </a:lnTo>
                      <a:lnTo>
                        <a:pt x="936" y="58"/>
                      </a:lnTo>
                      <a:lnTo>
                        <a:pt x="918" y="44"/>
                      </a:lnTo>
                      <a:lnTo>
                        <a:pt x="897" y="31"/>
                      </a:lnTo>
                      <a:lnTo>
                        <a:pt x="874" y="20"/>
                      </a:lnTo>
                      <a:lnTo>
                        <a:pt x="852" y="12"/>
                      </a:lnTo>
                      <a:lnTo>
                        <a:pt x="828" y="6"/>
                      </a:lnTo>
                      <a:lnTo>
                        <a:pt x="803" y="2"/>
                      </a:lnTo>
                      <a:lnTo>
                        <a:pt x="777" y="0"/>
                      </a:lnTo>
                      <a:lnTo>
                        <a:pt x="249" y="0"/>
                      </a:lnTo>
                      <a:lnTo>
                        <a:pt x="249" y="0"/>
                      </a:lnTo>
                      <a:lnTo>
                        <a:pt x="223" y="2"/>
                      </a:lnTo>
                      <a:lnTo>
                        <a:pt x="199" y="6"/>
                      </a:lnTo>
                      <a:lnTo>
                        <a:pt x="175" y="12"/>
                      </a:lnTo>
                      <a:lnTo>
                        <a:pt x="152" y="20"/>
                      </a:lnTo>
                      <a:lnTo>
                        <a:pt x="130" y="31"/>
                      </a:lnTo>
                      <a:lnTo>
                        <a:pt x="110" y="44"/>
                      </a:lnTo>
                      <a:lnTo>
                        <a:pt x="90" y="58"/>
                      </a:lnTo>
                      <a:lnTo>
                        <a:pt x="72" y="74"/>
                      </a:lnTo>
                      <a:lnTo>
                        <a:pt x="57" y="92"/>
                      </a:lnTo>
                      <a:lnTo>
                        <a:pt x="42" y="110"/>
                      </a:lnTo>
                      <a:lnTo>
                        <a:pt x="30" y="131"/>
                      </a:lnTo>
                      <a:lnTo>
                        <a:pt x="20" y="154"/>
                      </a:lnTo>
                      <a:lnTo>
                        <a:pt x="10" y="176"/>
                      </a:lnTo>
                      <a:lnTo>
                        <a:pt x="4" y="201"/>
                      </a:lnTo>
                      <a:lnTo>
                        <a:pt x="1" y="225"/>
                      </a:lnTo>
                      <a:lnTo>
                        <a:pt x="0" y="251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1" y="267"/>
                      </a:lnTo>
                      <a:lnTo>
                        <a:pt x="3" y="274"/>
                      </a:lnTo>
                      <a:lnTo>
                        <a:pt x="6" y="283"/>
                      </a:lnTo>
                      <a:lnTo>
                        <a:pt x="9" y="290"/>
                      </a:lnTo>
                      <a:lnTo>
                        <a:pt x="13" y="295"/>
                      </a:lnTo>
                      <a:lnTo>
                        <a:pt x="17" y="301"/>
                      </a:lnTo>
                      <a:lnTo>
                        <a:pt x="23" y="307"/>
                      </a:lnTo>
                      <a:lnTo>
                        <a:pt x="29" y="313"/>
                      </a:lnTo>
                      <a:lnTo>
                        <a:pt x="35" y="318"/>
                      </a:lnTo>
                      <a:lnTo>
                        <a:pt x="42" y="321"/>
                      </a:lnTo>
                      <a:lnTo>
                        <a:pt x="49" y="325"/>
                      </a:lnTo>
                      <a:lnTo>
                        <a:pt x="56" y="327"/>
                      </a:lnTo>
                      <a:lnTo>
                        <a:pt x="63" y="329"/>
                      </a:lnTo>
                      <a:lnTo>
                        <a:pt x="71" y="331"/>
                      </a:lnTo>
                      <a:lnTo>
                        <a:pt x="79" y="331"/>
                      </a:lnTo>
                      <a:lnTo>
                        <a:pt x="79" y="331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" name="Freeform 88"/>
                <p:cNvSpPr>
                  <a:spLocks noEditPoints="1"/>
                </p:cNvSpPr>
                <p:nvPr/>
              </p:nvSpPr>
              <p:spPr bwMode="auto">
                <a:xfrm>
                  <a:off x="4706938" y="2822576"/>
                  <a:ext cx="558800" cy="460375"/>
                </a:xfrm>
                <a:custGeom>
                  <a:avLst/>
                  <a:gdLst>
                    <a:gd name="T0" fmla="*/ 226 w 2115"/>
                    <a:gd name="T1" fmla="*/ 1 h 1744"/>
                    <a:gd name="T2" fmla="*/ 133 w 2115"/>
                    <a:gd name="T3" fmla="*/ 31 h 1744"/>
                    <a:gd name="T4" fmla="*/ 58 w 2115"/>
                    <a:gd name="T5" fmla="*/ 93 h 1744"/>
                    <a:gd name="T6" fmla="*/ 11 w 2115"/>
                    <a:gd name="T7" fmla="*/ 178 h 1744"/>
                    <a:gd name="T8" fmla="*/ 0 w 2115"/>
                    <a:gd name="T9" fmla="*/ 1492 h 1744"/>
                    <a:gd name="T10" fmla="*/ 11 w 2115"/>
                    <a:gd name="T11" fmla="*/ 1567 h 1744"/>
                    <a:gd name="T12" fmla="*/ 58 w 2115"/>
                    <a:gd name="T13" fmla="*/ 1652 h 1744"/>
                    <a:gd name="T14" fmla="*/ 133 w 2115"/>
                    <a:gd name="T15" fmla="*/ 1713 h 1744"/>
                    <a:gd name="T16" fmla="*/ 226 w 2115"/>
                    <a:gd name="T17" fmla="*/ 1742 h 1744"/>
                    <a:gd name="T18" fmla="*/ 1888 w 2115"/>
                    <a:gd name="T19" fmla="*/ 1742 h 1744"/>
                    <a:gd name="T20" fmla="*/ 1983 w 2115"/>
                    <a:gd name="T21" fmla="*/ 1713 h 1744"/>
                    <a:gd name="T22" fmla="*/ 2058 w 2115"/>
                    <a:gd name="T23" fmla="*/ 1652 h 1744"/>
                    <a:gd name="T24" fmla="*/ 2103 w 2115"/>
                    <a:gd name="T25" fmla="*/ 1567 h 1744"/>
                    <a:gd name="T26" fmla="*/ 2115 w 2115"/>
                    <a:gd name="T27" fmla="*/ 253 h 1744"/>
                    <a:gd name="T28" fmla="*/ 2103 w 2115"/>
                    <a:gd name="T29" fmla="*/ 178 h 1744"/>
                    <a:gd name="T30" fmla="*/ 2058 w 2115"/>
                    <a:gd name="T31" fmla="*/ 93 h 1744"/>
                    <a:gd name="T32" fmla="*/ 1983 w 2115"/>
                    <a:gd name="T33" fmla="*/ 31 h 1744"/>
                    <a:gd name="T34" fmla="*/ 1888 w 2115"/>
                    <a:gd name="T35" fmla="*/ 1 h 1744"/>
                    <a:gd name="T36" fmla="*/ 1057 w 2115"/>
                    <a:gd name="T37" fmla="*/ 1409 h 1744"/>
                    <a:gd name="T38" fmla="*/ 948 w 2115"/>
                    <a:gd name="T39" fmla="*/ 1398 h 1744"/>
                    <a:gd name="T40" fmla="*/ 847 w 2115"/>
                    <a:gd name="T41" fmla="*/ 1367 h 1744"/>
                    <a:gd name="T42" fmla="*/ 756 w 2115"/>
                    <a:gd name="T43" fmla="*/ 1317 h 1744"/>
                    <a:gd name="T44" fmla="*/ 677 w 2115"/>
                    <a:gd name="T45" fmla="*/ 1252 h 1744"/>
                    <a:gd name="T46" fmla="*/ 612 w 2115"/>
                    <a:gd name="T47" fmla="*/ 1172 h 1744"/>
                    <a:gd name="T48" fmla="*/ 561 w 2115"/>
                    <a:gd name="T49" fmla="*/ 1081 h 1744"/>
                    <a:gd name="T50" fmla="*/ 531 w 2115"/>
                    <a:gd name="T51" fmla="*/ 980 h 1744"/>
                    <a:gd name="T52" fmla="*/ 519 w 2115"/>
                    <a:gd name="T53" fmla="*/ 873 h 1744"/>
                    <a:gd name="T54" fmla="*/ 526 w 2115"/>
                    <a:gd name="T55" fmla="*/ 791 h 1744"/>
                    <a:gd name="T56" fmla="*/ 552 w 2115"/>
                    <a:gd name="T57" fmla="*/ 688 h 1744"/>
                    <a:gd name="T58" fmla="*/ 598 w 2115"/>
                    <a:gd name="T59" fmla="*/ 594 h 1744"/>
                    <a:gd name="T60" fmla="*/ 658 w 2115"/>
                    <a:gd name="T61" fmla="*/ 511 h 1744"/>
                    <a:gd name="T62" fmla="*/ 736 w 2115"/>
                    <a:gd name="T63" fmla="*/ 442 h 1744"/>
                    <a:gd name="T64" fmla="*/ 824 w 2115"/>
                    <a:gd name="T65" fmla="*/ 388 h 1744"/>
                    <a:gd name="T66" fmla="*/ 922 w 2115"/>
                    <a:gd name="T67" fmla="*/ 353 h 1744"/>
                    <a:gd name="T68" fmla="*/ 1028 w 2115"/>
                    <a:gd name="T69" fmla="*/ 336 h 1744"/>
                    <a:gd name="T70" fmla="*/ 1112 w 2115"/>
                    <a:gd name="T71" fmla="*/ 337 h 1744"/>
                    <a:gd name="T72" fmla="*/ 1216 w 2115"/>
                    <a:gd name="T73" fmla="*/ 360 h 1744"/>
                    <a:gd name="T74" fmla="*/ 1313 w 2115"/>
                    <a:gd name="T75" fmla="*/ 399 h 1744"/>
                    <a:gd name="T76" fmla="*/ 1398 w 2115"/>
                    <a:gd name="T77" fmla="*/ 458 h 1744"/>
                    <a:gd name="T78" fmla="*/ 1471 w 2115"/>
                    <a:gd name="T79" fmla="*/ 531 h 1744"/>
                    <a:gd name="T80" fmla="*/ 1528 w 2115"/>
                    <a:gd name="T81" fmla="*/ 616 h 1744"/>
                    <a:gd name="T82" fmla="*/ 1569 w 2115"/>
                    <a:gd name="T83" fmla="*/ 712 h 1744"/>
                    <a:gd name="T84" fmla="*/ 1590 w 2115"/>
                    <a:gd name="T85" fmla="*/ 817 h 1744"/>
                    <a:gd name="T86" fmla="*/ 1593 w 2115"/>
                    <a:gd name="T87" fmla="*/ 901 h 1744"/>
                    <a:gd name="T88" fmla="*/ 1576 w 2115"/>
                    <a:gd name="T89" fmla="*/ 1007 h 1744"/>
                    <a:gd name="T90" fmla="*/ 1540 w 2115"/>
                    <a:gd name="T91" fmla="*/ 1106 h 1744"/>
                    <a:gd name="T92" fmla="*/ 1486 w 2115"/>
                    <a:gd name="T93" fmla="*/ 1193 h 1744"/>
                    <a:gd name="T94" fmla="*/ 1417 w 2115"/>
                    <a:gd name="T95" fmla="*/ 1269 h 1744"/>
                    <a:gd name="T96" fmla="*/ 1335 w 2115"/>
                    <a:gd name="T97" fmla="*/ 1331 h 1744"/>
                    <a:gd name="T98" fmla="*/ 1242 w 2115"/>
                    <a:gd name="T99" fmla="*/ 1377 h 1744"/>
                    <a:gd name="T100" fmla="*/ 1139 w 2115"/>
                    <a:gd name="T101" fmla="*/ 1403 h 1744"/>
                    <a:gd name="T102" fmla="*/ 1057 w 2115"/>
                    <a:gd name="T103" fmla="*/ 1409 h 1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115" h="1744">
                      <a:moveTo>
                        <a:pt x="1862" y="0"/>
                      </a:moveTo>
                      <a:lnTo>
                        <a:pt x="252" y="0"/>
                      </a:lnTo>
                      <a:lnTo>
                        <a:pt x="252" y="0"/>
                      </a:lnTo>
                      <a:lnTo>
                        <a:pt x="226" y="1"/>
                      </a:lnTo>
                      <a:lnTo>
                        <a:pt x="202" y="6"/>
                      </a:lnTo>
                      <a:lnTo>
                        <a:pt x="177" y="12"/>
                      </a:lnTo>
                      <a:lnTo>
                        <a:pt x="154" y="20"/>
                      </a:lnTo>
                      <a:lnTo>
                        <a:pt x="133" y="31"/>
                      </a:lnTo>
                      <a:lnTo>
                        <a:pt x="112" y="44"/>
                      </a:lnTo>
                      <a:lnTo>
                        <a:pt x="92" y="58"/>
                      </a:lnTo>
                      <a:lnTo>
                        <a:pt x="74" y="74"/>
                      </a:lnTo>
                      <a:lnTo>
                        <a:pt x="58" y="93"/>
                      </a:lnTo>
                      <a:lnTo>
                        <a:pt x="44" y="111"/>
                      </a:lnTo>
                      <a:lnTo>
                        <a:pt x="31" y="133"/>
                      </a:lnTo>
                      <a:lnTo>
                        <a:pt x="20" y="155"/>
                      </a:lnTo>
                      <a:lnTo>
                        <a:pt x="11" y="178"/>
                      </a:lnTo>
                      <a:lnTo>
                        <a:pt x="5" y="202"/>
                      </a:lnTo>
                      <a:lnTo>
                        <a:pt x="2" y="227"/>
                      </a:lnTo>
                      <a:lnTo>
                        <a:pt x="0" y="253"/>
                      </a:lnTo>
                      <a:lnTo>
                        <a:pt x="0" y="1492"/>
                      </a:lnTo>
                      <a:lnTo>
                        <a:pt x="0" y="1492"/>
                      </a:lnTo>
                      <a:lnTo>
                        <a:pt x="2" y="1518"/>
                      </a:lnTo>
                      <a:lnTo>
                        <a:pt x="5" y="1542"/>
                      </a:lnTo>
                      <a:lnTo>
                        <a:pt x="11" y="1567"/>
                      </a:lnTo>
                      <a:lnTo>
                        <a:pt x="20" y="1590"/>
                      </a:lnTo>
                      <a:lnTo>
                        <a:pt x="31" y="1612"/>
                      </a:lnTo>
                      <a:lnTo>
                        <a:pt x="44" y="1632"/>
                      </a:lnTo>
                      <a:lnTo>
                        <a:pt x="58" y="1652"/>
                      </a:lnTo>
                      <a:lnTo>
                        <a:pt x="74" y="1670"/>
                      </a:lnTo>
                      <a:lnTo>
                        <a:pt x="92" y="1686"/>
                      </a:lnTo>
                      <a:lnTo>
                        <a:pt x="112" y="1701"/>
                      </a:lnTo>
                      <a:lnTo>
                        <a:pt x="133" y="1713"/>
                      </a:lnTo>
                      <a:lnTo>
                        <a:pt x="154" y="1724"/>
                      </a:lnTo>
                      <a:lnTo>
                        <a:pt x="177" y="1733"/>
                      </a:lnTo>
                      <a:lnTo>
                        <a:pt x="202" y="1739"/>
                      </a:lnTo>
                      <a:lnTo>
                        <a:pt x="226" y="1742"/>
                      </a:lnTo>
                      <a:lnTo>
                        <a:pt x="252" y="1744"/>
                      </a:lnTo>
                      <a:lnTo>
                        <a:pt x="1862" y="1744"/>
                      </a:lnTo>
                      <a:lnTo>
                        <a:pt x="1862" y="1744"/>
                      </a:lnTo>
                      <a:lnTo>
                        <a:pt x="1888" y="1742"/>
                      </a:lnTo>
                      <a:lnTo>
                        <a:pt x="1914" y="1739"/>
                      </a:lnTo>
                      <a:lnTo>
                        <a:pt x="1937" y="1733"/>
                      </a:lnTo>
                      <a:lnTo>
                        <a:pt x="1960" y="1724"/>
                      </a:lnTo>
                      <a:lnTo>
                        <a:pt x="1983" y="1713"/>
                      </a:lnTo>
                      <a:lnTo>
                        <a:pt x="2004" y="1701"/>
                      </a:lnTo>
                      <a:lnTo>
                        <a:pt x="2023" y="1686"/>
                      </a:lnTo>
                      <a:lnTo>
                        <a:pt x="2041" y="1670"/>
                      </a:lnTo>
                      <a:lnTo>
                        <a:pt x="2058" y="1652"/>
                      </a:lnTo>
                      <a:lnTo>
                        <a:pt x="2072" y="1632"/>
                      </a:lnTo>
                      <a:lnTo>
                        <a:pt x="2085" y="1612"/>
                      </a:lnTo>
                      <a:lnTo>
                        <a:pt x="2095" y="1590"/>
                      </a:lnTo>
                      <a:lnTo>
                        <a:pt x="2103" y="1567"/>
                      </a:lnTo>
                      <a:lnTo>
                        <a:pt x="2109" y="1542"/>
                      </a:lnTo>
                      <a:lnTo>
                        <a:pt x="2114" y="1518"/>
                      </a:lnTo>
                      <a:lnTo>
                        <a:pt x="2115" y="1492"/>
                      </a:lnTo>
                      <a:lnTo>
                        <a:pt x="2115" y="253"/>
                      </a:lnTo>
                      <a:lnTo>
                        <a:pt x="2115" y="253"/>
                      </a:lnTo>
                      <a:lnTo>
                        <a:pt x="2114" y="227"/>
                      </a:lnTo>
                      <a:lnTo>
                        <a:pt x="2109" y="202"/>
                      </a:lnTo>
                      <a:lnTo>
                        <a:pt x="2103" y="178"/>
                      </a:lnTo>
                      <a:lnTo>
                        <a:pt x="2095" y="155"/>
                      </a:lnTo>
                      <a:lnTo>
                        <a:pt x="2085" y="133"/>
                      </a:lnTo>
                      <a:lnTo>
                        <a:pt x="2072" y="111"/>
                      </a:lnTo>
                      <a:lnTo>
                        <a:pt x="2058" y="93"/>
                      </a:lnTo>
                      <a:lnTo>
                        <a:pt x="2041" y="74"/>
                      </a:lnTo>
                      <a:lnTo>
                        <a:pt x="2023" y="58"/>
                      </a:lnTo>
                      <a:lnTo>
                        <a:pt x="2004" y="44"/>
                      </a:lnTo>
                      <a:lnTo>
                        <a:pt x="1983" y="31"/>
                      </a:lnTo>
                      <a:lnTo>
                        <a:pt x="1960" y="20"/>
                      </a:lnTo>
                      <a:lnTo>
                        <a:pt x="1937" y="12"/>
                      </a:lnTo>
                      <a:lnTo>
                        <a:pt x="1914" y="6"/>
                      </a:lnTo>
                      <a:lnTo>
                        <a:pt x="1888" y="1"/>
                      </a:lnTo>
                      <a:lnTo>
                        <a:pt x="1862" y="0"/>
                      </a:lnTo>
                      <a:lnTo>
                        <a:pt x="1862" y="0"/>
                      </a:lnTo>
                      <a:close/>
                      <a:moveTo>
                        <a:pt x="1057" y="1409"/>
                      </a:moveTo>
                      <a:lnTo>
                        <a:pt x="1057" y="1409"/>
                      </a:lnTo>
                      <a:lnTo>
                        <a:pt x="1028" y="1409"/>
                      </a:lnTo>
                      <a:lnTo>
                        <a:pt x="1002" y="1406"/>
                      </a:lnTo>
                      <a:lnTo>
                        <a:pt x="975" y="1403"/>
                      </a:lnTo>
                      <a:lnTo>
                        <a:pt x="948" y="1398"/>
                      </a:lnTo>
                      <a:lnTo>
                        <a:pt x="922" y="1392"/>
                      </a:lnTo>
                      <a:lnTo>
                        <a:pt x="897" y="1385"/>
                      </a:lnTo>
                      <a:lnTo>
                        <a:pt x="872" y="1377"/>
                      </a:lnTo>
                      <a:lnTo>
                        <a:pt x="847" y="1367"/>
                      </a:lnTo>
                      <a:lnTo>
                        <a:pt x="824" y="1356"/>
                      </a:lnTo>
                      <a:lnTo>
                        <a:pt x="800" y="1344"/>
                      </a:lnTo>
                      <a:lnTo>
                        <a:pt x="778" y="1331"/>
                      </a:lnTo>
                      <a:lnTo>
                        <a:pt x="756" y="1317"/>
                      </a:lnTo>
                      <a:lnTo>
                        <a:pt x="736" y="1302"/>
                      </a:lnTo>
                      <a:lnTo>
                        <a:pt x="715" y="1287"/>
                      </a:lnTo>
                      <a:lnTo>
                        <a:pt x="696" y="1269"/>
                      </a:lnTo>
                      <a:lnTo>
                        <a:pt x="677" y="1252"/>
                      </a:lnTo>
                      <a:lnTo>
                        <a:pt x="658" y="1233"/>
                      </a:lnTo>
                      <a:lnTo>
                        <a:pt x="642" y="1214"/>
                      </a:lnTo>
                      <a:lnTo>
                        <a:pt x="626" y="1193"/>
                      </a:lnTo>
                      <a:lnTo>
                        <a:pt x="612" y="1172"/>
                      </a:lnTo>
                      <a:lnTo>
                        <a:pt x="598" y="1151"/>
                      </a:lnTo>
                      <a:lnTo>
                        <a:pt x="585" y="1128"/>
                      </a:lnTo>
                      <a:lnTo>
                        <a:pt x="572" y="1106"/>
                      </a:lnTo>
                      <a:lnTo>
                        <a:pt x="561" y="1081"/>
                      </a:lnTo>
                      <a:lnTo>
                        <a:pt x="552" y="1058"/>
                      </a:lnTo>
                      <a:lnTo>
                        <a:pt x="544" y="1032"/>
                      </a:lnTo>
                      <a:lnTo>
                        <a:pt x="537" y="1007"/>
                      </a:lnTo>
                      <a:lnTo>
                        <a:pt x="531" y="980"/>
                      </a:lnTo>
                      <a:lnTo>
                        <a:pt x="526" y="954"/>
                      </a:lnTo>
                      <a:lnTo>
                        <a:pt x="523" y="928"/>
                      </a:lnTo>
                      <a:lnTo>
                        <a:pt x="520" y="901"/>
                      </a:lnTo>
                      <a:lnTo>
                        <a:pt x="519" y="873"/>
                      </a:lnTo>
                      <a:lnTo>
                        <a:pt x="519" y="873"/>
                      </a:lnTo>
                      <a:lnTo>
                        <a:pt x="520" y="844"/>
                      </a:lnTo>
                      <a:lnTo>
                        <a:pt x="523" y="817"/>
                      </a:lnTo>
                      <a:lnTo>
                        <a:pt x="526" y="791"/>
                      </a:lnTo>
                      <a:lnTo>
                        <a:pt x="531" y="764"/>
                      </a:lnTo>
                      <a:lnTo>
                        <a:pt x="537" y="738"/>
                      </a:lnTo>
                      <a:lnTo>
                        <a:pt x="544" y="712"/>
                      </a:lnTo>
                      <a:lnTo>
                        <a:pt x="552" y="688"/>
                      </a:lnTo>
                      <a:lnTo>
                        <a:pt x="561" y="663"/>
                      </a:lnTo>
                      <a:lnTo>
                        <a:pt x="572" y="640"/>
                      </a:lnTo>
                      <a:lnTo>
                        <a:pt x="585" y="616"/>
                      </a:lnTo>
                      <a:lnTo>
                        <a:pt x="598" y="594"/>
                      </a:lnTo>
                      <a:lnTo>
                        <a:pt x="612" y="572"/>
                      </a:lnTo>
                      <a:lnTo>
                        <a:pt x="626" y="551"/>
                      </a:lnTo>
                      <a:lnTo>
                        <a:pt x="642" y="531"/>
                      </a:lnTo>
                      <a:lnTo>
                        <a:pt x="658" y="511"/>
                      </a:lnTo>
                      <a:lnTo>
                        <a:pt x="677" y="492"/>
                      </a:lnTo>
                      <a:lnTo>
                        <a:pt x="696" y="474"/>
                      </a:lnTo>
                      <a:lnTo>
                        <a:pt x="715" y="458"/>
                      </a:lnTo>
                      <a:lnTo>
                        <a:pt x="736" y="442"/>
                      </a:lnTo>
                      <a:lnTo>
                        <a:pt x="756" y="426"/>
                      </a:lnTo>
                      <a:lnTo>
                        <a:pt x="778" y="414"/>
                      </a:lnTo>
                      <a:lnTo>
                        <a:pt x="800" y="399"/>
                      </a:lnTo>
                      <a:lnTo>
                        <a:pt x="824" y="388"/>
                      </a:lnTo>
                      <a:lnTo>
                        <a:pt x="847" y="377"/>
                      </a:lnTo>
                      <a:lnTo>
                        <a:pt x="872" y="368"/>
                      </a:lnTo>
                      <a:lnTo>
                        <a:pt x="897" y="360"/>
                      </a:lnTo>
                      <a:lnTo>
                        <a:pt x="922" y="353"/>
                      </a:lnTo>
                      <a:lnTo>
                        <a:pt x="948" y="346"/>
                      </a:lnTo>
                      <a:lnTo>
                        <a:pt x="975" y="341"/>
                      </a:lnTo>
                      <a:lnTo>
                        <a:pt x="1002" y="337"/>
                      </a:lnTo>
                      <a:lnTo>
                        <a:pt x="1028" y="336"/>
                      </a:lnTo>
                      <a:lnTo>
                        <a:pt x="1057" y="335"/>
                      </a:lnTo>
                      <a:lnTo>
                        <a:pt x="1057" y="335"/>
                      </a:lnTo>
                      <a:lnTo>
                        <a:pt x="1085" y="336"/>
                      </a:lnTo>
                      <a:lnTo>
                        <a:pt x="1112" y="337"/>
                      </a:lnTo>
                      <a:lnTo>
                        <a:pt x="1139" y="341"/>
                      </a:lnTo>
                      <a:lnTo>
                        <a:pt x="1164" y="346"/>
                      </a:lnTo>
                      <a:lnTo>
                        <a:pt x="1191" y="353"/>
                      </a:lnTo>
                      <a:lnTo>
                        <a:pt x="1216" y="360"/>
                      </a:lnTo>
                      <a:lnTo>
                        <a:pt x="1242" y="368"/>
                      </a:lnTo>
                      <a:lnTo>
                        <a:pt x="1265" y="377"/>
                      </a:lnTo>
                      <a:lnTo>
                        <a:pt x="1290" y="388"/>
                      </a:lnTo>
                      <a:lnTo>
                        <a:pt x="1313" y="399"/>
                      </a:lnTo>
                      <a:lnTo>
                        <a:pt x="1335" y="414"/>
                      </a:lnTo>
                      <a:lnTo>
                        <a:pt x="1356" y="426"/>
                      </a:lnTo>
                      <a:lnTo>
                        <a:pt x="1377" y="442"/>
                      </a:lnTo>
                      <a:lnTo>
                        <a:pt x="1398" y="458"/>
                      </a:lnTo>
                      <a:lnTo>
                        <a:pt x="1417" y="474"/>
                      </a:lnTo>
                      <a:lnTo>
                        <a:pt x="1436" y="492"/>
                      </a:lnTo>
                      <a:lnTo>
                        <a:pt x="1454" y="511"/>
                      </a:lnTo>
                      <a:lnTo>
                        <a:pt x="1471" y="531"/>
                      </a:lnTo>
                      <a:lnTo>
                        <a:pt x="1486" y="551"/>
                      </a:lnTo>
                      <a:lnTo>
                        <a:pt x="1502" y="572"/>
                      </a:lnTo>
                      <a:lnTo>
                        <a:pt x="1516" y="594"/>
                      </a:lnTo>
                      <a:lnTo>
                        <a:pt x="1528" y="616"/>
                      </a:lnTo>
                      <a:lnTo>
                        <a:pt x="1540" y="640"/>
                      </a:lnTo>
                      <a:lnTo>
                        <a:pt x="1552" y="663"/>
                      </a:lnTo>
                      <a:lnTo>
                        <a:pt x="1561" y="688"/>
                      </a:lnTo>
                      <a:lnTo>
                        <a:pt x="1569" y="712"/>
                      </a:lnTo>
                      <a:lnTo>
                        <a:pt x="1576" y="738"/>
                      </a:lnTo>
                      <a:lnTo>
                        <a:pt x="1582" y="764"/>
                      </a:lnTo>
                      <a:lnTo>
                        <a:pt x="1587" y="791"/>
                      </a:lnTo>
                      <a:lnTo>
                        <a:pt x="1590" y="817"/>
                      </a:lnTo>
                      <a:lnTo>
                        <a:pt x="1593" y="844"/>
                      </a:lnTo>
                      <a:lnTo>
                        <a:pt x="1594" y="873"/>
                      </a:lnTo>
                      <a:lnTo>
                        <a:pt x="1594" y="873"/>
                      </a:lnTo>
                      <a:lnTo>
                        <a:pt x="1593" y="901"/>
                      </a:lnTo>
                      <a:lnTo>
                        <a:pt x="1590" y="928"/>
                      </a:lnTo>
                      <a:lnTo>
                        <a:pt x="1587" y="954"/>
                      </a:lnTo>
                      <a:lnTo>
                        <a:pt x="1582" y="980"/>
                      </a:lnTo>
                      <a:lnTo>
                        <a:pt x="1576" y="1007"/>
                      </a:lnTo>
                      <a:lnTo>
                        <a:pt x="1569" y="1032"/>
                      </a:lnTo>
                      <a:lnTo>
                        <a:pt x="1561" y="1058"/>
                      </a:lnTo>
                      <a:lnTo>
                        <a:pt x="1552" y="1081"/>
                      </a:lnTo>
                      <a:lnTo>
                        <a:pt x="1540" y="1106"/>
                      </a:lnTo>
                      <a:lnTo>
                        <a:pt x="1528" y="1128"/>
                      </a:lnTo>
                      <a:lnTo>
                        <a:pt x="1516" y="1151"/>
                      </a:lnTo>
                      <a:lnTo>
                        <a:pt x="1502" y="1172"/>
                      </a:lnTo>
                      <a:lnTo>
                        <a:pt x="1486" y="1193"/>
                      </a:lnTo>
                      <a:lnTo>
                        <a:pt x="1471" y="1214"/>
                      </a:lnTo>
                      <a:lnTo>
                        <a:pt x="1454" y="1233"/>
                      </a:lnTo>
                      <a:lnTo>
                        <a:pt x="1436" y="1252"/>
                      </a:lnTo>
                      <a:lnTo>
                        <a:pt x="1417" y="1269"/>
                      </a:lnTo>
                      <a:lnTo>
                        <a:pt x="1398" y="1287"/>
                      </a:lnTo>
                      <a:lnTo>
                        <a:pt x="1377" y="1302"/>
                      </a:lnTo>
                      <a:lnTo>
                        <a:pt x="1356" y="1317"/>
                      </a:lnTo>
                      <a:lnTo>
                        <a:pt x="1335" y="1331"/>
                      </a:lnTo>
                      <a:lnTo>
                        <a:pt x="1313" y="1344"/>
                      </a:lnTo>
                      <a:lnTo>
                        <a:pt x="1290" y="1356"/>
                      </a:lnTo>
                      <a:lnTo>
                        <a:pt x="1265" y="1367"/>
                      </a:lnTo>
                      <a:lnTo>
                        <a:pt x="1242" y="1377"/>
                      </a:lnTo>
                      <a:lnTo>
                        <a:pt x="1216" y="1385"/>
                      </a:lnTo>
                      <a:lnTo>
                        <a:pt x="1191" y="1392"/>
                      </a:lnTo>
                      <a:lnTo>
                        <a:pt x="1164" y="1398"/>
                      </a:lnTo>
                      <a:lnTo>
                        <a:pt x="1139" y="1403"/>
                      </a:lnTo>
                      <a:lnTo>
                        <a:pt x="1112" y="1406"/>
                      </a:lnTo>
                      <a:lnTo>
                        <a:pt x="1085" y="1409"/>
                      </a:lnTo>
                      <a:lnTo>
                        <a:pt x="1057" y="1409"/>
                      </a:lnTo>
                      <a:lnTo>
                        <a:pt x="1057" y="1409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9" name="Freeform 89"/>
                <p:cNvSpPr>
                  <a:spLocks/>
                </p:cNvSpPr>
                <p:nvPr/>
              </p:nvSpPr>
              <p:spPr bwMode="auto">
                <a:xfrm>
                  <a:off x="4892675" y="2959101"/>
                  <a:ext cx="187325" cy="187325"/>
                </a:xfrm>
                <a:custGeom>
                  <a:avLst/>
                  <a:gdLst>
                    <a:gd name="T0" fmla="*/ 472 w 709"/>
                    <a:gd name="T1" fmla="*/ 0 h 709"/>
                    <a:gd name="T2" fmla="*/ 240 w 709"/>
                    <a:gd name="T3" fmla="*/ 0 h 709"/>
                    <a:gd name="T4" fmla="*/ 240 w 709"/>
                    <a:gd name="T5" fmla="*/ 240 h 709"/>
                    <a:gd name="T6" fmla="*/ 0 w 709"/>
                    <a:gd name="T7" fmla="*/ 240 h 709"/>
                    <a:gd name="T8" fmla="*/ 0 w 709"/>
                    <a:gd name="T9" fmla="*/ 472 h 709"/>
                    <a:gd name="T10" fmla="*/ 240 w 709"/>
                    <a:gd name="T11" fmla="*/ 472 h 709"/>
                    <a:gd name="T12" fmla="*/ 240 w 709"/>
                    <a:gd name="T13" fmla="*/ 709 h 709"/>
                    <a:gd name="T14" fmla="*/ 472 w 709"/>
                    <a:gd name="T15" fmla="*/ 709 h 709"/>
                    <a:gd name="T16" fmla="*/ 472 w 709"/>
                    <a:gd name="T17" fmla="*/ 472 h 709"/>
                    <a:gd name="T18" fmla="*/ 709 w 709"/>
                    <a:gd name="T19" fmla="*/ 472 h 709"/>
                    <a:gd name="T20" fmla="*/ 709 w 709"/>
                    <a:gd name="T21" fmla="*/ 240 h 709"/>
                    <a:gd name="T22" fmla="*/ 472 w 709"/>
                    <a:gd name="T23" fmla="*/ 240 h 709"/>
                    <a:gd name="T24" fmla="*/ 472 w 709"/>
                    <a:gd name="T25" fmla="*/ 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9" h="709">
                      <a:moveTo>
                        <a:pt x="472" y="0"/>
                      </a:moveTo>
                      <a:lnTo>
                        <a:pt x="240" y="0"/>
                      </a:lnTo>
                      <a:lnTo>
                        <a:pt x="240" y="240"/>
                      </a:lnTo>
                      <a:lnTo>
                        <a:pt x="0" y="240"/>
                      </a:lnTo>
                      <a:lnTo>
                        <a:pt x="0" y="472"/>
                      </a:lnTo>
                      <a:lnTo>
                        <a:pt x="240" y="472"/>
                      </a:lnTo>
                      <a:lnTo>
                        <a:pt x="240" y="709"/>
                      </a:lnTo>
                      <a:lnTo>
                        <a:pt x="472" y="709"/>
                      </a:lnTo>
                      <a:lnTo>
                        <a:pt x="472" y="472"/>
                      </a:lnTo>
                      <a:lnTo>
                        <a:pt x="709" y="472"/>
                      </a:lnTo>
                      <a:lnTo>
                        <a:pt x="709" y="240"/>
                      </a:lnTo>
                      <a:lnTo>
                        <a:pt x="472" y="240"/>
                      </a:lnTo>
                      <a:lnTo>
                        <a:pt x="472" y="0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9771422" y="6297311"/>
                <a:ext cx="107417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Medical devices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055680" y="982637"/>
              <a:ext cx="1194559" cy="1037608"/>
              <a:chOff x="3751243" y="3917408"/>
              <a:chExt cx="1194559" cy="1037608"/>
            </a:xfrm>
          </p:grpSpPr>
          <p:sp>
            <p:nvSpPr>
              <p:cNvPr id="61" name="Freeform: Shape 798"/>
              <p:cNvSpPr/>
              <p:nvPr/>
            </p:nvSpPr>
            <p:spPr bwMode="auto">
              <a:xfrm rot="5400000">
                <a:off x="3948836" y="3793534"/>
                <a:ext cx="799373" cy="1047121"/>
              </a:xfrm>
              <a:custGeom>
                <a:avLst/>
                <a:gdLst>
                  <a:gd name="connsiteX0" fmla="*/ 77 w 799373"/>
                  <a:gd name="connsiteY0" fmla="*/ 893997 h 1047121"/>
                  <a:gd name="connsiteX1" fmla="*/ 7476 w 799373"/>
                  <a:gd name="connsiteY1" fmla="*/ 888009 h 1047121"/>
                  <a:gd name="connsiteX2" fmla="*/ 7476 w 799373"/>
                  <a:gd name="connsiteY2" fmla="*/ 850855 h 1047121"/>
                  <a:gd name="connsiteX3" fmla="*/ 2532 w 799373"/>
                  <a:gd name="connsiteY3" fmla="*/ 831065 h 1047121"/>
                  <a:gd name="connsiteX4" fmla="*/ 7476 w 799373"/>
                  <a:gd name="connsiteY4" fmla="*/ 813700 h 1047121"/>
                  <a:gd name="connsiteX5" fmla="*/ 7476 w 799373"/>
                  <a:gd name="connsiteY5" fmla="*/ 776546 h 1047121"/>
                  <a:gd name="connsiteX6" fmla="*/ 1304 w 799373"/>
                  <a:gd name="connsiteY6" fmla="*/ 757137 h 1047121"/>
                  <a:gd name="connsiteX7" fmla="*/ 7476 w 799373"/>
                  <a:gd name="connsiteY7" fmla="*/ 739392 h 1047121"/>
                  <a:gd name="connsiteX8" fmla="*/ 7476 w 799373"/>
                  <a:gd name="connsiteY8" fmla="*/ 702238 h 1047121"/>
                  <a:gd name="connsiteX9" fmla="*/ 77 w 799373"/>
                  <a:gd name="connsiteY9" fmla="*/ 694825 h 1047121"/>
                  <a:gd name="connsiteX10" fmla="*/ 18011 w 799373"/>
                  <a:gd name="connsiteY10" fmla="*/ 676891 h 1047121"/>
                  <a:gd name="connsiteX11" fmla="*/ 32672 w 799373"/>
                  <a:gd name="connsiteY11" fmla="*/ 694825 h 1047121"/>
                  <a:gd name="connsiteX12" fmla="*/ 35605 w 799373"/>
                  <a:gd name="connsiteY12" fmla="*/ 739487 h 1047121"/>
                  <a:gd name="connsiteX13" fmla="*/ 36184 w 799373"/>
                  <a:gd name="connsiteY13" fmla="*/ 770643 h 1047121"/>
                  <a:gd name="connsiteX14" fmla="*/ 128020 w 799373"/>
                  <a:gd name="connsiteY14" fmla="*/ 770643 h 1047121"/>
                  <a:gd name="connsiteX15" fmla="*/ 128020 w 799373"/>
                  <a:gd name="connsiteY15" fmla="*/ 698637 h 1047121"/>
                  <a:gd name="connsiteX16" fmla="*/ 137939 w 799373"/>
                  <a:gd name="connsiteY16" fmla="*/ 688718 h 1047121"/>
                  <a:gd name="connsiteX17" fmla="*/ 147237 w 799373"/>
                  <a:gd name="connsiteY17" fmla="*/ 688718 h 1047121"/>
                  <a:gd name="connsiteX18" fmla="*/ 147237 w 799373"/>
                  <a:gd name="connsiteY18" fmla="*/ 683041 h 1047121"/>
                  <a:gd name="connsiteX19" fmla="*/ 154708 w 799373"/>
                  <a:gd name="connsiteY19" fmla="*/ 675570 h 1047121"/>
                  <a:gd name="connsiteX20" fmla="*/ 157351 w 799373"/>
                  <a:gd name="connsiteY20" fmla="*/ 675570 h 1047121"/>
                  <a:gd name="connsiteX21" fmla="*/ 157351 w 799373"/>
                  <a:gd name="connsiteY21" fmla="*/ 569373 h 1047121"/>
                  <a:gd name="connsiteX22" fmla="*/ 185022 w 799373"/>
                  <a:gd name="connsiteY22" fmla="*/ 541702 h 1047121"/>
                  <a:gd name="connsiteX23" fmla="*/ 228799 w 799373"/>
                  <a:gd name="connsiteY23" fmla="*/ 541702 h 1047121"/>
                  <a:gd name="connsiteX24" fmla="*/ 229304 w 799373"/>
                  <a:gd name="connsiteY24" fmla="*/ 541911 h 1047121"/>
                  <a:gd name="connsiteX25" fmla="*/ 307316 w 799373"/>
                  <a:gd name="connsiteY25" fmla="*/ 541911 h 1047121"/>
                  <a:gd name="connsiteX26" fmla="*/ 307316 w 799373"/>
                  <a:gd name="connsiteY26" fmla="*/ 535951 h 1047121"/>
                  <a:gd name="connsiteX27" fmla="*/ 323925 w 799373"/>
                  <a:gd name="connsiteY27" fmla="*/ 519342 h 1047121"/>
                  <a:gd name="connsiteX28" fmla="*/ 390360 w 799373"/>
                  <a:gd name="connsiteY28" fmla="*/ 519342 h 1047121"/>
                  <a:gd name="connsiteX29" fmla="*/ 406969 w 799373"/>
                  <a:gd name="connsiteY29" fmla="*/ 535951 h 1047121"/>
                  <a:gd name="connsiteX30" fmla="*/ 406969 w 799373"/>
                  <a:gd name="connsiteY30" fmla="*/ 541338 h 1047121"/>
                  <a:gd name="connsiteX31" fmla="*/ 423886 w 799373"/>
                  <a:gd name="connsiteY31" fmla="*/ 541338 h 1047121"/>
                  <a:gd name="connsiteX32" fmla="*/ 430874 w 799373"/>
                  <a:gd name="connsiteY32" fmla="*/ 534351 h 1047121"/>
                  <a:gd name="connsiteX33" fmla="*/ 430874 w 799373"/>
                  <a:gd name="connsiteY33" fmla="*/ 519646 h 1047121"/>
                  <a:gd name="connsiteX34" fmla="*/ 424706 w 799373"/>
                  <a:gd name="connsiteY34" fmla="*/ 519646 h 1047121"/>
                  <a:gd name="connsiteX35" fmla="*/ 408097 w 799373"/>
                  <a:gd name="connsiteY35" fmla="*/ 503037 h 1047121"/>
                  <a:gd name="connsiteX36" fmla="*/ 408097 w 799373"/>
                  <a:gd name="connsiteY36" fmla="*/ 436602 h 1047121"/>
                  <a:gd name="connsiteX37" fmla="*/ 424706 w 799373"/>
                  <a:gd name="connsiteY37" fmla="*/ 419993 h 1047121"/>
                  <a:gd name="connsiteX38" fmla="*/ 430874 w 799373"/>
                  <a:gd name="connsiteY38" fmla="*/ 419993 h 1047121"/>
                  <a:gd name="connsiteX39" fmla="*/ 430874 w 799373"/>
                  <a:gd name="connsiteY39" fmla="*/ 238395 h 1047121"/>
                  <a:gd name="connsiteX40" fmla="*/ 424706 w 799373"/>
                  <a:gd name="connsiteY40" fmla="*/ 238395 h 1047121"/>
                  <a:gd name="connsiteX41" fmla="*/ 408097 w 799373"/>
                  <a:gd name="connsiteY41" fmla="*/ 221786 h 1047121"/>
                  <a:gd name="connsiteX42" fmla="*/ 408097 w 799373"/>
                  <a:gd name="connsiteY42" fmla="*/ 155351 h 1047121"/>
                  <a:gd name="connsiteX43" fmla="*/ 424706 w 799373"/>
                  <a:gd name="connsiteY43" fmla="*/ 138742 h 1047121"/>
                  <a:gd name="connsiteX44" fmla="*/ 430874 w 799373"/>
                  <a:gd name="connsiteY44" fmla="*/ 138742 h 1047121"/>
                  <a:gd name="connsiteX45" fmla="*/ 430874 w 799373"/>
                  <a:gd name="connsiteY45" fmla="*/ 125036 h 1047121"/>
                  <a:gd name="connsiteX46" fmla="*/ 537514 w 799373"/>
                  <a:gd name="connsiteY46" fmla="*/ 18396 h 1047121"/>
                  <a:gd name="connsiteX47" fmla="*/ 568964 w 799373"/>
                  <a:gd name="connsiteY47" fmla="*/ 18396 h 1047121"/>
                  <a:gd name="connsiteX48" fmla="*/ 568964 w 799373"/>
                  <a:gd name="connsiteY48" fmla="*/ 16609 h 1047121"/>
                  <a:gd name="connsiteX49" fmla="*/ 585573 w 799373"/>
                  <a:gd name="connsiteY49" fmla="*/ 0 h 1047121"/>
                  <a:gd name="connsiteX50" fmla="*/ 652008 w 799373"/>
                  <a:gd name="connsiteY50" fmla="*/ 0 h 1047121"/>
                  <a:gd name="connsiteX51" fmla="*/ 668617 w 799373"/>
                  <a:gd name="connsiteY51" fmla="*/ 16609 h 1047121"/>
                  <a:gd name="connsiteX52" fmla="*/ 668617 w 799373"/>
                  <a:gd name="connsiteY52" fmla="*/ 18396 h 1047121"/>
                  <a:gd name="connsiteX53" fmla="*/ 782764 w 799373"/>
                  <a:gd name="connsiteY53" fmla="*/ 18396 h 1047121"/>
                  <a:gd name="connsiteX54" fmla="*/ 799373 w 799373"/>
                  <a:gd name="connsiteY54" fmla="*/ 35005 h 1047121"/>
                  <a:gd name="connsiteX55" fmla="*/ 799373 w 799373"/>
                  <a:gd name="connsiteY55" fmla="*/ 101440 h 1047121"/>
                  <a:gd name="connsiteX56" fmla="*/ 782764 w 799373"/>
                  <a:gd name="connsiteY56" fmla="*/ 118049 h 1047121"/>
                  <a:gd name="connsiteX57" fmla="*/ 668617 w 799373"/>
                  <a:gd name="connsiteY57" fmla="*/ 118049 h 1047121"/>
                  <a:gd name="connsiteX58" fmla="*/ 668617 w 799373"/>
                  <a:gd name="connsiteY58" fmla="*/ 128096 h 1047121"/>
                  <a:gd name="connsiteX59" fmla="*/ 652008 w 799373"/>
                  <a:gd name="connsiteY59" fmla="*/ 144705 h 1047121"/>
                  <a:gd name="connsiteX60" fmla="*/ 585573 w 799373"/>
                  <a:gd name="connsiteY60" fmla="*/ 144705 h 1047121"/>
                  <a:gd name="connsiteX61" fmla="*/ 568964 w 799373"/>
                  <a:gd name="connsiteY61" fmla="*/ 128096 h 1047121"/>
                  <a:gd name="connsiteX62" fmla="*/ 568964 w 799373"/>
                  <a:gd name="connsiteY62" fmla="*/ 118049 h 1047121"/>
                  <a:gd name="connsiteX63" fmla="*/ 537514 w 799373"/>
                  <a:gd name="connsiteY63" fmla="*/ 118049 h 1047121"/>
                  <a:gd name="connsiteX64" fmla="*/ 530526 w 799373"/>
                  <a:gd name="connsiteY64" fmla="*/ 125037 h 1047121"/>
                  <a:gd name="connsiteX65" fmla="*/ 530526 w 799373"/>
                  <a:gd name="connsiteY65" fmla="*/ 138742 h 1047121"/>
                  <a:gd name="connsiteX66" fmla="*/ 536193 w 799373"/>
                  <a:gd name="connsiteY66" fmla="*/ 138742 h 1047121"/>
                  <a:gd name="connsiteX67" fmla="*/ 552802 w 799373"/>
                  <a:gd name="connsiteY67" fmla="*/ 155351 h 1047121"/>
                  <a:gd name="connsiteX68" fmla="*/ 552802 w 799373"/>
                  <a:gd name="connsiteY68" fmla="*/ 221786 h 1047121"/>
                  <a:gd name="connsiteX69" fmla="*/ 536193 w 799373"/>
                  <a:gd name="connsiteY69" fmla="*/ 238395 h 1047121"/>
                  <a:gd name="connsiteX70" fmla="*/ 530527 w 799373"/>
                  <a:gd name="connsiteY70" fmla="*/ 238395 h 1047121"/>
                  <a:gd name="connsiteX71" fmla="*/ 530527 w 799373"/>
                  <a:gd name="connsiteY71" fmla="*/ 419993 h 1047121"/>
                  <a:gd name="connsiteX72" fmla="*/ 536193 w 799373"/>
                  <a:gd name="connsiteY72" fmla="*/ 419993 h 1047121"/>
                  <a:gd name="connsiteX73" fmla="*/ 552802 w 799373"/>
                  <a:gd name="connsiteY73" fmla="*/ 436602 h 1047121"/>
                  <a:gd name="connsiteX74" fmla="*/ 552802 w 799373"/>
                  <a:gd name="connsiteY74" fmla="*/ 503037 h 1047121"/>
                  <a:gd name="connsiteX75" fmla="*/ 536193 w 799373"/>
                  <a:gd name="connsiteY75" fmla="*/ 519646 h 1047121"/>
                  <a:gd name="connsiteX76" fmla="*/ 530527 w 799373"/>
                  <a:gd name="connsiteY76" fmla="*/ 519646 h 1047121"/>
                  <a:gd name="connsiteX77" fmla="*/ 530527 w 799373"/>
                  <a:gd name="connsiteY77" fmla="*/ 534351 h 1047121"/>
                  <a:gd name="connsiteX78" fmla="*/ 423886 w 799373"/>
                  <a:gd name="connsiteY78" fmla="*/ 640991 h 1047121"/>
                  <a:gd name="connsiteX79" fmla="*/ 406969 w 799373"/>
                  <a:gd name="connsiteY79" fmla="*/ 640991 h 1047121"/>
                  <a:gd name="connsiteX80" fmla="*/ 406969 w 799373"/>
                  <a:gd name="connsiteY80" fmla="*/ 647438 h 1047121"/>
                  <a:gd name="connsiteX81" fmla="*/ 390360 w 799373"/>
                  <a:gd name="connsiteY81" fmla="*/ 664047 h 1047121"/>
                  <a:gd name="connsiteX82" fmla="*/ 323925 w 799373"/>
                  <a:gd name="connsiteY82" fmla="*/ 664047 h 1047121"/>
                  <a:gd name="connsiteX83" fmla="*/ 307316 w 799373"/>
                  <a:gd name="connsiteY83" fmla="*/ 647438 h 1047121"/>
                  <a:gd name="connsiteX84" fmla="*/ 307316 w 799373"/>
                  <a:gd name="connsiteY84" fmla="*/ 641564 h 1047121"/>
                  <a:gd name="connsiteX85" fmla="*/ 256470 w 799373"/>
                  <a:gd name="connsiteY85" fmla="*/ 641564 h 1047121"/>
                  <a:gd name="connsiteX86" fmla="*/ 256470 w 799373"/>
                  <a:gd name="connsiteY86" fmla="*/ 675570 h 1047121"/>
                  <a:gd name="connsiteX87" fmla="*/ 257090 w 799373"/>
                  <a:gd name="connsiteY87" fmla="*/ 675570 h 1047121"/>
                  <a:gd name="connsiteX88" fmla="*/ 264561 w 799373"/>
                  <a:gd name="connsiteY88" fmla="*/ 683041 h 1047121"/>
                  <a:gd name="connsiteX89" fmla="*/ 264561 w 799373"/>
                  <a:gd name="connsiteY89" fmla="*/ 688718 h 1047121"/>
                  <a:gd name="connsiteX90" fmla="*/ 273859 w 799373"/>
                  <a:gd name="connsiteY90" fmla="*/ 688718 h 1047121"/>
                  <a:gd name="connsiteX91" fmla="*/ 283778 w 799373"/>
                  <a:gd name="connsiteY91" fmla="*/ 698637 h 1047121"/>
                  <a:gd name="connsiteX92" fmla="*/ 283778 w 799373"/>
                  <a:gd name="connsiteY92" fmla="*/ 890185 h 1047121"/>
                  <a:gd name="connsiteX93" fmla="*/ 273859 w 799373"/>
                  <a:gd name="connsiteY93" fmla="*/ 900104 h 1047121"/>
                  <a:gd name="connsiteX94" fmla="*/ 264561 w 799373"/>
                  <a:gd name="connsiteY94" fmla="*/ 900104 h 1047121"/>
                  <a:gd name="connsiteX95" fmla="*/ 264561 w 799373"/>
                  <a:gd name="connsiteY95" fmla="*/ 905782 h 1047121"/>
                  <a:gd name="connsiteX96" fmla="*/ 257090 w 799373"/>
                  <a:gd name="connsiteY96" fmla="*/ 913253 h 1047121"/>
                  <a:gd name="connsiteX97" fmla="*/ 256470 w 799373"/>
                  <a:gd name="connsiteY97" fmla="*/ 913253 h 1047121"/>
                  <a:gd name="connsiteX98" fmla="*/ 256470 w 799373"/>
                  <a:gd name="connsiteY98" fmla="*/ 1019450 h 1047121"/>
                  <a:gd name="connsiteX99" fmla="*/ 228799 w 799373"/>
                  <a:gd name="connsiteY99" fmla="*/ 1047121 h 1047121"/>
                  <a:gd name="connsiteX100" fmla="*/ 185022 w 799373"/>
                  <a:gd name="connsiteY100" fmla="*/ 1047121 h 1047121"/>
                  <a:gd name="connsiteX101" fmla="*/ 157351 w 799373"/>
                  <a:gd name="connsiteY101" fmla="*/ 1019450 h 1047121"/>
                  <a:gd name="connsiteX102" fmla="*/ 157351 w 799373"/>
                  <a:gd name="connsiteY102" fmla="*/ 913253 h 1047121"/>
                  <a:gd name="connsiteX103" fmla="*/ 154708 w 799373"/>
                  <a:gd name="connsiteY103" fmla="*/ 913253 h 1047121"/>
                  <a:gd name="connsiteX104" fmla="*/ 147237 w 799373"/>
                  <a:gd name="connsiteY104" fmla="*/ 905782 h 1047121"/>
                  <a:gd name="connsiteX105" fmla="*/ 147237 w 799373"/>
                  <a:gd name="connsiteY105" fmla="*/ 900104 h 1047121"/>
                  <a:gd name="connsiteX106" fmla="*/ 137939 w 799373"/>
                  <a:gd name="connsiteY106" fmla="*/ 900104 h 1047121"/>
                  <a:gd name="connsiteX107" fmla="*/ 128020 w 799373"/>
                  <a:gd name="connsiteY107" fmla="*/ 890185 h 1047121"/>
                  <a:gd name="connsiteX108" fmla="*/ 128020 w 799373"/>
                  <a:gd name="connsiteY108" fmla="*/ 822225 h 1047121"/>
                  <a:gd name="connsiteX109" fmla="*/ 35825 w 799373"/>
                  <a:gd name="connsiteY109" fmla="*/ 822225 h 1047121"/>
                  <a:gd name="connsiteX110" fmla="*/ 35094 w 799373"/>
                  <a:gd name="connsiteY110" fmla="*/ 848000 h 1047121"/>
                  <a:gd name="connsiteX111" fmla="*/ 31854 w 799373"/>
                  <a:gd name="connsiteY111" fmla="*/ 891951 h 1047121"/>
                  <a:gd name="connsiteX112" fmla="*/ 18011 w 799373"/>
                  <a:gd name="connsiteY112" fmla="*/ 911932 h 1047121"/>
                  <a:gd name="connsiteX113" fmla="*/ 77 w 799373"/>
                  <a:gd name="connsiteY113" fmla="*/ 893997 h 104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799373" h="1047121">
                    <a:moveTo>
                      <a:pt x="77" y="893997"/>
                    </a:moveTo>
                    <a:cubicBezTo>
                      <a:pt x="-731" y="889955"/>
                      <a:pt x="5010" y="890005"/>
                      <a:pt x="7476" y="888009"/>
                    </a:cubicBezTo>
                    <a:lnTo>
                      <a:pt x="7476" y="850855"/>
                    </a:lnTo>
                    <a:cubicBezTo>
                      <a:pt x="5828" y="844258"/>
                      <a:pt x="1725" y="852393"/>
                      <a:pt x="2532" y="831065"/>
                    </a:cubicBezTo>
                    <a:cubicBezTo>
                      <a:pt x="1588" y="814092"/>
                      <a:pt x="4737" y="819215"/>
                      <a:pt x="7476" y="813700"/>
                    </a:cubicBezTo>
                    <a:lnTo>
                      <a:pt x="7476" y="776546"/>
                    </a:lnTo>
                    <a:cubicBezTo>
                      <a:pt x="5419" y="770076"/>
                      <a:pt x="2134" y="778338"/>
                      <a:pt x="1304" y="757137"/>
                    </a:cubicBezTo>
                    <a:cubicBezTo>
                      <a:pt x="1316" y="738946"/>
                      <a:pt x="5419" y="745307"/>
                      <a:pt x="7476" y="739392"/>
                    </a:cubicBezTo>
                    <a:lnTo>
                      <a:pt x="7476" y="702238"/>
                    </a:lnTo>
                    <a:cubicBezTo>
                      <a:pt x="5010" y="699767"/>
                      <a:pt x="88" y="699751"/>
                      <a:pt x="77" y="694825"/>
                    </a:cubicBezTo>
                    <a:cubicBezTo>
                      <a:pt x="77" y="684920"/>
                      <a:pt x="12579" y="676891"/>
                      <a:pt x="18011" y="676891"/>
                    </a:cubicBezTo>
                    <a:cubicBezTo>
                      <a:pt x="23444" y="676891"/>
                      <a:pt x="30253" y="675345"/>
                      <a:pt x="32672" y="694825"/>
                    </a:cubicBezTo>
                    <a:cubicBezTo>
                      <a:pt x="33882" y="704565"/>
                      <a:pt x="34903" y="721190"/>
                      <a:pt x="35605" y="739487"/>
                    </a:cubicBezTo>
                    <a:lnTo>
                      <a:pt x="36184" y="770643"/>
                    </a:lnTo>
                    <a:lnTo>
                      <a:pt x="128020" y="770643"/>
                    </a:lnTo>
                    <a:lnTo>
                      <a:pt x="128020" y="698637"/>
                    </a:lnTo>
                    <a:cubicBezTo>
                      <a:pt x="128020" y="693159"/>
                      <a:pt x="132461" y="688718"/>
                      <a:pt x="137939" y="688718"/>
                    </a:cubicBezTo>
                    <a:lnTo>
                      <a:pt x="147237" y="688718"/>
                    </a:lnTo>
                    <a:lnTo>
                      <a:pt x="147237" y="683041"/>
                    </a:lnTo>
                    <a:cubicBezTo>
                      <a:pt x="147237" y="678915"/>
                      <a:pt x="150582" y="675570"/>
                      <a:pt x="154708" y="675570"/>
                    </a:cubicBezTo>
                    <a:lnTo>
                      <a:pt x="157351" y="675570"/>
                    </a:lnTo>
                    <a:lnTo>
                      <a:pt x="157351" y="569373"/>
                    </a:lnTo>
                    <a:cubicBezTo>
                      <a:pt x="157351" y="554091"/>
                      <a:pt x="169740" y="541702"/>
                      <a:pt x="185022" y="541702"/>
                    </a:cubicBezTo>
                    <a:lnTo>
                      <a:pt x="228799" y="541702"/>
                    </a:lnTo>
                    <a:lnTo>
                      <a:pt x="229304" y="541911"/>
                    </a:lnTo>
                    <a:lnTo>
                      <a:pt x="307316" y="541911"/>
                    </a:lnTo>
                    <a:lnTo>
                      <a:pt x="307316" y="535951"/>
                    </a:lnTo>
                    <a:cubicBezTo>
                      <a:pt x="307316" y="526778"/>
                      <a:pt x="314752" y="519342"/>
                      <a:pt x="323925" y="519342"/>
                    </a:cubicBezTo>
                    <a:lnTo>
                      <a:pt x="390360" y="519342"/>
                    </a:lnTo>
                    <a:cubicBezTo>
                      <a:pt x="399533" y="519342"/>
                      <a:pt x="406969" y="526778"/>
                      <a:pt x="406969" y="535951"/>
                    </a:cubicBezTo>
                    <a:lnTo>
                      <a:pt x="406969" y="541338"/>
                    </a:lnTo>
                    <a:lnTo>
                      <a:pt x="423886" y="541338"/>
                    </a:lnTo>
                    <a:cubicBezTo>
                      <a:pt x="427746" y="541338"/>
                      <a:pt x="430874" y="538210"/>
                      <a:pt x="430874" y="534351"/>
                    </a:cubicBezTo>
                    <a:lnTo>
                      <a:pt x="430874" y="519646"/>
                    </a:lnTo>
                    <a:lnTo>
                      <a:pt x="424706" y="519646"/>
                    </a:lnTo>
                    <a:cubicBezTo>
                      <a:pt x="415533" y="519646"/>
                      <a:pt x="408097" y="512210"/>
                      <a:pt x="408097" y="503037"/>
                    </a:cubicBezTo>
                    <a:lnTo>
                      <a:pt x="408097" y="436602"/>
                    </a:lnTo>
                    <a:cubicBezTo>
                      <a:pt x="408097" y="427429"/>
                      <a:pt x="415533" y="419993"/>
                      <a:pt x="424706" y="419993"/>
                    </a:cubicBezTo>
                    <a:lnTo>
                      <a:pt x="430874" y="419993"/>
                    </a:lnTo>
                    <a:lnTo>
                      <a:pt x="430874" y="238395"/>
                    </a:lnTo>
                    <a:lnTo>
                      <a:pt x="424706" y="238395"/>
                    </a:lnTo>
                    <a:cubicBezTo>
                      <a:pt x="415533" y="238395"/>
                      <a:pt x="408097" y="230959"/>
                      <a:pt x="408097" y="221786"/>
                    </a:cubicBezTo>
                    <a:lnTo>
                      <a:pt x="408097" y="155351"/>
                    </a:lnTo>
                    <a:cubicBezTo>
                      <a:pt x="408097" y="146178"/>
                      <a:pt x="415533" y="138742"/>
                      <a:pt x="424706" y="138742"/>
                    </a:cubicBezTo>
                    <a:lnTo>
                      <a:pt x="430874" y="138742"/>
                    </a:lnTo>
                    <a:lnTo>
                      <a:pt x="430874" y="125036"/>
                    </a:lnTo>
                    <a:cubicBezTo>
                      <a:pt x="430874" y="66140"/>
                      <a:pt x="478618" y="18396"/>
                      <a:pt x="537514" y="18396"/>
                    </a:cubicBezTo>
                    <a:lnTo>
                      <a:pt x="568964" y="18396"/>
                    </a:lnTo>
                    <a:lnTo>
                      <a:pt x="568964" y="16609"/>
                    </a:lnTo>
                    <a:cubicBezTo>
                      <a:pt x="568964" y="7436"/>
                      <a:pt x="576400" y="0"/>
                      <a:pt x="585573" y="0"/>
                    </a:cubicBezTo>
                    <a:lnTo>
                      <a:pt x="652008" y="0"/>
                    </a:lnTo>
                    <a:cubicBezTo>
                      <a:pt x="661181" y="0"/>
                      <a:pt x="668617" y="7436"/>
                      <a:pt x="668617" y="16609"/>
                    </a:cubicBezTo>
                    <a:lnTo>
                      <a:pt x="668617" y="18396"/>
                    </a:lnTo>
                    <a:lnTo>
                      <a:pt x="782764" y="18396"/>
                    </a:lnTo>
                    <a:cubicBezTo>
                      <a:pt x="791937" y="18396"/>
                      <a:pt x="799373" y="25832"/>
                      <a:pt x="799373" y="35005"/>
                    </a:cubicBezTo>
                    <a:lnTo>
                      <a:pt x="799373" y="101440"/>
                    </a:lnTo>
                    <a:cubicBezTo>
                      <a:pt x="799373" y="110613"/>
                      <a:pt x="791937" y="118049"/>
                      <a:pt x="782764" y="118049"/>
                    </a:cubicBezTo>
                    <a:lnTo>
                      <a:pt x="668617" y="118049"/>
                    </a:lnTo>
                    <a:lnTo>
                      <a:pt x="668617" y="128096"/>
                    </a:lnTo>
                    <a:cubicBezTo>
                      <a:pt x="668617" y="137269"/>
                      <a:pt x="661181" y="144705"/>
                      <a:pt x="652008" y="144705"/>
                    </a:cubicBezTo>
                    <a:lnTo>
                      <a:pt x="585573" y="144705"/>
                    </a:lnTo>
                    <a:cubicBezTo>
                      <a:pt x="576400" y="144705"/>
                      <a:pt x="568964" y="137269"/>
                      <a:pt x="568964" y="128096"/>
                    </a:cubicBezTo>
                    <a:lnTo>
                      <a:pt x="568964" y="118049"/>
                    </a:lnTo>
                    <a:lnTo>
                      <a:pt x="537514" y="118049"/>
                    </a:lnTo>
                    <a:cubicBezTo>
                      <a:pt x="533655" y="118049"/>
                      <a:pt x="530526" y="121178"/>
                      <a:pt x="530526" y="125037"/>
                    </a:cubicBezTo>
                    <a:lnTo>
                      <a:pt x="530526" y="138742"/>
                    </a:lnTo>
                    <a:lnTo>
                      <a:pt x="536193" y="138742"/>
                    </a:lnTo>
                    <a:cubicBezTo>
                      <a:pt x="545366" y="138742"/>
                      <a:pt x="552802" y="146178"/>
                      <a:pt x="552802" y="155351"/>
                    </a:cubicBezTo>
                    <a:lnTo>
                      <a:pt x="552802" y="221786"/>
                    </a:lnTo>
                    <a:cubicBezTo>
                      <a:pt x="552802" y="230959"/>
                      <a:pt x="545366" y="238395"/>
                      <a:pt x="536193" y="238395"/>
                    </a:cubicBezTo>
                    <a:lnTo>
                      <a:pt x="530527" y="238395"/>
                    </a:lnTo>
                    <a:lnTo>
                      <a:pt x="530527" y="419993"/>
                    </a:lnTo>
                    <a:lnTo>
                      <a:pt x="536193" y="419993"/>
                    </a:lnTo>
                    <a:cubicBezTo>
                      <a:pt x="545366" y="419993"/>
                      <a:pt x="552802" y="427429"/>
                      <a:pt x="552802" y="436602"/>
                    </a:cubicBezTo>
                    <a:lnTo>
                      <a:pt x="552802" y="503037"/>
                    </a:lnTo>
                    <a:cubicBezTo>
                      <a:pt x="552802" y="512210"/>
                      <a:pt x="545366" y="519646"/>
                      <a:pt x="536193" y="519646"/>
                    </a:cubicBezTo>
                    <a:lnTo>
                      <a:pt x="530527" y="519646"/>
                    </a:lnTo>
                    <a:lnTo>
                      <a:pt x="530527" y="534351"/>
                    </a:lnTo>
                    <a:cubicBezTo>
                      <a:pt x="530527" y="593246"/>
                      <a:pt x="482782" y="640991"/>
                      <a:pt x="423886" y="640991"/>
                    </a:cubicBezTo>
                    <a:lnTo>
                      <a:pt x="406969" y="640991"/>
                    </a:lnTo>
                    <a:lnTo>
                      <a:pt x="406969" y="647438"/>
                    </a:lnTo>
                    <a:cubicBezTo>
                      <a:pt x="406969" y="656611"/>
                      <a:pt x="399533" y="664047"/>
                      <a:pt x="390360" y="664047"/>
                    </a:cubicBezTo>
                    <a:lnTo>
                      <a:pt x="323925" y="664047"/>
                    </a:lnTo>
                    <a:cubicBezTo>
                      <a:pt x="314752" y="664047"/>
                      <a:pt x="307316" y="656611"/>
                      <a:pt x="307316" y="647438"/>
                    </a:cubicBezTo>
                    <a:lnTo>
                      <a:pt x="307316" y="641564"/>
                    </a:lnTo>
                    <a:lnTo>
                      <a:pt x="256470" y="641564"/>
                    </a:lnTo>
                    <a:lnTo>
                      <a:pt x="256470" y="675570"/>
                    </a:lnTo>
                    <a:lnTo>
                      <a:pt x="257090" y="675570"/>
                    </a:lnTo>
                    <a:cubicBezTo>
                      <a:pt x="261216" y="675570"/>
                      <a:pt x="264561" y="678915"/>
                      <a:pt x="264561" y="683041"/>
                    </a:cubicBezTo>
                    <a:lnTo>
                      <a:pt x="264561" y="688718"/>
                    </a:lnTo>
                    <a:lnTo>
                      <a:pt x="273859" y="688718"/>
                    </a:lnTo>
                    <a:cubicBezTo>
                      <a:pt x="279337" y="688718"/>
                      <a:pt x="283778" y="693159"/>
                      <a:pt x="283778" y="698637"/>
                    </a:cubicBezTo>
                    <a:lnTo>
                      <a:pt x="283778" y="890185"/>
                    </a:lnTo>
                    <a:cubicBezTo>
                      <a:pt x="283778" y="895663"/>
                      <a:pt x="279337" y="900104"/>
                      <a:pt x="273859" y="900104"/>
                    </a:cubicBezTo>
                    <a:lnTo>
                      <a:pt x="264561" y="900104"/>
                    </a:lnTo>
                    <a:lnTo>
                      <a:pt x="264561" y="905782"/>
                    </a:lnTo>
                    <a:cubicBezTo>
                      <a:pt x="264561" y="909908"/>
                      <a:pt x="261216" y="913253"/>
                      <a:pt x="257090" y="913253"/>
                    </a:cubicBezTo>
                    <a:lnTo>
                      <a:pt x="256470" y="913253"/>
                    </a:lnTo>
                    <a:lnTo>
                      <a:pt x="256470" y="1019450"/>
                    </a:lnTo>
                    <a:cubicBezTo>
                      <a:pt x="256470" y="1034732"/>
                      <a:pt x="244081" y="1047121"/>
                      <a:pt x="228799" y="1047121"/>
                    </a:cubicBezTo>
                    <a:lnTo>
                      <a:pt x="185022" y="1047121"/>
                    </a:lnTo>
                    <a:cubicBezTo>
                      <a:pt x="169740" y="1047121"/>
                      <a:pt x="157351" y="1034732"/>
                      <a:pt x="157351" y="1019450"/>
                    </a:cubicBezTo>
                    <a:lnTo>
                      <a:pt x="157351" y="913253"/>
                    </a:lnTo>
                    <a:lnTo>
                      <a:pt x="154708" y="913253"/>
                    </a:lnTo>
                    <a:cubicBezTo>
                      <a:pt x="150582" y="913253"/>
                      <a:pt x="147237" y="909908"/>
                      <a:pt x="147237" y="905782"/>
                    </a:cubicBezTo>
                    <a:lnTo>
                      <a:pt x="147237" y="900104"/>
                    </a:lnTo>
                    <a:lnTo>
                      <a:pt x="137939" y="900104"/>
                    </a:lnTo>
                    <a:cubicBezTo>
                      <a:pt x="132461" y="900104"/>
                      <a:pt x="128020" y="895663"/>
                      <a:pt x="128020" y="890185"/>
                    </a:cubicBezTo>
                    <a:lnTo>
                      <a:pt x="128020" y="822225"/>
                    </a:lnTo>
                    <a:lnTo>
                      <a:pt x="35825" y="822225"/>
                    </a:lnTo>
                    <a:lnTo>
                      <a:pt x="35094" y="848000"/>
                    </a:lnTo>
                    <a:cubicBezTo>
                      <a:pt x="34221" y="865875"/>
                      <a:pt x="33064" y="882104"/>
                      <a:pt x="31854" y="891951"/>
                    </a:cubicBezTo>
                    <a:cubicBezTo>
                      <a:pt x="31854" y="901856"/>
                      <a:pt x="23307" y="911591"/>
                      <a:pt x="18011" y="911932"/>
                    </a:cubicBezTo>
                    <a:cubicBezTo>
                      <a:pt x="12715" y="912273"/>
                      <a:pt x="77" y="903902"/>
                      <a:pt x="77" y="893997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51243" y="4696484"/>
                <a:ext cx="1194559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lvl="1" algn="ctr" defTabSz="932563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defRPr/>
                </a:pPr>
                <a:r>
                  <a:rPr lang="en-US" sz="1200" kern="0" dirty="0"/>
                  <a:t>Oil distribution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-29144" y="1721364"/>
              <a:ext cx="990977" cy="841769"/>
              <a:chOff x="2480671" y="2788372"/>
              <a:chExt cx="990977" cy="84176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0671" y="3371609"/>
                <a:ext cx="990977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932563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200" kern="0" dirty="0"/>
                  <a:t>Power plant</a:t>
                </a:r>
              </a:p>
            </p:txBody>
          </p:sp>
          <p:grpSp>
            <p:nvGrpSpPr>
              <p:cNvPr id="65" name="Group 64"/>
              <p:cNvGrpSpPr>
                <a:grpSpLocks noChangeAspect="1"/>
              </p:cNvGrpSpPr>
              <p:nvPr/>
            </p:nvGrpSpPr>
            <p:grpSpPr>
              <a:xfrm flipH="1">
                <a:off x="2754916" y="2788372"/>
                <a:ext cx="541127" cy="566450"/>
                <a:chOff x="5383598" y="2422433"/>
                <a:chExt cx="958639" cy="1003502"/>
              </a:xfrm>
              <a:solidFill>
                <a:schemeClr val="accent5">
                  <a:lumMod val="90000"/>
                  <a:lumOff val="10000"/>
                </a:schemeClr>
              </a:solidFill>
            </p:grpSpPr>
            <p:grpSp>
              <p:nvGrpSpPr>
                <p:cNvPr id="66" name="Group 65"/>
                <p:cNvGrpSpPr>
                  <a:grpSpLocks noChangeAspect="1"/>
                </p:cNvGrpSpPr>
                <p:nvPr/>
              </p:nvGrpSpPr>
              <p:grpSpPr>
                <a:xfrm>
                  <a:off x="5446923" y="2588059"/>
                  <a:ext cx="895314" cy="837876"/>
                  <a:chOff x="11441117" y="7323932"/>
                  <a:chExt cx="420688" cy="393700"/>
                </a:xfrm>
                <a:grpFill/>
              </p:grpSpPr>
              <p:sp>
                <p:nvSpPr>
                  <p:cNvPr id="70" name="Freeform 139"/>
                  <p:cNvSpPr>
                    <a:spLocks/>
                  </p:cNvSpPr>
                  <p:nvPr/>
                </p:nvSpPr>
                <p:spPr bwMode="auto">
                  <a:xfrm>
                    <a:off x="11734804" y="7323932"/>
                    <a:ext cx="98425" cy="55563"/>
                  </a:xfrm>
                  <a:custGeom>
                    <a:avLst/>
                    <a:gdLst>
                      <a:gd name="T0" fmla="*/ 34 w 433"/>
                      <a:gd name="T1" fmla="*/ 156 h 246"/>
                      <a:gd name="T2" fmla="*/ 28 w 433"/>
                      <a:gd name="T3" fmla="*/ 246 h 246"/>
                      <a:gd name="T4" fmla="*/ 403 w 433"/>
                      <a:gd name="T5" fmla="*/ 246 h 246"/>
                      <a:gd name="T6" fmla="*/ 399 w 433"/>
                      <a:gd name="T7" fmla="*/ 156 h 246"/>
                      <a:gd name="T8" fmla="*/ 399 w 433"/>
                      <a:gd name="T9" fmla="*/ 156 h 246"/>
                      <a:gd name="T10" fmla="*/ 405 w 433"/>
                      <a:gd name="T11" fmla="*/ 154 h 246"/>
                      <a:gd name="T12" fmla="*/ 412 w 433"/>
                      <a:gd name="T13" fmla="*/ 152 h 246"/>
                      <a:gd name="T14" fmla="*/ 417 w 433"/>
                      <a:gd name="T15" fmla="*/ 148 h 246"/>
                      <a:gd name="T16" fmla="*/ 423 w 433"/>
                      <a:gd name="T17" fmla="*/ 143 h 246"/>
                      <a:gd name="T18" fmla="*/ 427 w 433"/>
                      <a:gd name="T19" fmla="*/ 138 h 246"/>
                      <a:gd name="T20" fmla="*/ 431 w 433"/>
                      <a:gd name="T21" fmla="*/ 132 h 246"/>
                      <a:gd name="T22" fmla="*/ 432 w 433"/>
                      <a:gd name="T23" fmla="*/ 125 h 246"/>
                      <a:gd name="T24" fmla="*/ 433 w 433"/>
                      <a:gd name="T25" fmla="*/ 117 h 246"/>
                      <a:gd name="T26" fmla="*/ 433 w 433"/>
                      <a:gd name="T27" fmla="*/ 40 h 246"/>
                      <a:gd name="T28" fmla="*/ 433 w 433"/>
                      <a:gd name="T29" fmla="*/ 40 h 246"/>
                      <a:gd name="T30" fmla="*/ 432 w 433"/>
                      <a:gd name="T31" fmla="*/ 32 h 246"/>
                      <a:gd name="T32" fmla="*/ 430 w 433"/>
                      <a:gd name="T33" fmla="*/ 25 h 246"/>
                      <a:gd name="T34" fmla="*/ 426 w 433"/>
                      <a:gd name="T35" fmla="*/ 18 h 246"/>
                      <a:gd name="T36" fmla="*/ 421 w 433"/>
                      <a:gd name="T37" fmla="*/ 12 h 246"/>
                      <a:gd name="T38" fmla="*/ 415 w 433"/>
                      <a:gd name="T39" fmla="*/ 8 h 246"/>
                      <a:gd name="T40" fmla="*/ 408 w 433"/>
                      <a:gd name="T41" fmla="*/ 4 h 246"/>
                      <a:gd name="T42" fmla="*/ 401 w 433"/>
                      <a:gd name="T43" fmla="*/ 2 h 246"/>
                      <a:gd name="T44" fmla="*/ 393 w 433"/>
                      <a:gd name="T45" fmla="*/ 0 h 246"/>
                      <a:gd name="T46" fmla="*/ 40 w 433"/>
                      <a:gd name="T47" fmla="*/ 0 h 246"/>
                      <a:gd name="T48" fmla="*/ 40 w 433"/>
                      <a:gd name="T49" fmla="*/ 0 h 246"/>
                      <a:gd name="T50" fmla="*/ 32 w 433"/>
                      <a:gd name="T51" fmla="*/ 2 h 246"/>
                      <a:gd name="T52" fmla="*/ 24 w 433"/>
                      <a:gd name="T53" fmla="*/ 4 h 246"/>
                      <a:gd name="T54" fmla="*/ 17 w 433"/>
                      <a:gd name="T55" fmla="*/ 8 h 246"/>
                      <a:gd name="T56" fmla="*/ 11 w 433"/>
                      <a:gd name="T57" fmla="*/ 12 h 246"/>
                      <a:gd name="T58" fmla="*/ 6 w 433"/>
                      <a:gd name="T59" fmla="*/ 18 h 246"/>
                      <a:gd name="T60" fmla="*/ 3 w 433"/>
                      <a:gd name="T61" fmla="*/ 25 h 246"/>
                      <a:gd name="T62" fmla="*/ 0 w 433"/>
                      <a:gd name="T63" fmla="*/ 32 h 246"/>
                      <a:gd name="T64" fmla="*/ 0 w 433"/>
                      <a:gd name="T65" fmla="*/ 40 h 246"/>
                      <a:gd name="T66" fmla="*/ 0 w 433"/>
                      <a:gd name="T67" fmla="*/ 117 h 246"/>
                      <a:gd name="T68" fmla="*/ 0 w 433"/>
                      <a:gd name="T69" fmla="*/ 117 h 246"/>
                      <a:gd name="T70" fmla="*/ 0 w 433"/>
                      <a:gd name="T71" fmla="*/ 125 h 246"/>
                      <a:gd name="T72" fmla="*/ 2 w 433"/>
                      <a:gd name="T73" fmla="*/ 132 h 246"/>
                      <a:gd name="T74" fmla="*/ 5 w 433"/>
                      <a:gd name="T75" fmla="*/ 138 h 246"/>
                      <a:gd name="T76" fmla="*/ 9 w 433"/>
                      <a:gd name="T77" fmla="*/ 143 h 246"/>
                      <a:gd name="T78" fmla="*/ 14 w 433"/>
                      <a:gd name="T79" fmla="*/ 148 h 246"/>
                      <a:gd name="T80" fmla="*/ 20 w 433"/>
                      <a:gd name="T81" fmla="*/ 152 h 246"/>
                      <a:gd name="T82" fmla="*/ 26 w 433"/>
                      <a:gd name="T83" fmla="*/ 154 h 246"/>
                      <a:gd name="T84" fmla="*/ 34 w 433"/>
                      <a:gd name="T85" fmla="*/ 156 h 246"/>
                      <a:gd name="T86" fmla="*/ 34 w 433"/>
                      <a:gd name="T87" fmla="*/ 156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433" h="246">
                        <a:moveTo>
                          <a:pt x="34" y="156"/>
                        </a:moveTo>
                        <a:lnTo>
                          <a:pt x="28" y="246"/>
                        </a:lnTo>
                        <a:lnTo>
                          <a:pt x="403" y="246"/>
                        </a:lnTo>
                        <a:lnTo>
                          <a:pt x="399" y="156"/>
                        </a:lnTo>
                        <a:lnTo>
                          <a:pt x="399" y="156"/>
                        </a:lnTo>
                        <a:lnTo>
                          <a:pt x="405" y="154"/>
                        </a:lnTo>
                        <a:lnTo>
                          <a:pt x="412" y="152"/>
                        </a:lnTo>
                        <a:lnTo>
                          <a:pt x="417" y="148"/>
                        </a:lnTo>
                        <a:lnTo>
                          <a:pt x="423" y="143"/>
                        </a:lnTo>
                        <a:lnTo>
                          <a:pt x="427" y="138"/>
                        </a:lnTo>
                        <a:lnTo>
                          <a:pt x="431" y="132"/>
                        </a:lnTo>
                        <a:lnTo>
                          <a:pt x="432" y="125"/>
                        </a:lnTo>
                        <a:lnTo>
                          <a:pt x="433" y="117"/>
                        </a:lnTo>
                        <a:lnTo>
                          <a:pt x="433" y="40"/>
                        </a:lnTo>
                        <a:lnTo>
                          <a:pt x="433" y="40"/>
                        </a:lnTo>
                        <a:lnTo>
                          <a:pt x="432" y="32"/>
                        </a:lnTo>
                        <a:lnTo>
                          <a:pt x="430" y="25"/>
                        </a:lnTo>
                        <a:lnTo>
                          <a:pt x="426" y="18"/>
                        </a:lnTo>
                        <a:lnTo>
                          <a:pt x="421" y="12"/>
                        </a:lnTo>
                        <a:lnTo>
                          <a:pt x="415" y="8"/>
                        </a:lnTo>
                        <a:lnTo>
                          <a:pt x="408" y="4"/>
                        </a:lnTo>
                        <a:lnTo>
                          <a:pt x="401" y="2"/>
                        </a:lnTo>
                        <a:lnTo>
                          <a:pt x="393" y="0"/>
                        </a:lnTo>
                        <a:lnTo>
                          <a:pt x="40" y="0"/>
                        </a:lnTo>
                        <a:lnTo>
                          <a:pt x="40" y="0"/>
                        </a:lnTo>
                        <a:lnTo>
                          <a:pt x="32" y="2"/>
                        </a:lnTo>
                        <a:lnTo>
                          <a:pt x="24" y="4"/>
                        </a:lnTo>
                        <a:lnTo>
                          <a:pt x="17" y="8"/>
                        </a:lnTo>
                        <a:lnTo>
                          <a:pt x="11" y="12"/>
                        </a:lnTo>
                        <a:lnTo>
                          <a:pt x="6" y="18"/>
                        </a:lnTo>
                        <a:lnTo>
                          <a:pt x="3" y="25"/>
                        </a:lnTo>
                        <a:lnTo>
                          <a:pt x="0" y="32"/>
                        </a:lnTo>
                        <a:lnTo>
                          <a:pt x="0" y="40"/>
                        </a:lnTo>
                        <a:lnTo>
                          <a:pt x="0" y="117"/>
                        </a:lnTo>
                        <a:lnTo>
                          <a:pt x="0" y="117"/>
                        </a:lnTo>
                        <a:lnTo>
                          <a:pt x="0" y="125"/>
                        </a:lnTo>
                        <a:lnTo>
                          <a:pt x="2" y="132"/>
                        </a:lnTo>
                        <a:lnTo>
                          <a:pt x="5" y="138"/>
                        </a:lnTo>
                        <a:lnTo>
                          <a:pt x="9" y="143"/>
                        </a:lnTo>
                        <a:lnTo>
                          <a:pt x="14" y="148"/>
                        </a:lnTo>
                        <a:lnTo>
                          <a:pt x="20" y="152"/>
                        </a:lnTo>
                        <a:lnTo>
                          <a:pt x="26" y="154"/>
                        </a:lnTo>
                        <a:lnTo>
                          <a:pt x="34" y="156"/>
                        </a:lnTo>
                        <a:lnTo>
                          <a:pt x="34" y="1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40"/>
                  <p:cNvSpPr>
                    <a:spLocks/>
                  </p:cNvSpPr>
                  <p:nvPr/>
                </p:nvSpPr>
                <p:spPr bwMode="auto">
                  <a:xfrm>
                    <a:off x="11737979" y="7401719"/>
                    <a:ext cx="92075" cy="42863"/>
                  </a:xfrm>
                  <a:custGeom>
                    <a:avLst/>
                    <a:gdLst>
                      <a:gd name="T0" fmla="*/ 0 w 406"/>
                      <a:gd name="T1" fmla="*/ 186 h 186"/>
                      <a:gd name="T2" fmla="*/ 406 w 406"/>
                      <a:gd name="T3" fmla="*/ 186 h 186"/>
                      <a:gd name="T4" fmla="*/ 396 w 406"/>
                      <a:gd name="T5" fmla="*/ 0 h 186"/>
                      <a:gd name="T6" fmla="*/ 10 w 406"/>
                      <a:gd name="T7" fmla="*/ 0 h 186"/>
                      <a:gd name="T8" fmla="*/ 0 w 406"/>
                      <a:gd name="T9" fmla="*/ 186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6" h="186">
                        <a:moveTo>
                          <a:pt x="0" y="186"/>
                        </a:moveTo>
                        <a:lnTo>
                          <a:pt x="406" y="186"/>
                        </a:lnTo>
                        <a:lnTo>
                          <a:pt x="396" y="0"/>
                        </a:lnTo>
                        <a:lnTo>
                          <a:pt x="10" y="0"/>
                        </a:lnTo>
                        <a:lnTo>
                          <a:pt x="0" y="18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41"/>
                  <p:cNvSpPr>
                    <a:spLocks noEditPoints="1"/>
                  </p:cNvSpPr>
                  <p:nvPr/>
                </p:nvSpPr>
                <p:spPr bwMode="auto">
                  <a:xfrm>
                    <a:off x="11441117" y="7465219"/>
                    <a:ext cx="420688" cy="252413"/>
                  </a:xfrm>
                  <a:custGeom>
                    <a:avLst/>
                    <a:gdLst>
                      <a:gd name="T0" fmla="*/ 1773 w 1855"/>
                      <a:gd name="T1" fmla="*/ 965 h 1117"/>
                      <a:gd name="T2" fmla="*/ 1304 w 1855"/>
                      <a:gd name="T3" fmla="*/ 11 h 1117"/>
                      <a:gd name="T4" fmla="*/ 761 w 1855"/>
                      <a:gd name="T5" fmla="*/ 0 h 1117"/>
                      <a:gd name="T6" fmla="*/ 79 w 1855"/>
                      <a:gd name="T7" fmla="*/ 0 h 1117"/>
                      <a:gd name="T8" fmla="*/ 79 w 1855"/>
                      <a:gd name="T9" fmla="*/ 965 h 1117"/>
                      <a:gd name="T10" fmla="*/ 63 w 1855"/>
                      <a:gd name="T11" fmla="*/ 966 h 1117"/>
                      <a:gd name="T12" fmla="*/ 48 w 1855"/>
                      <a:gd name="T13" fmla="*/ 971 h 1117"/>
                      <a:gd name="T14" fmla="*/ 35 w 1855"/>
                      <a:gd name="T15" fmla="*/ 978 h 1117"/>
                      <a:gd name="T16" fmla="*/ 23 w 1855"/>
                      <a:gd name="T17" fmla="*/ 988 h 1117"/>
                      <a:gd name="T18" fmla="*/ 13 w 1855"/>
                      <a:gd name="T19" fmla="*/ 999 h 1117"/>
                      <a:gd name="T20" fmla="*/ 6 w 1855"/>
                      <a:gd name="T21" fmla="*/ 1013 h 1117"/>
                      <a:gd name="T22" fmla="*/ 2 w 1855"/>
                      <a:gd name="T23" fmla="*/ 1028 h 1117"/>
                      <a:gd name="T24" fmla="*/ 0 w 1855"/>
                      <a:gd name="T25" fmla="*/ 1044 h 1117"/>
                      <a:gd name="T26" fmla="*/ 0 w 1855"/>
                      <a:gd name="T27" fmla="*/ 1074 h 1117"/>
                      <a:gd name="T28" fmla="*/ 1 w 1855"/>
                      <a:gd name="T29" fmla="*/ 1084 h 1117"/>
                      <a:gd name="T30" fmla="*/ 7 w 1855"/>
                      <a:gd name="T31" fmla="*/ 1099 h 1117"/>
                      <a:gd name="T32" fmla="*/ 19 w 1855"/>
                      <a:gd name="T33" fmla="*/ 1110 h 1117"/>
                      <a:gd name="T34" fmla="*/ 35 w 1855"/>
                      <a:gd name="T35" fmla="*/ 1117 h 1117"/>
                      <a:gd name="T36" fmla="*/ 1812 w 1855"/>
                      <a:gd name="T37" fmla="*/ 1117 h 1117"/>
                      <a:gd name="T38" fmla="*/ 1820 w 1855"/>
                      <a:gd name="T39" fmla="*/ 1117 h 1117"/>
                      <a:gd name="T40" fmla="*/ 1835 w 1855"/>
                      <a:gd name="T41" fmla="*/ 1110 h 1117"/>
                      <a:gd name="T42" fmla="*/ 1848 w 1855"/>
                      <a:gd name="T43" fmla="*/ 1099 h 1117"/>
                      <a:gd name="T44" fmla="*/ 1854 w 1855"/>
                      <a:gd name="T45" fmla="*/ 1084 h 1117"/>
                      <a:gd name="T46" fmla="*/ 1855 w 1855"/>
                      <a:gd name="T47" fmla="*/ 1072 h 1117"/>
                      <a:gd name="T48" fmla="*/ 1855 w 1855"/>
                      <a:gd name="T49" fmla="*/ 1044 h 1117"/>
                      <a:gd name="T50" fmla="*/ 1853 w 1855"/>
                      <a:gd name="T51" fmla="*/ 1028 h 1117"/>
                      <a:gd name="T52" fmla="*/ 1849 w 1855"/>
                      <a:gd name="T53" fmla="*/ 1013 h 1117"/>
                      <a:gd name="T54" fmla="*/ 1842 w 1855"/>
                      <a:gd name="T55" fmla="*/ 999 h 1117"/>
                      <a:gd name="T56" fmla="*/ 1831 w 1855"/>
                      <a:gd name="T57" fmla="*/ 988 h 1117"/>
                      <a:gd name="T58" fmla="*/ 1820 w 1855"/>
                      <a:gd name="T59" fmla="*/ 978 h 1117"/>
                      <a:gd name="T60" fmla="*/ 1807 w 1855"/>
                      <a:gd name="T61" fmla="*/ 971 h 1117"/>
                      <a:gd name="T62" fmla="*/ 1791 w 1855"/>
                      <a:gd name="T63" fmla="*/ 966 h 1117"/>
                      <a:gd name="T64" fmla="*/ 1776 w 1855"/>
                      <a:gd name="T65" fmla="*/ 965 h 1117"/>
                      <a:gd name="T66" fmla="*/ 483 w 1855"/>
                      <a:gd name="T67" fmla="*/ 864 h 1117"/>
                      <a:gd name="T68" fmla="*/ 311 w 1855"/>
                      <a:gd name="T69" fmla="*/ 714 h 1117"/>
                      <a:gd name="T70" fmla="*/ 483 w 1855"/>
                      <a:gd name="T71" fmla="*/ 864 h 1117"/>
                      <a:gd name="T72" fmla="*/ 311 w 1855"/>
                      <a:gd name="T73" fmla="*/ 600 h 1117"/>
                      <a:gd name="T74" fmla="*/ 483 w 1855"/>
                      <a:gd name="T75" fmla="*/ 452 h 1117"/>
                      <a:gd name="T76" fmla="*/ 1138 w 1855"/>
                      <a:gd name="T77" fmla="*/ 864 h 1117"/>
                      <a:gd name="T78" fmla="*/ 964 w 1855"/>
                      <a:gd name="T79" fmla="*/ 714 h 1117"/>
                      <a:gd name="T80" fmla="*/ 1138 w 1855"/>
                      <a:gd name="T81" fmla="*/ 864 h 1117"/>
                      <a:gd name="T82" fmla="*/ 964 w 1855"/>
                      <a:gd name="T83" fmla="*/ 600 h 1117"/>
                      <a:gd name="T84" fmla="*/ 1138 w 1855"/>
                      <a:gd name="T85" fmla="*/ 452 h 1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855" h="1117">
                        <a:moveTo>
                          <a:pt x="1776" y="965"/>
                        </a:moveTo>
                        <a:lnTo>
                          <a:pt x="1773" y="965"/>
                        </a:lnTo>
                        <a:lnTo>
                          <a:pt x="1721" y="11"/>
                        </a:lnTo>
                        <a:lnTo>
                          <a:pt x="1304" y="11"/>
                        </a:lnTo>
                        <a:lnTo>
                          <a:pt x="1289" y="293"/>
                        </a:lnTo>
                        <a:lnTo>
                          <a:pt x="761" y="0"/>
                        </a:lnTo>
                        <a:lnTo>
                          <a:pt x="761" y="379"/>
                        </a:lnTo>
                        <a:lnTo>
                          <a:pt x="79" y="0"/>
                        </a:lnTo>
                        <a:lnTo>
                          <a:pt x="79" y="965"/>
                        </a:lnTo>
                        <a:lnTo>
                          <a:pt x="79" y="965"/>
                        </a:lnTo>
                        <a:lnTo>
                          <a:pt x="71" y="965"/>
                        </a:lnTo>
                        <a:lnTo>
                          <a:pt x="63" y="966"/>
                        </a:lnTo>
                        <a:lnTo>
                          <a:pt x="55" y="968"/>
                        </a:lnTo>
                        <a:lnTo>
                          <a:pt x="48" y="971"/>
                        </a:lnTo>
                        <a:lnTo>
                          <a:pt x="42" y="974"/>
                        </a:lnTo>
                        <a:lnTo>
                          <a:pt x="35" y="978"/>
                        </a:lnTo>
                        <a:lnTo>
                          <a:pt x="29" y="983"/>
                        </a:lnTo>
                        <a:lnTo>
                          <a:pt x="23" y="988"/>
                        </a:lnTo>
                        <a:lnTo>
                          <a:pt x="18" y="993"/>
                        </a:lnTo>
                        <a:lnTo>
                          <a:pt x="13" y="999"/>
                        </a:lnTo>
                        <a:lnTo>
                          <a:pt x="10" y="1006"/>
                        </a:lnTo>
                        <a:lnTo>
                          <a:pt x="6" y="1013"/>
                        </a:lnTo>
                        <a:lnTo>
                          <a:pt x="4" y="1020"/>
                        </a:lnTo>
                        <a:lnTo>
                          <a:pt x="2" y="1028"/>
                        </a:lnTo>
                        <a:lnTo>
                          <a:pt x="1" y="1035"/>
                        </a:lnTo>
                        <a:lnTo>
                          <a:pt x="0" y="1044"/>
                        </a:lnTo>
                        <a:lnTo>
                          <a:pt x="0" y="1072"/>
                        </a:lnTo>
                        <a:lnTo>
                          <a:pt x="0" y="1074"/>
                        </a:lnTo>
                        <a:lnTo>
                          <a:pt x="0" y="1074"/>
                        </a:lnTo>
                        <a:lnTo>
                          <a:pt x="1" y="1084"/>
                        </a:lnTo>
                        <a:lnTo>
                          <a:pt x="3" y="1092"/>
                        </a:lnTo>
                        <a:lnTo>
                          <a:pt x="7" y="1099"/>
                        </a:lnTo>
                        <a:lnTo>
                          <a:pt x="13" y="1105"/>
                        </a:lnTo>
                        <a:lnTo>
                          <a:pt x="19" y="1110"/>
                        </a:lnTo>
                        <a:lnTo>
                          <a:pt x="27" y="1114"/>
                        </a:lnTo>
                        <a:lnTo>
                          <a:pt x="35" y="1117"/>
                        </a:lnTo>
                        <a:lnTo>
                          <a:pt x="43" y="1117"/>
                        </a:lnTo>
                        <a:lnTo>
                          <a:pt x="1812" y="1117"/>
                        </a:lnTo>
                        <a:lnTo>
                          <a:pt x="1812" y="1117"/>
                        </a:lnTo>
                        <a:lnTo>
                          <a:pt x="1820" y="1117"/>
                        </a:lnTo>
                        <a:lnTo>
                          <a:pt x="1828" y="1114"/>
                        </a:lnTo>
                        <a:lnTo>
                          <a:pt x="1835" y="1110"/>
                        </a:lnTo>
                        <a:lnTo>
                          <a:pt x="1843" y="1105"/>
                        </a:lnTo>
                        <a:lnTo>
                          <a:pt x="1848" y="1099"/>
                        </a:lnTo>
                        <a:lnTo>
                          <a:pt x="1852" y="1092"/>
                        </a:lnTo>
                        <a:lnTo>
                          <a:pt x="1854" y="1084"/>
                        </a:lnTo>
                        <a:lnTo>
                          <a:pt x="1855" y="1074"/>
                        </a:lnTo>
                        <a:lnTo>
                          <a:pt x="1855" y="1072"/>
                        </a:lnTo>
                        <a:lnTo>
                          <a:pt x="1855" y="1044"/>
                        </a:lnTo>
                        <a:lnTo>
                          <a:pt x="1855" y="1044"/>
                        </a:lnTo>
                        <a:lnTo>
                          <a:pt x="1855" y="1035"/>
                        </a:lnTo>
                        <a:lnTo>
                          <a:pt x="1853" y="1028"/>
                        </a:lnTo>
                        <a:lnTo>
                          <a:pt x="1852" y="1020"/>
                        </a:lnTo>
                        <a:lnTo>
                          <a:pt x="1849" y="1013"/>
                        </a:lnTo>
                        <a:lnTo>
                          <a:pt x="1846" y="1006"/>
                        </a:lnTo>
                        <a:lnTo>
                          <a:pt x="1842" y="999"/>
                        </a:lnTo>
                        <a:lnTo>
                          <a:pt x="1837" y="993"/>
                        </a:lnTo>
                        <a:lnTo>
                          <a:pt x="1831" y="988"/>
                        </a:lnTo>
                        <a:lnTo>
                          <a:pt x="1826" y="983"/>
                        </a:lnTo>
                        <a:lnTo>
                          <a:pt x="1820" y="978"/>
                        </a:lnTo>
                        <a:lnTo>
                          <a:pt x="1814" y="974"/>
                        </a:lnTo>
                        <a:lnTo>
                          <a:pt x="1807" y="971"/>
                        </a:lnTo>
                        <a:lnTo>
                          <a:pt x="1800" y="968"/>
                        </a:lnTo>
                        <a:lnTo>
                          <a:pt x="1791" y="966"/>
                        </a:lnTo>
                        <a:lnTo>
                          <a:pt x="1784" y="965"/>
                        </a:lnTo>
                        <a:lnTo>
                          <a:pt x="1776" y="965"/>
                        </a:lnTo>
                        <a:lnTo>
                          <a:pt x="1776" y="965"/>
                        </a:lnTo>
                        <a:close/>
                        <a:moveTo>
                          <a:pt x="483" y="864"/>
                        </a:moveTo>
                        <a:lnTo>
                          <a:pt x="311" y="864"/>
                        </a:lnTo>
                        <a:lnTo>
                          <a:pt x="311" y="714"/>
                        </a:lnTo>
                        <a:lnTo>
                          <a:pt x="483" y="714"/>
                        </a:lnTo>
                        <a:lnTo>
                          <a:pt x="483" y="864"/>
                        </a:lnTo>
                        <a:close/>
                        <a:moveTo>
                          <a:pt x="483" y="600"/>
                        </a:moveTo>
                        <a:lnTo>
                          <a:pt x="311" y="600"/>
                        </a:lnTo>
                        <a:lnTo>
                          <a:pt x="311" y="452"/>
                        </a:lnTo>
                        <a:lnTo>
                          <a:pt x="483" y="452"/>
                        </a:lnTo>
                        <a:lnTo>
                          <a:pt x="483" y="600"/>
                        </a:lnTo>
                        <a:close/>
                        <a:moveTo>
                          <a:pt x="1138" y="864"/>
                        </a:moveTo>
                        <a:lnTo>
                          <a:pt x="964" y="864"/>
                        </a:lnTo>
                        <a:lnTo>
                          <a:pt x="964" y="714"/>
                        </a:lnTo>
                        <a:lnTo>
                          <a:pt x="1138" y="714"/>
                        </a:lnTo>
                        <a:lnTo>
                          <a:pt x="1138" y="864"/>
                        </a:lnTo>
                        <a:close/>
                        <a:moveTo>
                          <a:pt x="1138" y="600"/>
                        </a:moveTo>
                        <a:lnTo>
                          <a:pt x="964" y="600"/>
                        </a:lnTo>
                        <a:lnTo>
                          <a:pt x="964" y="452"/>
                        </a:lnTo>
                        <a:lnTo>
                          <a:pt x="1138" y="452"/>
                        </a:lnTo>
                        <a:lnTo>
                          <a:pt x="1138" y="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" name="Freeform 104"/>
                <p:cNvSpPr>
                  <a:spLocks noEditPoints="1"/>
                </p:cNvSpPr>
                <p:nvPr/>
              </p:nvSpPr>
              <p:spPr bwMode="black">
                <a:xfrm>
                  <a:off x="5383598" y="2736921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104"/>
                <p:cNvSpPr>
                  <a:spLocks noEditPoints="1"/>
                </p:cNvSpPr>
                <p:nvPr/>
              </p:nvSpPr>
              <p:spPr bwMode="black">
                <a:xfrm>
                  <a:off x="6102560" y="2422433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104"/>
                <p:cNvSpPr>
                  <a:spLocks noEditPoints="1"/>
                </p:cNvSpPr>
                <p:nvPr/>
              </p:nvSpPr>
              <p:spPr bwMode="black">
                <a:xfrm>
                  <a:off x="6122886" y="3164754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75" name="Picture 74" descr="http://www.cristie.se/wp-content/uploads/2015/08/Scalable-Hadoop-Cluster-Pic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" t="12845" r="27494"/>
          <a:stretch/>
        </p:blipFill>
        <p:spPr bwMode="auto">
          <a:xfrm>
            <a:off x="7865517" y="2702642"/>
            <a:ext cx="2033416" cy="125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427311" y="4986686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Things</a:t>
            </a:r>
            <a:endParaRPr lang="en-US" sz="3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236347" y="4057713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IoT</a:t>
            </a:r>
            <a:r>
              <a:rPr lang="en-US" sz="3200" b="1" dirty="0" smtClean="0"/>
              <a:t> Hub</a:t>
            </a:r>
            <a:endParaRPr lang="en-US" sz="3200" b="1" dirty="0"/>
          </a:p>
        </p:txBody>
      </p:sp>
      <p:sp>
        <p:nvSpPr>
          <p:cNvPr id="73" name="Right Arrow 72"/>
          <p:cNvSpPr/>
          <p:nvPr/>
        </p:nvSpPr>
        <p:spPr>
          <a:xfrm>
            <a:off x="4512843" y="2447853"/>
            <a:ext cx="3187200" cy="1786547"/>
          </a:xfrm>
          <a:custGeom>
            <a:avLst/>
            <a:gdLst>
              <a:gd name="connsiteX0" fmla="*/ 0 w 1360052"/>
              <a:gd name="connsiteY0" fmla="*/ 227135 h 908540"/>
              <a:gd name="connsiteX1" fmla="*/ 905782 w 1360052"/>
              <a:gd name="connsiteY1" fmla="*/ 227135 h 908540"/>
              <a:gd name="connsiteX2" fmla="*/ 905782 w 1360052"/>
              <a:gd name="connsiteY2" fmla="*/ 0 h 908540"/>
              <a:gd name="connsiteX3" fmla="*/ 1360052 w 1360052"/>
              <a:gd name="connsiteY3" fmla="*/ 454270 h 908540"/>
              <a:gd name="connsiteX4" fmla="*/ 905782 w 1360052"/>
              <a:gd name="connsiteY4" fmla="*/ 908540 h 908540"/>
              <a:gd name="connsiteX5" fmla="*/ 905782 w 1360052"/>
              <a:gd name="connsiteY5" fmla="*/ 681405 h 908540"/>
              <a:gd name="connsiteX6" fmla="*/ 0 w 1360052"/>
              <a:gd name="connsiteY6" fmla="*/ 681405 h 908540"/>
              <a:gd name="connsiteX7" fmla="*/ 0 w 1360052"/>
              <a:gd name="connsiteY7" fmla="*/ 227135 h 908540"/>
              <a:gd name="connsiteX0" fmla="*/ 0 w 2260597"/>
              <a:gd name="connsiteY0" fmla="*/ 0 h 1360278"/>
              <a:gd name="connsiteX1" fmla="*/ 1806327 w 2260597"/>
              <a:gd name="connsiteY1" fmla="*/ 678873 h 1360278"/>
              <a:gd name="connsiteX2" fmla="*/ 1806327 w 2260597"/>
              <a:gd name="connsiteY2" fmla="*/ 451738 h 1360278"/>
              <a:gd name="connsiteX3" fmla="*/ 2260597 w 2260597"/>
              <a:gd name="connsiteY3" fmla="*/ 906008 h 1360278"/>
              <a:gd name="connsiteX4" fmla="*/ 1806327 w 2260597"/>
              <a:gd name="connsiteY4" fmla="*/ 1360278 h 1360278"/>
              <a:gd name="connsiteX5" fmla="*/ 1806327 w 2260597"/>
              <a:gd name="connsiteY5" fmla="*/ 1133143 h 1360278"/>
              <a:gd name="connsiteX6" fmla="*/ 900545 w 2260597"/>
              <a:gd name="connsiteY6" fmla="*/ 1133143 h 1360278"/>
              <a:gd name="connsiteX7" fmla="*/ 0 w 2260597"/>
              <a:gd name="connsiteY7" fmla="*/ 0 h 1360278"/>
              <a:gd name="connsiteX0" fmla="*/ 0 w 2260597"/>
              <a:gd name="connsiteY0" fmla="*/ 0 h 1978270"/>
              <a:gd name="connsiteX1" fmla="*/ 1806327 w 2260597"/>
              <a:gd name="connsiteY1" fmla="*/ 678873 h 1978270"/>
              <a:gd name="connsiteX2" fmla="*/ 1806327 w 2260597"/>
              <a:gd name="connsiteY2" fmla="*/ 451738 h 1978270"/>
              <a:gd name="connsiteX3" fmla="*/ 2260597 w 2260597"/>
              <a:gd name="connsiteY3" fmla="*/ 906008 h 1978270"/>
              <a:gd name="connsiteX4" fmla="*/ 1806327 w 2260597"/>
              <a:gd name="connsiteY4" fmla="*/ 1360278 h 1978270"/>
              <a:gd name="connsiteX5" fmla="*/ 1806327 w 2260597"/>
              <a:gd name="connsiteY5" fmla="*/ 1133143 h 1978270"/>
              <a:gd name="connsiteX6" fmla="*/ 41563 w 2260597"/>
              <a:gd name="connsiteY6" fmla="*/ 1978270 h 1978270"/>
              <a:gd name="connsiteX7" fmla="*/ 0 w 2260597"/>
              <a:gd name="connsiteY7" fmla="*/ 0 h 1978270"/>
              <a:gd name="connsiteX0" fmla="*/ 1 w 2260598"/>
              <a:gd name="connsiteY0" fmla="*/ 0 h 1701179"/>
              <a:gd name="connsiteX1" fmla="*/ 1806328 w 2260598"/>
              <a:gd name="connsiteY1" fmla="*/ 678873 h 1701179"/>
              <a:gd name="connsiteX2" fmla="*/ 1806328 w 2260598"/>
              <a:gd name="connsiteY2" fmla="*/ 451738 h 1701179"/>
              <a:gd name="connsiteX3" fmla="*/ 2260598 w 2260598"/>
              <a:gd name="connsiteY3" fmla="*/ 906008 h 1701179"/>
              <a:gd name="connsiteX4" fmla="*/ 1806328 w 2260598"/>
              <a:gd name="connsiteY4" fmla="*/ 1360278 h 1701179"/>
              <a:gd name="connsiteX5" fmla="*/ 1806328 w 2260598"/>
              <a:gd name="connsiteY5" fmla="*/ 1133143 h 1701179"/>
              <a:gd name="connsiteX6" fmla="*/ 0 w 2260598"/>
              <a:gd name="connsiteY6" fmla="*/ 1701179 h 1701179"/>
              <a:gd name="connsiteX7" fmla="*/ 1 w 2260598"/>
              <a:gd name="connsiteY7" fmla="*/ 0 h 1701179"/>
              <a:gd name="connsiteX0" fmla="*/ 1 w 2260598"/>
              <a:gd name="connsiteY0" fmla="*/ 0 h 1604197"/>
              <a:gd name="connsiteX1" fmla="*/ 1806328 w 2260598"/>
              <a:gd name="connsiteY1" fmla="*/ 581891 h 1604197"/>
              <a:gd name="connsiteX2" fmla="*/ 1806328 w 2260598"/>
              <a:gd name="connsiteY2" fmla="*/ 354756 h 1604197"/>
              <a:gd name="connsiteX3" fmla="*/ 2260598 w 2260598"/>
              <a:gd name="connsiteY3" fmla="*/ 809026 h 1604197"/>
              <a:gd name="connsiteX4" fmla="*/ 1806328 w 2260598"/>
              <a:gd name="connsiteY4" fmla="*/ 1263296 h 1604197"/>
              <a:gd name="connsiteX5" fmla="*/ 1806328 w 2260598"/>
              <a:gd name="connsiteY5" fmla="*/ 1036161 h 1604197"/>
              <a:gd name="connsiteX6" fmla="*/ 0 w 2260598"/>
              <a:gd name="connsiteY6" fmla="*/ 1604197 h 1604197"/>
              <a:gd name="connsiteX7" fmla="*/ 1 w 2260598"/>
              <a:gd name="connsiteY7" fmla="*/ 0 h 160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0598" h="1604197">
                <a:moveTo>
                  <a:pt x="1" y="0"/>
                </a:moveTo>
                <a:lnTo>
                  <a:pt x="1806328" y="581891"/>
                </a:lnTo>
                <a:lnTo>
                  <a:pt x="1806328" y="354756"/>
                </a:lnTo>
                <a:lnTo>
                  <a:pt x="2260598" y="809026"/>
                </a:lnTo>
                <a:lnTo>
                  <a:pt x="1806328" y="1263296"/>
                </a:lnTo>
                <a:lnTo>
                  <a:pt x="1806328" y="1036161"/>
                </a:lnTo>
                <a:lnTo>
                  <a:pt x="0" y="1604197"/>
                </a:lnTo>
                <a:cubicBezTo>
                  <a:pt x="0" y="1037137"/>
                  <a:pt x="1" y="567060"/>
                  <a:pt x="1" y="0"/>
                </a:cubicBezTo>
                <a:close/>
              </a:path>
            </a:pathLst>
          </a:custGeom>
          <a:gradFill flip="none" rotWithShape="1">
            <a:gsLst>
              <a:gs pos="0">
                <a:srgbClr val="5780CA">
                  <a:tint val="66000"/>
                  <a:satMod val="160000"/>
                </a:srgbClr>
              </a:gs>
              <a:gs pos="36000">
                <a:srgbClr val="5780CA">
                  <a:tint val="44500"/>
                  <a:satMod val="160000"/>
                </a:srgbClr>
              </a:gs>
              <a:gs pos="81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79864" y="1584096"/>
            <a:ext cx="3291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780CA"/>
                </a:solidFill>
              </a:rPr>
              <a:t>Send options to </a:t>
            </a:r>
            <a:r>
              <a:rPr lang="en-US" sz="2800" b="1" dirty="0" err="1" smtClean="0">
                <a:solidFill>
                  <a:srgbClr val="5780CA"/>
                </a:solidFill>
              </a:rPr>
              <a:t>IoT</a:t>
            </a:r>
            <a:r>
              <a:rPr lang="en-US" sz="2800" b="1" dirty="0" smtClean="0">
                <a:solidFill>
                  <a:srgbClr val="5780CA"/>
                </a:solidFill>
              </a:rPr>
              <a:t> hub for evaluation</a:t>
            </a:r>
            <a:endParaRPr lang="en-US" sz="2800" b="1" dirty="0">
              <a:solidFill>
                <a:srgbClr val="5780CA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581099" y="1938268"/>
            <a:ext cx="3349345" cy="3200693"/>
          </a:xfrm>
          <a:prstGeom prst="ellipse">
            <a:avLst/>
          </a:prstGeom>
          <a:gradFill flip="none" rotWithShape="1">
            <a:gsLst>
              <a:gs pos="61000">
                <a:schemeClr val="bg1">
                  <a:alpha val="51000"/>
                </a:schemeClr>
              </a:gs>
              <a:gs pos="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13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?</a:t>
            </a:r>
            <a:endParaRPr lang="en-US" sz="138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03412" y="1109909"/>
            <a:ext cx="3291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780CA"/>
                </a:solidFill>
              </a:rPr>
              <a:t>Device has resources to utilize</a:t>
            </a:r>
            <a:endParaRPr lang="en-US" sz="2800" b="1" dirty="0">
              <a:solidFill>
                <a:srgbClr val="5780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27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89503" y="2309378"/>
            <a:ext cx="3279383" cy="2667362"/>
            <a:chOff x="-29144" y="982637"/>
            <a:chExt cx="3279383" cy="2667362"/>
          </a:xfrm>
        </p:grpSpPr>
        <p:grpSp>
          <p:nvGrpSpPr>
            <p:cNvPr id="35" name="Group 34"/>
            <p:cNvGrpSpPr/>
            <p:nvPr/>
          </p:nvGrpSpPr>
          <p:grpSpPr>
            <a:xfrm>
              <a:off x="181487" y="2795508"/>
              <a:ext cx="968599" cy="647357"/>
              <a:chOff x="2418891" y="5442422"/>
              <a:chExt cx="968599" cy="647357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683357" y="5442422"/>
                <a:ext cx="426537" cy="455704"/>
                <a:chOff x="-1168871" y="5933646"/>
                <a:chExt cx="426537" cy="455704"/>
              </a:xfrm>
              <a:solidFill>
                <a:schemeClr val="accent1"/>
              </a:solidFill>
            </p:grpSpPr>
            <p:sp>
              <p:nvSpPr>
                <p:cNvPr id="38" name="Freeform: Shape 228"/>
                <p:cNvSpPr/>
                <p:nvPr/>
              </p:nvSpPr>
              <p:spPr bwMode="auto">
                <a:xfrm>
                  <a:off x="-1168871" y="5933646"/>
                  <a:ext cx="426537" cy="455704"/>
                </a:xfrm>
                <a:custGeom>
                  <a:avLst/>
                  <a:gdLst>
                    <a:gd name="connsiteX0" fmla="*/ 95934 w 426537"/>
                    <a:gd name="connsiteY0" fmla="*/ 144475 h 455704"/>
                    <a:gd name="connsiteX1" fmla="*/ 95934 w 426537"/>
                    <a:gd name="connsiteY1" fmla="*/ 189612 h 455704"/>
                    <a:gd name="connsiteX2" fmla="*/ 337617 w 426537"/>
                    <a:gd name="connsiteY2" fmla="*/ 189612 h 455704"/>
                    <a:gd name="connsiteX3" fmla="*/ 337617 w 426537"/>
                    <a:gd name="connsiteY3" fmla="*/ 144475 h 455704"/>
                    <a:gd name="connsiteX4" fmla="*/ 216772 w 426537"/>
                    <a:gd name="connsiteY4" fmla="*/ 0 h 455704"/>
                    <a:gd name="connsiteX5" fmla="*/ 422712 w 426537"/>
                    <a:gd name="connsiteY5" fmla="*/ 85941 h 455704"/>
                    <a:gd name="connsiteX6" fmla="*/ 426537 w 426537"/>
                    <a:gd name="connsiteY6" fmla="*/ 455704 h 455704"/>
                    <a:gd name="connsiteX7" fmla="*/ 1 w 426537"/>
                    <a:gd name="connsiteY7" fmla="*/ 455704 h 455704"/>
                    <a:gd name="connsiteX8" fmla="*/ 1 w 426537"/>
                    <a:gd name="connsiteY8" fmla="*/ 85941 h 455704"/>
                    <a:gd name="connsiteX9" fmla="*/ 216772 w 426537"/>
                    <a:gd name="connsiteY9" fmla="*/ 0 h 455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6537" h="455704">
                      <a:moveTo>
                        <a:pt x="95934" y="144475"/>
                      </a:moveTo>
                      <a:lnTo>
                        <a:pt x="95934" y="189612"/>
                      </a:lnTo>
                      <a:lnTo>
                        <a:pt x="337617" y="189612"/>
                      </a:lnTo>
                      <a:lnTo>
                        <a:pt x="337617" y="144475"/>
                      </a:lnTo>
                      <a:close/>
                      <a:moveTo>
                        <a:pt x="216772" y="0"/>
                      </a:moveTo>
                      <a:cubicBezTo>
                        <a:pt x="317826" y="0"/>
                        <a:pt x="416546" y="38168"/>
                        <a:pt x="422712" y="85941"/>
                      </a:cubicBezTo>
                      <a:lnTo>
                        <a:pt x="426537" y="455704"/>
                      </a:lnTo>
                      <a:lnTo>
                        <a:pt x="1" y="455704"/>
                      </a:lnTo>
                      <a:lnTo>
                        <a:pt x="1" y="85941"/>
                      </a:lnTo>
                      <a:cubicBezTo>
                        <a:pt x="-423" y="47093"/>
                        <a:pt x="115718" y="0"/>
                        <a:pt x="216772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" name="Freeform 81"/>
                <p:cNvSpPr>
                  <a:spLocks noChangeAspect="1" noEditPoints="1"/>
                </p:cNvSpPr>
                <p:nvPr/>
              </p:nvSpPr>
              <p:spPr bwMode="black">
                <a:xfrm>
                  <a:off x="-1028841" y="6201208"/>
                  <a:ext cx="156946" cy="121506"/>
                </a:xfrm>
                <a:custGeom>
                  <a:avLst/>
                  <a:gdLst>
                    <a:gd name="T0" fmla="*/ 71 w 75"/>
                    <a:gd name="T1" fmla="*/ 58 h 58"/>
                    <a:gd name="T2" fmla="*/ 4 w 75"/>
                    <a:gd name="T3" fmla="*/ 58 h 58"/>
                    <a:gd name="T4" fmla="*/ 0 w 75"/>
                    <a:gd name="T5" fmla="*/ 54 h 58"/>
                    <a:gd name="T6" fmla="*/ 0 w 75"/>
                    <a:gd name="T7" fmla="*/ 4 h 58"/>
                    <a:gd name="T8" fmla="*/ 4 w 75"/>
                    <a:gd name="T9" fmla="*/ 0 h 58"/>
                    <a:gd name="T10" fmla="*/ 71 w 75"/>
                    <a:gd name="T11" fmla="*/ 0 h 58"/>
                    <a:gd name="T12" fmla="*/ 75 w 75"/>
                    <a:gd name="T13" fmla="*/ 4 h 58"/>
                    <a:gd name="T14" fmla="*/ 75 w 75"/>
                    <a:gd name="T15" fmla="*/ 54 h 58"/>
                    <a:gd name="T16" fmla="*/ 71 w 75"/>
                    <a:gd name="T17" fmla="*/ 58 h 58"/>
                    <a:gd name="T18" fmla="*/ 8 w 75"/>
                    <a:gd name="T19" fmla="*/ 50 h 58"/>
                    <a:gd name="T20" fmla="*/ 67 w 75"/>
                    <a:gd name="T21" fmla="*/ 50 h 58"/>
                    <a:gd name="T22" fmla="*/ 67 w 75"/>
                    <a:gd name="T23" fmla="*/ 16 h 58"/>
                    <a:gd name="T24" fmla="*/ 39 w 75"/>
                    <a:gd name="T25" fmla="*/ 38 h 58"/>
                    <a:gd name="T26" fmla="*/ 35 w 75"/>
                    <a:gd name="T27" fmla="*/ 38 h 58"/>
                    <a:gd name="T28" fmla="*/ 8 w 75"/>
                    <a:gd name="T29" fmla="*/ 17 h 58"/>
                    <a:gd name="T30" fmla="*/ 8 w 75"/>
                    <a:gd name="T31" fmla="*/ 50 h 58"/>
                    <a:gd name="T32" fmla="*/ 9 w 75"/>
                    <a:gd name="T33" fmla="*/ 8 h 58"/>
                    <a:gd name="T34" fmla="*/ 37 w 75"/>
                    <a:gd name="T35" fmla="*/ 30 h 58"/>
                    <a:gd name="T36" fmla="*/ 65 w 75"/>
                    <a:gd name="T37" fmla="*/ 8 h 58"/>
                    <a:gd name="T38" fmla="*/ 9 w 75"/>
                    <a:gd name="T3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5" h="58">
                      <a:moveTo>
                        <a:pt x="71" y="58"/>
                      </a:move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2" y="58"/>
                        <a:pt x="0" y="56"/>
                        <a:pt x="0" y="5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3" y="0"/>
                        <a:pt x="75" y="2"/>
                        <a:pt x="75" y="4"/>
                      </a:cubicBezTo>
                      <a:cubicBezTo>
                        <a:pt x="75" y="54"/>
                        <a:pt x="75" y="54"/>
                        <a:pt x="75" y="54"/>
                      </a:cubicBezTo>
                      <a:cubicBezTo>
                        <a:pt x="75" y="56"/>
                        <a:pt x="73" y="58"/>
                        <a:pt x="71" y="58"/>
                      </a:cubicBezTo>
                      <a:close/>
                      <a:moveTo>
                        <a:pt x="8" y="50"/>
                      </a:moveTo>
                      <a:cubicBezTo>
                        <a:pt x="67" y="50"/>
                        <a:pt x="67" y="50"/>
                        <a:pt x="67" y="50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38" y="39"/>
                        <a:pt x="36" y="39"/>
                        <a:pt x="35" y="38"/>
                      </a:cubicBezTo>
                      <a:cubicBezTo>
                        <a:pt x="8" y="17"/>
                        <a:pt x="8" y="17"/>
                        <a:pt x="8" y="17"/>
                      </a:cubicBezTo>
                      <a:lnTo>
                        <a:pt x="8" y="50"/>
                      </a:lnTo>
                      <a:close/>
                      <a:moveTo>
                        <a:pt x="9" y="8"/>
                      </a:move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65" y="8"/>
                        <a:pt x="65" y="8"/>
                        <a:pt x="65" y="8"/>
                      </a:cubicBezTo>
                      <a:lnTo>
                        <a:pt x="9" y="8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2418891" y="592358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Postboxes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94404" y="997549"/>
              <a:ext cx="968599" cy="765350"/>
              <a:chOff x="3331648" y="1388549"/>
              <a:chExt cx="968599" cy="765350"/>
            </a:xfrm>
          </p:grpSpPr>
          <p:sp>
            <p:nvSpPr>
              <p:cNvPr id="41" name="Freeform 137"/>
              <p:cNvSpPr>
                <a:spLocks noChangeAspect="1"/>
              </p:cNvSpPr>
              <p:nvPr/>
            </p:nvSpPr>
            <p:spPr bwMode="black">
              <a:xfrm>
                <a:off x="3519901" y="1388549"/>
                <a:ext cx="592094" cy="548872"/>
              </a:xfrm>
              <a:custGeom>
                <a:avLst/>
                <a:gdLst>
                  <a:gd name="T0" fmla="*/ 23 w 83"/>
                  <a:gd name="T1" fmla="*/ 76 h 77"/>
                  <a:gd name="T2" fmla="*/ 31 w 83"/>
                  <a:gd name="T3" fmla="*/ 77 h 77"/>
                  <a:gd name="T4" fmla="*/ 52 w 83"/>
                  <a:gd name="T5" fmla="*/ 43 h 77"/>
                  <a:gd name="T6" fmla="*/ 79 w 83"/>
                  <a:gd name="T7" fmla="*/ 43 h 77"/>
                  <a:gd name="T8" fmla="*/ 83 w 83"/>
                  <a:gd name="T9" fmla="*/ 38 h 77"/>
                  <a:gd name="T10" fmla="*/ 79 w 83"/>
                  <a:gd name="T11" fmla="*/ 33 h 77"/>
                  <a:gd name="T12" fmla="*/ 52 w 83"/>
                  <a:gd name="T13" fmla="*/ 33 h 77"/>
                  <a:gd name="T14" fmla="*/ 31 w 83"/>
                  <a:gd name="T15" fmla="*/ 0 h 77"/>
                  <a:gd name="T16" fmla="*/ 23 w 83"/>
                  <a:gd name="T17" fmla="*/ 1 h 77"/>
                  <a:gd name="T18" fmla="*/ 33 w 83"/>
                  <a:gd name="T19" fmla="*/ 33 h 77"/>
                  <a:gd name="T20" fmla="*/ 14 w 83"/>
                  <a:gd name="T21" fmla="*/ 33 h 77"/>
                  <a:gd name="T22" fmla="*/ 8 w 83"/>
                  <a:gd name="T23" fmla="*/ 27 h 77"/>
                  <a:gd name="T24" fmla="*/ 0 w 83"/>
                  <a:gd name="T25" fmla="*/ 27 h 77"/>
                  <a:gd name="T26" fmla="*/ 5 w 83"/>
                  <a:gd name="T27" fmla="*/ 38 h 77"/>
                  <a:gd name="T28" fmla="*/ 0 w 83"/>
                  <a:gd name="T29" fmla="*/ 50 h 77"/>
                  <a:gd name="T30" fmla="*/ 8 w 83"/>
                  <a:gd name="T31" fmla="*/ 50 h 77"/>
                  <a:gd name="T32" fmla="*/ 14 w 83"/>
                  <a:gd name="T33" fmla="*/ 43 h 77"/>
                  <a:gd name="T34" fmla="*/ 33 w 83"/>
                  <a:gd name="T35" fmla="*/ 43 h 77"/>
                  <a:gd name="T36" fmla="*/ 23 w 83"/>
                  <a:gd name="T37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77">
                    <a:moveTo>
                      <a:pt x="23" y="76"/>
                    </a:moveTo>
                    <a:cubicBezTo>
                      <a:pt x="31" y="77"/>
                      <a:pt x="31" y="77"/>
                      <a:pt x="31" y="77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79" y="43"/>
                      <a:pt x="79" y="43"/>
                      <a:pt x="79" y="43"/>
                    </a:cubicBezTo>
                    <a:cubicBezTo>
                      <a:pt x="81" y="43"/>
                      <a:pt x="83" y="41"/>
                      <a:pt x="83" y="38"/>
                    </a:cubicBezTo>
                    <a:cubicBezTo>
                      <a:pt x="83" y="36"/>
                      <a:pt x="81" y="33"/>
                      <a:pt x="79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33" y="43"/>
                      <a:pt x="33" y="43"/>
                      <a:pt x="33" y="43"/>
                    </a:cubicBezTo>
                    <a:lnTo>
                      <a:pt x="23" y="76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31648" y="198770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</a:rPr>
                  <a:t>Aircraft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375924" y="2947882"/>
              <a:ext cx="968599" cy="702117"/>
              <a:chOff x="7983769" y="6064722"/>
              <a:chExt cx="968599" cy="70211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8091113" y="6064722"/>
                <a:ext cx="682748" cy="514643"/>
                <a:chOff x="14466548" y="3803109"/>
                <a:chExt cx="499020" cy="376151"/>
              </a:xfrm>
              <a:solidFill>
                <a:schemeClr val="accent2"/>
              </a:solidFill>
            </p:grpSpPr>
            <p:sp>
              <p:nvSpPr>
                <p:cNvPr id="46" name="Freeform 39"/>
                <p:cNvSpPr>
                  <a:spLocks/>
                </p:cNvSpPr>
                <p:nvPr/>
              </p:nvSpPr>
              <p:spPr bwMode="auto">
                <a:xfrm>
                  <a:off x="14657821" y="3803109"/>
                  <a:ext cx="149599" cy="71595"/>
                </a:xfrm>
                <a:custGeom>
                  <a:avLst/>
                  <a:gdLst>
                    <a:gd name="T0" fmla="*/ 408 w 560"/>
                    <a:gd name="T1" fmla="*/ 187 h 265"/>
                    <a:gd name="T2" fmla="*/ 523 w 560"/>
                    <a:gd name="T3" fmla="*/ 187 h 265"/>
                    <a:gd name="T4" fmla="*/ 523 w 560"/>
                    <a:gd name="T5" fmla="*/ 187 h 265"/>
                    <a:gd name="T6" fmla="*/ 530 w 560"/>
                    <a:gd name="T7" fmla="*/ 187 h 265"/>
                    <a:gd name="T8" fmla="*/ 537 w 560"/>
                    <a:gd name="T9" fmla="*/ 185 h 265"/>
                    <a:gd name="T10" fmla="*/ 544 w 560"/>
                    <a:gd name="T11" fmla="*/ 181 h 265"/>
                    <a:gd name="T12" fmla="*/ 550 w 560"/>
                    <a:gd name="T13" fmla="*/ 177 h 265"/>
                    <a:gd name="T14" fmla="*/ 554 w 560"/>
                    <a:gd name="T15" fmla="*/ 172 h 265"/>
                    <a:gd name="T16" fmla="*/ 557 w 560"/>
                    <a:gd name="T17" fmla="*/ 164 h 265"/>
                    <a:gd name="T18" fmla="*/ 559 w 560"/>
                    <a:gd name="T19" fmla="*/ 158 h 265"/>
                    <a:gd name="T20" fmla="*/ 560 w 560"/>
                    <a:gd name="T21" fmla="*/ 150 h 265"/>
                    <a:gd name="T22" fmla="*/ 560 w 560"/>
                    <a:gd name="T23" fmla="*/ 37 h 265"/>
                    <a:gd name="T24" fmla="*/ 560 w 560"/>
                    <a:gd name="T25" fmla="*/ 37 h 265"/>
                    <a:gd name="T26" fmla="*/ 559 w 560"/>
                    <a:gd name="T27" fmla="*/ 29 h 265"/>
                    <a:gd name="T28" fmla="*/ 557 w 560"/>
                    <a:gd name="T29" fmla="*/ 22 h 265"/>
                    <a:gd name="T30" fmla="*/ 554 w 560"/>
                    <a:gd name="T31" fmla="*/ 15 h 265"/>
                    <a:gd name="T32" fmla="*/ 550 w 560"/>
                    <a:gd name="T33" fmla="*/ 10 h 265"/>
                    <a:gd name="T34" fmla="*/ 544 w 560"/>
                    <a:gd name="T35" fmla="*/ 6 h 265"/>
                    <a:gd name="T36" fmla="*/ 537 w 560"/>
                    <a:gd name="T37" fmla="*/ 2 h 265"/>
                    <a:gd name="T38" fmla="*/ 530 w 560"/>
                    <a:gd name="T39" fmla="*/ 0 h 265"/>
                    <a:gd name="T40" fmla="*/ 523 w 560"/>
                    <a:gd name="T41" fmla="*/ 0 h 265"/>
                    <a:gd name="T42" fmla="*/ 37 w 560"/>
                    <a:gd name="T43" fmla="*/ 0 h 265"/>
                    <a:gd name="T44" fmla="*/ 37 w 560"/>
                    <a:gd name="T45" fmla="*/ 0 h 265"/>
                    <a:gd name="T46" fmla="*/ 30 w 560"/>
                    <a:gd name="T47" fmla="*/ 0 h 265"/>
                    <a:gd name="T48" fmla="*/ 23 w 560"/>
                    <a:gd name="T49" fmla="*/ 2 h 265"/>
                    <a:gd name="T50" fmla="*/ 17 w 560"/>
                    <a:gd name="T51" fmla="*/ 6 h 265"/>
                    <a:gd name="T52" fmla="*/ 12 w 560"/>
                    <a:gd name="T53" fmla="*/ 10 h 265"/>
                    <a:gd name="T54" fmla="*/ 6 w 560"/>
                    <a:gd name="T55" fmla="*/ 15 h 265"/>
                    <a:gd name="T56" fmla="*/ 3 w 560"/>
                    <a:gd name="T57" fmla="*/ 22 h 265"/>
                    <a:gd name="T58" fmla="*/ 1 w 560"/>
                    <a:gd name="T59" fmla="*/ 29 h 265"/>
                    <a:gd name="T60" fmla="*/ 0 w 560"/>
                    <a:gd name="T61" fmla="*/ 37 h 265"/>
                    <a:gd name="T62" fmla="*/ 0 w 560"/>
                    <a:gd name="T63" fmla="*/ 150 h 265"/>
                    <a:gd name="T64" fmla="*/ 0 w 560"/>
                    <a:gd name="T65" fmla="*/ 150 h 265"/>
                    <a:gd name="T66" fmla="*/ 1 w 560"/>
                    <a:gd name="T67" fmla="*/ 158 h 265"/>
                    <a:gd name="T68" fmla="*/ 3 w 560"/>
                    <a:gd name="T69" fmla="*/ 164 h 265"/>
                    <a:gd name="T70" fmla="*/ 6 w 560"/>
                    <a:gd name="T71" fmla="*/ 172 h 265"/>
                    <a:gd name="T72" fmla="*/ 12 w 560"/>
                    <a:gd name="T73" fmla="*/ 177 h 265"/>
                    <a:gd name="T74" fmla="*/ 17 w 560"/>
                    <a:gd name="T75" fmla="*/ 181 h 265"/>
                    <a:gd name="T76" fmla="*/ 23 w 560"/>
                    <a:gd name="T77" fmla="*/ 185 h 265"/>
                    <a:gd name="T78" fmla="*/ 30 w 560"/>
                    <a:gd name="T79" fmla="*/ 187 h 265"/>
                    <a:gd name="T80" fmla="*/ 37 w 560"/>
                    <a:gd name="T81" fmla="*/ 187 h 265"/>
                    <a:gd name="T82" fmla="*/ 153 w 560"/>
                    <a:gd name="T83" fmla="*/ 187 h 265"/>
                    <a:gd name="T84" fmla="*/ 153 w 560"/>
                    <a:gd name="T85" fmla="*/ 265 h 265"/>
                    <a:gd name="T86" fmla="*/ 408 w 560"/>
                    <a:gd name="T87" fmla="*/ 265 h 265"/>
                    <a:gd name="T88" fmla="*/ 408 w 560"/>
                    <a:gd name="T89" fmla="*/ 187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60" h="265">
                      <a:moveTo>
                        <a:pt x="408" y="187"/>
                      </a:moveTo>
                      <a:lnTo>
                        <a:pt x="523" y="187"/>
                      </a:lnTo>
                      <a:lnTo>
                        <a:pt x="523" y="187"/>
                      </a:lnTo>
                      <a:lnTo>
                        <a:pt x="530" y="187"/>
                      </a:lnTo>
                      <a:lnTo>
                        <a:pt x="537" y="185"/>
                      </a:lnTo>
                      <a:lnTo>
                        <a:pt x="544" y="181"/>
                      </a:lnTo>
                      <a:lnTo>
                        <a:pt x="550" y="177"/>
                      </a:lnTo>
                      <a:lnTo>
                        <a:pt x="554" y="172"/>
                      </a:lnTo>
                      <a:lnTo>
                        <a:pt x="557" y="164"/>
                      </a:lnTo>
                      <a:lnTo>
                        <a:pt x="559" y="158"/>
                      </a:lnTo>
                      <a:lnTo>
                        <a:pt x="560" y="150"/>
                      </a:lnTo>
                      <a:lnTo>
                        <a:pt x="560" y="37"/>
                      </a:lnTo>
                      <a:lnTo>
                        <a:pt x="560" y="37"/>
                      </a:lnTo>
                      <a:lnTo>
                        <a:pt x="559" y="29"/>
                      </a:lnTo>
                      <a:lnTo>
                        <a:pt x="557" y="22"/>
                      </a:lnTo>
                      <a:lnTo>
                        <a:pt x="554" y="15"/>
                      </a:lnTo>
                      <a:lnTo>
                        <a:pt x="550" y="10"/>
                      </a:lnTo>
                      <a:lnTo>
                        <a:pt x="544" y="6"/>
                      </a:lnTo>
                      <a:lnTo>
                        <a:pt x="537" y="2"/>
                      </a:lnTo>
                      <a:lnTo>
                        <a:pt x="530" y="0"/>
                      </a:lnTo>
                      <a:lnTo>
                        <a:pt x="523" y="0"/>
                      </a:lnTo>
                      <a:lnTo>
                        <a:pt x="37" y="0"/>
                      </a:lnTo>
                      <a:lnTo>
                        <a:pt x="37" y="0"/>
                      </a:lnTo>
                      <a:lnTo>
                        <a:pt x="30" y="0"/>
                      </a:lnTo>
                      <a:lnTo>
                        <a:pt x="23" y="2"/>
                      </a:lnTo>
                      <a:lnTo>
                        <a:pt x="17" y="6"/>
                      </a:lnTo>
                      <a:lnTo>
                        <a:pt x="12" y="10"/>
                      </a:lnTo>
                      <a:lnTo>
                        <a:pt x="6" y="15"/>
                      </a:lnTo>
                      <a:lnTo>
                        <a:pt x="3" y="22"/>
                      </a:lnTo>
                      <a:lnTo>
                        <a:pt x="1" y="29"/>
                      </a:lnTo>
                      <a:lnTo>
                        <a:pt x="0" y="37"/>
                      </a:lnTo>
                      <a:lnTo>
                        <a:pt x="0" y="150"/>
                      </a:lnTo>
                      <a:lnTo>
                        <a:pt x="0" y="150"/>
                      </a:lnTo>
                      <a:lnTo>
                        <a:pt x="1" y="158"/>
                      </a:lnTo>
                      <a:lnTo>
                        <a:pt x="3" y="164"/>
                      </a:lnTo>
                      <a:lnTo>
                        <a:pt x="6" y="172"/>
                      </a:lnTo>
                      <a:lnTo>
                        <a:pt x="12" y="177"/>
                      </a:lnTo>
                      <a:lnTo>
                        <a:pt x="17" y="181"/>
                      </a:lnTo>
                      <a:lnTo>
                        <a:pt x="23" y="185"/>
                      </a:lnTo>
                      <a:lnTo>
                        <a:pt x="30" y="187"/>
                      </a:lnTo>
                      <a:lnTo>
                        <a:pt x="37" y="187"/>
                      </a:lnTo>
                      <a:lnTo>
                        <a:pt x="153" y="187"/>
                      </a:lnTo>
                      <a:lnTo>
                        <a:pt x="153" y="265"/>
                      </a:lnTo>
                      <a:lnTo>
                        <a:pt x="408" y="265"/>
                      </a:lnTo>
                      <a:lnTo>
                        <a:pt x="408" y="187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" name="Freeform 40"/>
                <p:cNvSpPr>
                  <a:spLocks noEditPoints="1"/>
                </p:cNvSpPr>
                <p:nvPr/>
              </p:nvSpPr>
              <p:spPr bwMode="auto">
                <a:xfrm>
                  <a:off x="14466548" y="3895020"/>
                  <a:ext cx="499020" cy="284240"/>
                </a:xfrm>
                <a:custGeom>
                  <a:avLst/>
                  <a:gdLst>
                    <a:gd name="T0" fmla="*/ 1674 w 1868"/>
                    <a:gd name="T1" fmla="*/ 147 h 1065"/>
                    <a:gd name="T2" fmla="*/ 1651 w 1868"/>
                    <a:gd name="T3" fmla="*/ 162 h 1065"/>
                    <a:gd name="T4" fmla="*/ 1645 w 1868"/>
                    <a:gd name="T5" fmla="*/ 312 h 1065"/>
                    <a:gd name="T6" fmla="*/ 1546 w 1868"/>
                    <a:gd name="T7" fmla="*/ 30 h 1065"/>
                    <a:gd name="T8" fmla="*/ 1530 w 1868"/>
                    <a:gd name="T9" fmla="*/ 7 h 1065"/>
                    <a:gd name="T10" fmla="*/ 701 w 1868"/>
                    <a:gd name="T11" fmla="*/ 0 h 1065"/>
                    <a:gd name="T12" fmla="*/ 678 w 1868"/>
                    <a:gd name="T13" fmla="*/ 8 h 1065"/>
                    <a:gd name="T14" fmla="*/ 320 w 1868"/>
                    <a:gd name="T15" fmla="*/ 210 h 1065"/>
                    <a:gd name="T16" fmla="*/ 294 w 1868"/>
                    <a:gd name="T17" fmla="*/ 221 h 1065"/>
                    <a:gd name="T18" fmla="*/ 284 w 1868"/>
                    <a:gd name="T19" fmla="*/ 247 h 1065"/>
                    <a:gd name="T20" fmla="*/ 187 w 1868"/>
                    <a:gd name="T21" fmla="*/ 288 h 1065"/>
                    <a:gd name="T22" fmla="*/ 176 w 1868"/>
                    <a:gd name="T23" fmla="*/ 262 h 1065"/>
                    <a:gd name="T24" fmla="*/ 150 w 1868"/>
                    <a:gd name="T25" fmla="*/ 252 h 1065"/>
                    <a:gd name="T26" fmla="*/ 22 w 1868"/>
                    <a:gd name="T27" fmla="*/ 254 h 1065"/>
                    <a:gd name="T28" fmla="*/ 2 w 1868"/>
                    <a:gd name="T29" fmla="*/ 273 h 1065"/>
                    <a:gd name="T30" fmla="*/ 0 w 1868"/>
                    <a:gd name="T31" fmla="*/ 776 h 1065"/>
                    <a:gd name="T32" fmla="*/ 10 w 1868"/>
                    <a:gd name="T33" fmla="*/ 802 h 1065"/>
                    <a:gd name="T34" fmla="*/ 37 w 1868"/>
                    <a:gd name="T35" fmla="*/ 814 h 1065"/>
                    <a:gd name="T36" fmla="*/ 164 w 1868"/>
                    <a:gd name="T37" fmla="*/ 810 h 1065"/>
                    <a:gd name="T38" fmla="*/ 184 w 1868"/>
                    <a:gd name="T39" fmla="*/ 791 h 1065"/>
                    <a:gd name="T40" fmla="*/ 284 w 1868"/>
                    <a:gd name="T41" fmla="*/ 660 h 1065"/>
                    <a:gd name="T42" fmla="*/ 286 w 1868"/>
                    <a:gd name="T43" fmla="*/ 832 h 1065"/>
                    <a:gd name="T44" fmla="*/ 306 w 1868"/>
                    <a:gd name="T45" fmla="*/ 852 h 1065"/>
                    <a:gd name="T46" fmla="*/ 672 w 1868"/>
                    <a:gd name="T47" fmla="*/ 1051 h 1065"/>
                    <a:gd name="T48" fmla="*/ 693 w 1868"/>
                    <a:gd name="T49" fmla="*/ 1064 h 1065"/>
                    <a:gd name="T50" fmla="*/ 1262 w 1868"/>
                    <a:gd name="T51" fmla="*/ 1064 h 1065"/>
                    <a:gd name="T52" fmla="*/ 1537 w 1868"/>
                    <a:gd name="T53" fmla="*/ 783 h 1065"/>
                    <a:gd name="T54" fmla="*/ 1546 w 1868"/>
                    <a:gd name="T55" fmla="*/ 764 h 1065"/>
                    <a:gd name="T56" fmla="*/ 1645 w 1868"/>
                    <a:gd name="T57" fmla="*/ 803 h 1065"/>
                    <a:gd name="T58" fmla="*/ 1651 w 1868"/>
                    <a:gd name="T59" fmla="*/ 825 h 1065"/>
                    <a:gd name="T60" fmla="*/ 1674 w 1868"/>
                    <a:gd name="T61" fmla="*/ 840 h 1065"/>
                    <a:gd name="T62" fmla="*/ 1838 w 1868"/>
                    <a:gd name="T63" fmla="*/ 840 h 1065"/>
                    <a:gd name="T64" fmla="*/ 1862 w 1868"/>
                    <a:gd name="T65" fmla="*/ 825 h 1065"/>
                    <a:gd name="T66" fmla="*/ 1868 w 1868"/>
                    <a:gd name="T67" fmla="*/ 183 h 1065"/>
                    <a:gd name="T68" fmla="*/ 1862 w 1868"/>
                    <a:gd name="T69" fmla="*/ 162 h 1065"/>
                    <a:gd name="T70" fmla="*/ 1838 w 1868"/>
                    <a:gd name="T71" fmla="*/ 147 h 1065"/>
                    <a:gd name="T72" fmla="*/ 946 w 1868"/>
                    <a:gd name="T73" fmla="*/ 611 h 1065"/>
                    <a:gd name="T74" fmla="*/ 808 w 1868"/>
                    <a:gd name="T75" fmla="*/ 609 h 1065"/>
                    <a:gd name="T76" fmla="*/ 791 w 1868"/>
                    <a:gd name="T77" fmla="*/ 599 h 1065"/>
                    <a:gd name="T78" fmla="*/ 784 w 1868"/>
                    <a:gd name="T79" fmla="*/ 579 h 1065"/>
                    <a:gd name="T80" fmla="*/ 788 w 1868"/>
                    <a:gd name="T81" fmla="*/ 561 h 1065"/>
                    <a:gd name="T82" fmla="*/ 1121 w 1868"/>
                    <a:gd name="T83" fmla="*/ 165 h 1065"/>
                    <a:gd name="T84" fmla="*/ 1143 w 1868"/>
                    <a:gd name="T85" fmla="*/ 158 h 1065"/>
                    <a:gd name="T86" fmla="*/ 1166 w 1868"/>
                    <a:gd name="T87" fmla="*/ 164 h 1065"/>
                    <a:gd name="T88" fmla="*/ 1179 w 1868"/>
                    <a:gd name="T89" fmla="*/ 182 h 1065"/>
                    <a:gd name="T90" fmla="*/ 1087 w 1868"/>
                    <a:gd name="T91" fmla="*/ 436 h 1065"/>
                    <a:gd name="T92" fmla="*/ 1225 w 1868"/>
                    <a:gd name="T93" fmla="*/ 438 h 1065"/>
                    <a:gd name="T94" fmla="*/ 1241 w 1868"/>
                    <a:gd name="T95" fmla="*/ 448 h 1065"/>
                    <a:gd name="T96" fmla="*/ 1248 w 1868"/>
                    <a:gd name="T97" fmla="*/ 474 h 1065"/>
                    <a:gd name="T98" fmla="*/ 916 w 1868"/>
                    <a:gd name="T99" fmla="*/ 878 h 1065"/>
                    <a:gd name="T100" fmla="*/ 900 w 1868"/>
                    <a:gd name="T101" fmla="*/ 889 h 1065"/>
                    <a:gd name="T102" fmla="*/ 877 w 1868"/>
                    <a:gd name="T103" fmla="*/ 890 h 1065"/>
                    <a:gd name="T104" fmla="*/ 858 w 1868"/>
                    <a:gd name="T105" fmla="*/ 876 h 1065"/>
                    <a:gd name="T106" fmla="*/ 853 w 1868"/>
                    <a:gd name="T107" fmla="*/ 854 h 10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68" h="1065">
                      <a:moveTo>
                        <a:pt x="1831" y="146"/>
                      </a:moveTo>
                      <a:lnTo>
                        <a:pt x="1682" y="146"/>
                      </a:lnTo>
                      <a:lnTo>
                        <a:pt x="1682" y="146"/>
                      </a:lnTo>
                      <a:lnTo>
                        <a:pt x="1674" y="147"/>
                      </a:lnTo>
                      <a:lnTo>
                        <a:pt x="1667" y="149"/>
                      </a:lnTo>
                      <a:lnTo>
                        <a:pt x="1661" y="152"/>
                      </a:lnTo>
                      <a:lnTo>
                        <a:pt x="1656" y="157"/>
                      </a:lnTo>
                      <a:lnTo>
                        <a:pt x="1651" y="162"/>
                      </a:lnTo>
                      <a:lnTo>
                        <a:pt x="1648" y="168"/>
                      </a:lnTo>
                      <a:lnTo>
                        <a:pt x="1646" y="175"/>
                      </a:lnTo>
                      <a:lnTo>
                        <a:pt x="1645" y="183"/>
                      </a:lnTo>
                      <a:lnTo>
                        <a:pt x="1645" y="312"/>
                      </a:lnTo>
                      <a:lnTo>
                        <a:pt x="1547" y="312"/>
                      </a:lnTo>
                      <a:lnTo>
                        <a:pt x="1547" y="37"/>
                      </a:lnTo>
                      <a:lnTo>
                        <a:pt x="1547" y="37"/>
                      </a:lnTo>
                      <a:lnTo>
                        <a:pt x="1546" y="30"/>
                      </a:lnTo>
                      <a:lnTo>
                        <a:pt x="1544" y="23"/>
                      </a:lnTo>
                      <a:lnTo>
                        <a:pt x="1541" y="17"/>
                      </a:lnTo>
                      <a:lnTo>
                        <a:pt x="1536" y="11"/>
                      </a:lnTo>
                      <a:lnTo>
                        <a:pt x="1530" y="7"/>
                      </a:lnTo>
                      <a:lnTo>
                        <a:pt x="1524" y="3"/>
                      </a:lnTo>
                      <a:lnTo>
                        <a:pt x="1517" y="1"/>
                      </a:lnTo>
                      <a:lnTo>
                        <a:pt x="1510" y="0"/>
                      </a:lnTo>
                      <a:lnTo>
                        <a:pt x="701" y="0"/>
                      </a:lnTo>
                      <a:lnTo>
                        <a:pt x="701" y="0"/>
                      </a:lnTo>
                      <a:lnTo>
                        <a:pt x="693" y="1"/>
                      </a:lnTo>
                      <a:lnTo>
                        <a:pt x="685" y="3"/>
                      </a:lnTo>
                      <a:lnTo>
                        <a:pt x="678" y="8"/>
                      </a:lnTo>
                      <a:lnTo>
                        <a:pt x="672" y="14"/>
                      </a:lnTo>
                      <a:lnTo>
                        <a:pt x="505" y="210"/>
                      </a:lnTo>
                      <a:lnTo>
                        <a:pt x="320" y="210"/>
                      </a:lnTo>
                      <a:lnTo>
                        <a:pt x="320" y="210"/>
                      </a:lnTo>
                      <a:lnTo>
                        <a:pt x="313" y="210"/>
                      </a:lnTo>
                      <a:lnTo>
                        <a:pt x="306" y="213"/>
                      </a:lnTo>
                      <a:lnTo>
                        <a:pt x="299" y="217"/>
                      </a:lnTo>
                      <a:lnTo>
                        <a:pt x="294" y="221"/>
                      </a:lnTo>
                      <a:lnTo>
                        <a:pt x="290" y="227"/>
                      </a:lnTo>
                      <a:lnTo>
                        <a:pt x="286" y="233"/>
                      </a:lnTo>
                      <a:lnTo>
                        <a:pt x="284" y="239"/>
                      </a:lnTo>
                      <a:lnTo>
                        <a:pt x="284" y="247"/>
                      </a:lnTo>
                      <a:lnTo>
                        <a:pt x="284" y="404"/>
                      </a:lnTo>
                      <a:lnTo>
                        <a:pt x="187" y="404"/>
                      </a:lnTo>
                      <a:lnTo>
                        <a:pt x="187" y="288"/>
                      </a:lnTo>
                      <a:lnTo>
                        <a:pt x="187" y="288"/>
                      </a:lnTo>
                      <a:lnTo>
                        <a:pt x="186" y="280"/>
                      </a:lnTo>
                      <a:lnTo>
                        <a:pt x="184" y="273"/>
                      </a:lnTo>
                      <a:lnTo>
                        <a:pt x="181" y="267"/>
                      </a:lnTo>
                      <a:lnTo>
                        <a:pt x="176" y="262"/>
                      </a:lnTo>
                      <a:lnTo>
                        <a:pt x="171" y="258"/>
                      </a:lnTo>
                      <a:lnTo>
                        <a:pt x="164" y="254"/>
                      </a:lnTo>
                      <a:lnTo>
                        <a:pt x="157" y="252"/>
                      </a:lnTo>
                      <a:lnTo>
                        <a:pt x="150" y="252"/>
                      </a:lnTo>
                      <a:lnTo>
                        <a:pt x="37" y="252"/>
                      </a:lnTo>
                      <a:lnTo>
                        <a:pt x="37" y="252"/>
                      </a:lnTo>
                      <a:lnTo>
                        <a:pt x="29" y="252"/>
                      </a:lnTo>
                      <a:lnTo>
                        <a:pt x="22" y="254"/>
                      </a:lnTo>
                      <a:lnTo>
                        <a:pt x="15" y="258"/>
                      </a:lnTo>
                      <a:lnTo>
                        <a:pt x="10" y="262"/>
                      </a:lnTo>
                      <a:lnTo>
                        <a:pt x="6" y="267"/>
                      </a:lnTo>
                      <a:lnTo>
                        <a:pt x="2" y="273"/>
                      </a:lnTo>
                      <a:lnTo>
                        <a:pt x="0" y="280"/>
                      </a:lnTo>
                      <a:lnTo>
                        <a:pt x="0" y="288"/>
                      </a:lnTo>
                      <a:lnTo>
                        <a:pt x="0" y="776"/>
                      </a:lnTo>
                      <a:lnTo>
                        <a:pt x="0" y="776"/>
                      </a:lnTo>
                      <a:lnTo>
                        <a:pt x="0" y="784"/>
                      </a:lnTo>
                      <a:lnTo>
                        <a:pt x="2" y="791"/>
                      </a:lnTo>
                      <a:lnTo>
                        <a:pt x="6" y="797"/>
                      </a:lnTo>
                      <a:lnTo>
                        <a:pt x="10" y="802"/>
                      </a:lnTo>
                      <a:lnTo>
                        <a:pt x="15" y="807"/>
                      </a:lnTo>
                      <a:lnTo>
                        <a:pt x="22" y="810"/>
                      </a:lnTo>
                      <a:lnTo>
                        <a:pt x="29" y="812"/>
                      </a:lnTo>
                      <a:lnTo>
                        <a:pt x="37" y="814"/>
                      </a:lnTo>
                      <a:lnTo>
                        <a:pt x="150" y="814"/>
                      </a:lnTo>
                      <a:lnTo>
                        <a:pt x="150" y="814"/>
                      </a:lnTo>
                      <a:lnTo>
                        <a:pt x="157" y="812"/>
                      </a:lnTo>
                      <a:lnTo>
                        <a:pt x="164" y="810"/>
                      </a:lnTo>
                      <a:lnTo>
                        <a:pt x="171" y="807"/>
                      </a:lnTo>
                      <a:lnTo>
                        <a:pt x="176" y="802"/>
                      </a:lnTo>
                      <a:lnTo>
                        <a:pt x="181" y="797"/>
                      </a:lnTo>
                      <a:lnTo>
                        <a:pt x="184" y="791"/>
                      </a:lnTo>
                      <a:lnTo>
                        <a:pt x="186" y="784"/>
                      </a:lnTo>
                      <a:lnTo>
                        <a:pt x="187" y="776"/>
                      </a:lnTo>
                      <a:lnTo>
                        <a:pt x="187" y="660"/>
                      </a:lnTo>
                      <a:lnTo>
                        <a:pt x="284" y="660"/>
                      </a:lnTo>
                      <a:lnTo>
                        <a:pt x="284" y="818"/>
                      </a:lnTo>
                      <a:lnTo>
                        <a:pt x="284" y="818"/>
                      </a:lnTo>
                      <a:lnTo>
                        <a:pt x="284" y="825"/>
                      </a:lnTo>
                      <a:lnTo>
                        <a:pt x="286" y="832"/>
                      </a:lnTo>
                      <a:lnTo>
                        <a:pt x="290" y="838"/>
                      </a:lnTo>
                      <a:lnTo>
                        <a:pt x="294" y="843"/>
                      </a:lnTo>
                      <a:lnTo>
                        <a:pt x="299" y="849"/>
                      </a:lnTo>
                      <a:lnTo>
                        <a:pt x="306" y="852"/>
                      </a:lnTo>
                      <a:lnTo>
                        <a:pt x="313" y="854"/>
                      </a:lnTo>
                      <a:lnTo>
                        <a:pt x="320" y="855"/>
                      </a:lnTo>
                      <a:lnTo>
                        <a:pt x="505" y="855"/>
                      </a:lnTo>
                      <a:lnTo>
                        <a:pt x="672" y="1051"/>
                      </a:lnTo>
                      <a:lnTo>
                        <a:pt x="672" y="1051"/>
                      </a:lnTo>
                      <a:lnTo>
                        <a:pt x="678" y="1056"/>
                      </a:lnTo>
                      <a:lnTo>
                        <a:pt x="685" y="1061"/>
                      </a:lnTo>
                      <a:lnTo>
                        <a:pt x="693" y="1064"/>
                      </a:lnTo>
                      <a:lnTo>
                        <a:pt x="701" y="1065"/>
                      </a:lnTo>
                      <a:lnTo>
                        <a:pt x="1255" y="1065"/>
                      </a:lnTo>
                      <a:lnTo>
                        <a:pt x="1255" y="1065"/>
                      </a:lnTo>
                      <a:lnTo>
                        <a:pt x="1262" y="1064"/>
                      </a:lnTo>
                      <a:lnTo>
                        <a:pt x="1269" y="1062"/>
                      </a:lnTo>
                      <a:lnTo>
                        <a:pt x="1275" y="1057"/>
                      </a:lnTo>
                      <a:lnTo>
                        <a:pt x="1281" y="1052"/>
                      </a:lnTo>
                      <a:lnTo>
                        <a:pt x="1537" y="783"/>
                      </a:lnTo>
                      <a:lnTo>
                        <a:pt x="1537" y="783"/>
                      </a:lnTo>
                      <a:lnTo>
                        <a:pt x="1541" y="776"/>
                      </a:lnTo>
                      <a:lnTo>
                        <a:pt x="1544" y="770"/>
                      </a:lnTo>
                      <a:lnTo>
                        <a:pt x="1546" y="764"/>
                      </a:lnTo>
                      <a:lnTo>
                        <a:pt x="1547" y="757"/>
                      </a:lnTo>
                      <a:lnTo>
                        <a:pt x="1547" y="675"/>
                      </a:lnTo>
                      <a:lnTo>
                        <a:pt x="1645" y="675"/>
                      </a:lnTo>
                      <a:lnTo>
                        <a:pt x="1645" y="803"/>
                      </a:lnTo>
                      <a:lnTo>
                        <a:pt x="1645" y="803"/>
                      </a:lnTo>
                      <a:lnTo>
                        <a:pt x="1646" y="811"/>
                      </a:lnTo>
                      <a:lnTo>
                        <a:pt x="1648" y="818"/>
                      </a:lnTo>
                      <a:lnTo>
                        <a:pt x="1651" y="825"/>
                      </a:lnTo>
                      <a:lnTo>
                        <a:pt x="1656" y="830"/>
                      </a:lnTo>
                      <a:lnTo>
                        <a:pt x="1661" y="834"/>
                      </a:lnTo>
                      <a:lnTo>
                        <a:pt x="1667" y="838"/>
                      </a:lnTo>
                      <a:lnTo>
                        <a:pt x="1674" y="840"/>
                      </a:lnTo>
                      <a:lnTo>
                        <a:pt x="1682" y="840"/>
                      </a:lnTo>
                      <a:lnTo>
                        <a:pt x="1831" y="840"/>
                      </a:lnTo>
                      <a:lnTo>
                        <a:pt x="1831" y="840"/>
                      </a:lnTo>
                      <a:lnTo>
                        <a:pt x="1838" y="840"/>
                      </a:lnTo>
                      <a:lnTo>
                        <a:pt x="1845" y="838"/>
                      </a:lnTo>
                      <a:lnTo>
                        <a:pt x="1852" y="834"/>
                      </a:lnTo>
                      <a:lnTo>
                        <a:pt x="1858" y="830"/>
                      </a:lnTo>
                      <a:lnTo>
                        <a:pt x="1862" y="825"/>
                      </a:lnTo>
                      <a:lnTo>
                        <a:pt x="1865" y="818"/>
                      </a:lnTo>
                      <a:lnTo>
                        <a:pt x="1867" y="811"/>
                      </a:lnTo>
                      <a:lnTo>
                        <a:pt x="1868" y="803"/>
                      </a:lnTo>
                      <a:lnTo>
                        <a:pt x="1868" y="183"/>
                      </a:lnTo>
                      <a:lnTo>
                        <a:pt x="1868" y="183"/>
                      </a:lnTo>
                      <a:lnTo>
                        <a:pt x="1867" y="175"/>
                      </a:lnTo>
                      <a:lnTo>
                        <a:pt x="1865" y="168"/>
                      </a:lnTo>
                      <a:lnTo>
                        <a:pt x="1862" y="162"/>
                      </a:lnTo>
                      <a:lnTo>
                        <a:pt x="1858" y="157"/>
                      </a:lnTo>
                      <a:lnTo>
                        <a:pt x="1852" y="152"/>
                      </a:lnTo>
                      <a:lnTo>
                        <a:pt x="1845" y="149"/>
                      </a:lnTo>
                      <a:lnTo>
                        <a:pt x="1838" y="147"/>
                      </a:lnTo>
                      <a:lnTo>
                        <a:pt x="1831" y="146"/>
                      </a:lnTo>
                      <a:lnTo>
                        <a:pt x="1831" y="146"/>
                      </a:lnTo>
                      <a:close/>
                      <a:moveTo>
                        <a:pt x="855" y="846"/>
                      </a:moveTo>
                      <a:lnTo>
                        <a:pt x="946" y="611"/>
                      </a:lnTo>
                      <a:lnTo>
                        <a:pt x="819" y="611"/>
                      </a:lnTo>
                      <a:lnTo>
                        <a:pt x="819" y="611"/>
                      </a:lnTo>
                      <a:lnTo>
                        <a:pt x="813" y="610"/>
                      </a:lnTo>
                      <a:lnTo>
                        <a:pt x="808" y="609"/>
                      </a:lnTo>
                      <a:lnTo>
                        <a:pt x="804" y="608"/>
                      </a:lnTo>
                      <a:lnTo>
                        <a:pt x="799" y="606"/>
                      </a:lnTo>
                      <a:lnTo>
                        <a:pt x="795" y="603"/>
                      </a:lnTo>
                      <a:lnTo>
                        <a:pt x="791" y="599"/>
                      </a:lnTo>
                      <a:lnTo>
                        <a:pt x="789" y="595"/>
                      </a:lnTo>
                      <a:lnTo>
                        <a:pt x="787" y="591"/>
                      </a:lnTo>
                      <a:lnTo>
                        <a:pt x="784" y="583"/>
                      </a:lnTo>
                      <a:lnTo>
                        <a:pt x="784" y="579"/>
                      </a:lnTo>
                      <a:lnTo>
                        <a:pt x="784" y="575"/>
                      </a:lnTo>
                      <a:lnTo>
                        <a:pt x="785" y="570"/>
                      </a:lnTo>
                      <a:lnTo>
                        <a:pt x="786" y="565"/>
                      </a:lnTo>
                      <a:lnTo>
                        <a:pt x="788" y="561"/>
                      </a:lnTo>
                      <a:lnTo>
                        <a:pt x="791" y="557"/>
                      </a:lnTo>
                      <a:lnTo>
                        <a:pt x="1117" y="169"/>
                      </a:lnTo>
                      <a:lnTo>
                        <a:pt x="1117" y="169"/>
                      </a:lnTo>
                      <a:lnTo>
                        <a:pt x="1121" y="165"/>
                      </a:lnTo>
                      <a:lnTo>
                        <a:pt x="1126" y="162"/>
                      </a:lnTo>
                      <a:lnTo>
                        <a:pt x="1132" y="160"/>
                      </a:lnTo>
                      <a:lnTo>
                        <a:pt x="1137" y="158"/>
                      </a:lnTo>
                      <a:lnTo>
                        <a:pt x="1143" y="158"/>
                      </a:lnTo>
                      <a:lnTo>
                        <a:pt x="1150" y="158"/>
                      </a:lnTo>
                      <a:lnTo>
                        <a:pt x="1155" y="159"/>
                      </a:lnTo>
                      <a:lnTo>
                        <a:pt x="1161" y="161"/>
                      </a:lnTo>
                      <a:lnTo>
                        <a:pt x="1166" y="164"/>
                      </a:lnTo>
                      <a:lnTo>
                        <a:pt x="1170" y="167"/>
                      </a:lnTo>
                      <a:lnTo>
                        <a:pt x="1174" y="171"/>
                      </a:lnTo>
                      <a:lnTo>
                        <a:pt x="1177" y="176"/>
                      </a:lnTo>
                      <a:lnTo>
                        <a:pt x="1179" y="182"/>
                      </a:lnTo>
                      <a:lnTo>
                        <a:pt x="1180" y="188"/>
                      </a:lnTo>
                      <a:lnTo>
                        <a:pt x="1179" y="194"/>
                      </a:lnTo>
                      <a:lnTo>
                        <a:pt x="1177" y="201"/>
                      </a:lnTo>
                      <a:lnTo>
                        <a:pt x="1087" y="436"/>
                      </a:lnTo>
                      <a:lnTo>
                        <a:pt x="1213" y="436"/>
                      </a:lnTo>
                      <a:lnTo>
                        <a:pt x="1213" y="436"/>
                      </a:lnTo>
                      <a:lnTo>
                        <a:pt x="1220" y="437"/>
                      </a:lnTo>
                      <a:lnTo>
                        <a:pt x="1225" y="438"/>
                      </a:lnTo>
                      <a:lnTo>
                        <a:pt x="1230" y="440"/>
                      </a:lnTo>
                      <a:lnTo>
                        <a:pt x="1234" y="442"/>
                      </a:lnTo>
                      <a:lnTo>
                        <a:pt x="1238" y="445"/>
                      </a:lnTo>
                      <a:lnTo>
                        <a:pt x="1241" y="448"/>
                      </a:lnTo>
                      <a:lnTo>
                        <a:pt x="1244" y="452"/>
                      </a:lnTo>
                      <a:lnTo>
                        <a:pt x="1246" y="456"/>
                      </a:lnTo>
                      <a:lnTo>
                        <a:pt x="1248" y="466"/>
                      </a:lnTo>
                      <a:lnTo>
                        <a:pt x="1248" y="474"/>
                      </a:lnTo>
                      <a:lnTo>
                        <a:pt x="1246" y="483"/>
                      </a:lnTo>
                      <a:lnTo>
                        <a:pt x="1244" y="487"/>
                      </a:lnTo>
                      <a:lnTo>
                        <a:pt x="1241" y="490"/>
                      </a:lnTo>
                      <a:lnTo>
                        <a:pt x="916" y="878"/>
                      </a:lnTo>
                      <a:lnTo>
                        <a:pt x="916" y="878"/>
                      </a:lnTo>
                      <a:lnTo>
                        <a:pt x="911" y="884"/>
                      </a:lnTo>
                      <a:lnTo>
                        <a:pt x="906" y="887"/>
                      </a:lnTo>
                      <a:lnTo>
                        <a:pt x="900" y="889"/>
                      </a:lnTo>
                      <a:lnTo>
                        <a:pt x="894" y="891"/>
                      </a:lnTo>
                      <a:lnTo>
                        <a:pt x="888" y="891"/>
                      </a:lnTo>
                      <a:lnTo>
                        <a:pt x="883" y="891"/>
                      </a:lnTo>
                      <a:lnTo>
                        <a:pt x="877" y="890"/>
                      </a:lnTo>
                      <a:lnTo>
                        <a:pt x="872" y="888"/>
                      </a:lnTo>
                      <a:lnTo>
                        <a:pt x="866" y="885"/>
                      </a:lnTo>
                      <a:lnTo>
                        <a:pt x="861" y="881"/>
                      </a:lnTo>
                      <a:lnTo>
                        <a:pt x="858" y="876"/>
                      </a:lnTo>
                      <a:lnTo>
                        <a:pt x="855" y="872"/>
                      </a:lnTo>
                      <a:lnTo>
                        <a:pt x="853" y="866"/>
                      </a:lnTo>
                      <a:lnTo>
                        <a:pt x="852" y="860"/>
                      </a:lnTo>
                      <a:lnTo>
                        <a:pt x="853" y="854"/>
                      </a:lnTo>
                      <a:lnTo>
                        <a:pt x="855" y="846"/>
                      </a:lnTo>
                      <a:lnTo>
                        <a:pt x="855" y="846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7983769" y="6600640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Engines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50483" y="2011284"/>
              <a:ext cx="1074174" cy="896375"/>
              <a:chOff x="9449520" y="2320292"/>
              <a:chExt cx="1074174" cy="896375"/>
            </a:xfrm>
          </p:grpSpPr>
          <p:sp>
            <p:nvSpPr>
              <p:cNvPr id="49" name="Rectangle 2048"/>
              <p:cNvSpPr>
                <a:spLocks noChangeAspect="1"/>
              </p:cNvSpPr>
              <p:nvPr/>
            </p:nvSpPr>
            <p:spPr bwMode="auto">
              <a:xfrm flipV="1">
                <a:off x="9911750" y="2320292"/>
                <a:ext cx="244943" cy="516861"/>
              </a:xfrm>
              <a:custGeom>
                <a:avLst/>
                <a:gdLst/>
                <a:ahLst/>
                <a:cxnLst/>
                <a:rect l="l" t="t" r="r" b="b"/>
                <a:pathLst>
                  <a:path w="1402492" h="2959444">
                    <a:moveTo>
                      <a:pt x="0" y="37870"/>
                    </a:moveTo>
                    <a:lnTo>
                      <a:pt x="1402492" y="37870"/>
                    </a:lnTo>
                    <a:lnTo>
                      <a:pt x="1402492" y="0"/>
                    </a:lnTo>
                    <a:lnTo>
                      <a:pt x="0" y="0"/>
                    </a:lnTo>
                    <a:close/>
                    <a:moveTo>
                      <a:pt x="1122231" y="170769"/>
                    </a:moveTo>
                    <a:cubicBezTo>
                      <a:pt x="1117181" y="170769"/>
                      <a:pt x="1113087" y="166675"/>
                      <a:pt x="1113087" y="161625"/>
                    </a:cubicBezTo>
                    <a:lnTo>
                      <a:pt x="1113087" y="88473"/>
                    </a:lnTo>
                    <a:cubicBezTo>
                      <a:pt x="1113087" y="83423"/>
                      <a:pt x="1117181" y="79329"/>
                      <a:pt x="1122231" y="79329"/>
                    </a:cubicBezTo>
                    <a:cubicBezTo>
                      <a:pt x="1127281" y="79329"/>
                      <a:pt x="1131375" y="83423"/>
                      <a:pt x="1131375" y="88473"/>
                    </a:cubicBezTo>
                    <a:lnTo>
                      <a:pt x="1131375" y="161625"/>
                    </a:lnTo>
                    <a:cubicBezTo>
                      <a:pt x="1131375" y="166675"/>
                      <a:pt x="1127281" y="170769"/>
                      <a:pt x="1122231" y="170769"/>
                    </a:cubicBezTo>
                    <a:close/>
                    <a:moveTo>
                      <a:pt x="1094233" y="170769"/>
                    </a:moveTo>
                    <a:cubicBezTo>
                      <a:pt x="1089183" y="170769"/>
                      <a:pt x="1085089" y="166675"/>
                      <a:pt x="1085089" y="161625"/>
                    </a:cubicBezTo>
                    <a:lnTo>
                      <a:pt x="1085089" y="88473"/>
                    </a:lnTo>
                    <a:cubicBezTo>
                      <a:pt x="1085089" y="83423"/>
                      <a:pt x="1089183" y="79329"/>
                      <a:pt x="1094233" y="79329"/>
                    </a:cubicBezTo>
                    <a:cubicBezTo>
                      <a:pt x="1099283" y="79329"/>
                      <a:pt x="1103377" y="83423"/>
                      <a:pt x="1103377" y="88473"/>
                    </a:cubicBezTo>
                    <a:lnTo>
                      <a:pt x="1103377" y="161625"/>
                    </a:lnTo>
                    <a:cubicBezTo>
                      <a:pt x="1103377" y="166675"/>
                      <a:pt x="1099283" y="170769"/>
                      <a:pt x="1094233" y="170769"/>
                    </a:cubicBezTo>
                    <a:close/>
                    <a:moveTo>
                      <a:pt x="1066239" y="170769"/>
                    </a:moveTo>
                    <a:cubicBezTo>
                      <a:pt x="1061189" y="170769"/>
                      <a:pt x="1057095" y="166675"/>
                      <a:pt x="1057095" y="161625"/>
                    </a:cubicBezTo>
                    <a:lnTo>
                      <a:pt x="1057095" y="88473"/>
                    </a:lnTo>
                    <a:cubicBezTo>
                      <a:pt x="1057095" y="83423"/>
                      <a:pt x="1061189" y="79329"/>
                      <a:pt x="1066239" y="79329"/>
                    </a:cubicBezTo>
                    <a:cubicBezTo>
                      <a:pt x="1071289" y="79329"/>
                      <a:pt x="1075383" y="83423"/>
                      <a:pt x="1075383" y="88473"/>
                    </a:cubicBezTo>
                    <a:lnTo>
                      <a:pt x="1075383" y="161625"/>
                    </a:lnTo>
                    <a:cubicBezTo>
                      <a:pt x="1075383" y="166675"/>
                      <a:pt x="1071289" y="170769"/>
                      <a:pt x="1066239" y="170769"/>
                    </a:cubicBezTo>
                    <a:close/>
                    <a:moveTo>
                      <a:pt x="1038245" y="170769"/>
                    </a:moveTo>
                    <a:cubicBezTo>
                      <a:pt x="1033195" y="170769"/>
                      <a:pt x="1029101" y="166675"/>
                      <a:pt x="1029101" y="161625"/>
                    </a:cubicBezTo>
                    <a:lnTo>
                      <a:pt x="1029101" y="88473"/>
                    </a:lnTo>
                    <a:cubicBezTo>
                      <a:pt x="1029101" y="83423"/>
                      <a:pt x="1033195" y="79329"/>
                      <a:pt x="1038245" y="79329"/>
                    </a:cubicBezTo>
                    <a:cubicBezTo>
                      <a:pt x="1043295" y="79329"/>
                      <a:pt x="1047389" y="83423"/>
                      <a:pt x="1047389" y="88473"/>
                    </a:cubicBezTo>
                    <a:lnTo>
                      <a:pt x="1047389" y="161625"/>
                    </a:lnTo>
                    <a:cubicBezTo>
                      <a:pt x="1047389" y="166675"/>
                      <a:pt x="1043295" y="170769"/>
                      <a:pt x="1038245" y="170769"/>
                    </a:cubicBezTo>
                    <a:close/>
                    <a:moveTo>
                      <a:pt x="1010251" y="170769"/>
                    </a:moveTo>
                    <a:cubicBezTo>
                      <a:pt x="1005201" y="170769"/>
                      <a:pt x="1001107" y="166675"/>
                      <a:pt x="1001107" y="161625"/>
                    </a:cubicBezTo>
                    <a:lnTo>
                      <a:pt x="1001107" y="88473"/>
                    </a:lnTo>
                    <a:cubicBezTo>
                      <a:pt x="1001107" y="83423"/>
                      <a:pt x="1005201" y="79329"/>
                      <a:pt x="1010251" y="79329"/>
                    </a:cubicBezTo>
                    <a:cubicBezTo>
                      <a:pt x="1015301" y="79329"/>
                      <a:pt x="1019395" y="83423"/>
                      <a:pt x="1019395" y="88473"/>
                    </a:cubicBezTo>
                    <a:lnTo>
                      <a:pt x="1019395" y="161625"/>
                    </a:lnTo>
                    <a:cubicBezTo>
                      <a:pt x="1019395" y="166675"/>
                      <a:pt x="1015301" y="170769"/>
                      <a:pt x="1010251" y="170769"/>
                    </a:cubicBezTo>
                    <a:close/>
                    <a:moveTo>
                      <a:pt x="982257" y="170769"/>
                    </a:moveTo>
                    <a:cubicBezTo>
                      <a:pt x="977207" y="170769"/>
                      <a:pt x="973113" y="166675"/>
                      <a:pt x="973113" y="161625"/>
                    </a:cubicBezTo>
                    <a:lnTo>
                      <a:pt x="973113" y="88473"/>
                    </a:lnTo>
                    <a:cubicBezTo>
                      <a:pt x="973113" y="83423"/>
                      <a:pt x="977207" y="79329"/>
                      <a:pt x="982257" y="79329"/>
                    </a:cubicBezTo>
                    <a:cubicBezTo>
                      <a:pt x="987307" y="79329"/>
                      <a:pt x="991401" y="83423"/>
                      <a:pt x="991401" y="88473"/>
                    </a:cubicBezTo>
                    <a:lnTo>
                      <a:pt x="991401" y="161625"/>
                    </a:lnTo>
                    <a:cubicBezTo>
                      <a:pt x="991401" y="166675"/>
                      <a:pt x="987307" y="170769"/>
                      <a:pt x="982257" y="170769"/>
                    </a:cubicBezTo>
                    <a:close/>
                    <a:moveTo>
                      <a:pt x="954263" y="170769"/>
                    </a:moveTo>
                    <a:cubicBezTo>
                      <a:pt x="949213" y="170769"/>
                      <a:pt x="945119" y="166675"/>
                      <a:pt x="945119" y="161625"/>
                    </a:cubicBezTo>
                    <a:lnTo>
                      <a:pt x="945119" y="88473"/>
                    </a:lnTo>
                    <a:cubicBezTo>
                      <a:pt x="945119" y="83423"/>
                      <a:pt x="949213" y="79329"/>
                      <a:pt x="954263" y="79329"/>
                    </a:cubicBezTo>
                    <a:cubicBezTo>
                      <a:pt x="959313" y="79329"/>
                      <a:pt x="963407" y="83423"/>
                      <a:pt x="963407" y="88473"/>
                    </a:cubicBezTo>
                    <a:lnTo>
                      <a:pt x="963407" y="161625"/>
                    </a:lnTo>
                    <a:cubicBezTo>
                      <a:pt x="963407" y="166675"/>
                      <a:pt x="959313" y="170769"/>
                      <a:pt x="954263" y="170769"/>
                    </a:cubicBezTo>
                    <a:close/>
                    <a:moveTo>
                      <a:pt x="926269" y="170769"/>
                    </a:moveTo>
                    <a:cubicBezTo>
                      <a:pt x="921219" y="170769"/>
                      <a:pt x="917125" y="166675"/>
                      <a:pt x="917125" y="161625"/>
                    </a:cubicBezTo>
                    <a:lnTo>
                      <a:pt x="917125" y="88473"/>
                    </a:lnTo>
                    <a:cubicBezTo>
                      <a:pt x="917125" y="83423"/>
                      <a:pt x="921219" y="79329"/>
                      <a:pt x="926269" y="79329"/>
                    </a:cubicBezTo>
                    <a:cubicBezTo>
                      <a:pt x="931319" y="79329"/>
                      <a:pt x="935413" y="83423"/>
                      <a:pt x="935413" y="88473"/>
                    </a:cubicBezTo>
                    <a:lnTo>
                      <a:pt x="935413" y="161625"/>
                    </a:lnTo>
                    <a:cubicBezTo>
                      <a:pt x="935413" y="166675"/>
                      <a:pt x="931319" y="170769"/>
                      <a:pt x="926269" y="170769"/>
                    </a:cubicBezTo>
                    <a:close/>
                    <a:moveTo>
                      <a:pt x="898275" y="170769"/>
                    </a:moveTo>
                    <a:cubicBezTo>
                      <a:pt x="893225" y="170769"/>
                      <a:pt x="889131" y="166675"/>
                      <a:pt x="889131" y="161625"/>
                    </a:cubicBezTo>
                    <a:lnTo>
                      <a:pt x="889131" y="88473"/>
                    </a:lnTo>
                    <a:cubicBezTo>
                      <a:pt x="889131" y="83423"/>
                      <a:pt x="893225" y="79329"/>
                      <a:pt x="898275" y="79329"/>
                    </a:cubicBezTo>
                    <a:cubicBezTo>
                      <a:pt x="903325" y="79329"/>
                      <a:pt x="907419" y="83423"/>
                      <a:pt x="907419" y="88473"/>
                    </a:cubicBezTo>
                    <a:lnTo>
                      <a:pt x="907419" y="161625"/>
                    </a:lnTo>
                    <a:cubicBezTo>
                      <a:pt x="907419" y="166675"/>
                      <a:pt x="903325" y="170769"/>
                      <a:pt x="898275" y="170769"/>
                    </a:cubicBezTo>
                    <a:close/>
                    <a:moveTo>
                      <a:pt x="870281" y="170769"/>
                    </a:moveTo>
                    <a:cubicBezTo>
                      <a:pt x="865231" y="170769"/>
                      <a:pt x="861137" y="166675"/>
                      <a:pt x="861137" y="161625"/>
                    </a:cubicBezTo>
                    <a:lnTo>
                      <a:pt x="861137" y="88473"/>
                    </a:lnTo>
                    <a:cubicBezTo>
                      <a:pt x="861137" y="83423"/>
                      <a:pt x="865231" y="79329"/>
                      <a:pt x="870281" y="79329"/>
                    </a:cubicBezTo>
                    <a:cubicBezTo>
                      <a:pt x="875331" y="79329"/>
                      <a:pt x="879425" y="83423"/>
                      <a:pt x="879425" y="88473"/>
                    </a:cubicBezTo>
                    <a:lnTo>
                      <a:pt x="879425" y="161625"/>
                    </a:lnTo>
                    <a:cubicBezTo>
                      <a:pt x="879425" y="166675"/>
                      <a:pt x="875331" y="170769"/>
                      <a:pt x="870281" y="170769"/>
                    </a:cubicBezTo>
                    <a:close/>
                    <a:moveTo>
                      <a:pt x="842287" y="170769"/>
                    </a:moveTo>
                    <a:cubicBezTo>
                      <a:pt x="837237" y="170769"/>
                      <a:pt x="833143" y="166675"/>
                      <a:pt x="833143" y="161625"/>
                    </a:cubicBezTo>
                    <a:lnTo>
                      <a:pt x="833143" y="88473"/>
                    </a:lnTo>
                    <a:cubicBezTo>
                      <a:pt x="833143" y="83423"/>
                      <a:pt x="837237" y="79329"/>
                      <a:pt x="842287" y="79329"/>
                    </a:cubicBezTo>
                    <a:cubicBezTo>
                      <a:pt x="847337" y="79329"/>
                      <a:pt x="851431" y="83423"/>
                      <a:pt x="851431" y="88473"/>
                    </a:cubicBezTo>
                    <a:lnTo>
                      <a:pt x="851431" y="161625"/>
                    </a:lnTo>
                    <a:cubicBezTo>
                      <a:pt x="851431" y="166675"/>
                      <a:pt x="847337" y="170769"/>
                      <a:pt x="842287" y="170769"/>
                    </a:cubicBezTo>
                    <a:close/>
                    <a:moveTo>
                      <a:pt x="814293" y="170769"/>
                    </a:moveTo>
                    <a:cubicBezTo>
                      <a:pt x="809243" y="170769"/>
                      <a:pt x="805149" y="166675"/>
                      <a:pt x="805149" y="161625"/>
                    </a:cubicBezTo>
                    <a:lnTo>
                      <a:pt x="805149" y="88473"/>
                    </a:lnTo>
                    <a:cubicBezTo>
                      <a:pt x="805149" y="83423"/>
                      <a:pt x="809243" y="79329"/>
                      <a:pt x="814293" y="79329"/>
                    </a:cubicBezTo>
                    <a:cubicBezTo>
                      <a:pt x="819343" y="79329"/>
                      <a:pt x="823437" y="83423"/>
                      <a:pt x="823437" y="88473"/>
                    </a:cubicBezTo>
                    <a:lnTo>
                      <a:pt x="823437" y="161625"/>
                    </a:lnTo>
                    <a:cubicBezTo>
                      <a:pt x="823437" y="166675"/>
                      <a:pt x="819343" y="170769"/>
                      <a:pt x="814293" y="170769"/>
                    </a:cubicBezTo>
                    <a:close/>
                    <a:moveTo>
                      <a:pt x="786299" y="170769"/>
                    </a:moveTo>
                    <a:cubicBezTo>
                      <a:pt x="781249" y="170769"/>
                      <a:pt x="777155" y="166675"/>
                      <a:pt x="777155" y="161625"/>
                    </a:cubicBezTo>
                    <a:lnTo>
                      <a:pt x="777155" y="88473"/>
                    </a:lnTo>
                    <a:cubicBezTo>
                      <a:pt x="777155" y="83423"/>
                      <a:pt x="781249" y="79329"/>
                      <a:pt x="786299" y="79329"/>
                    </a:cubicBezTo>
                    <a:cubicBezTo>
                      <a:pt x="791349" y="79329"/>
                      <a:pt x="795443" y="83423"/>
                      <a:pt x="795443" y="88473"/>
                    </a:cubicBezTo>
                    <a:lnTo>
                      <a:pt x="795443" y="161625"/>
                    </a:lnTo>
                    <a:cubicBezTo>
                      <a:pt x="795443" y="166675"/>
                      <a:pt x="791349" y="170769"/>
                      <a:pt x="786299" y="170769"/>
                    </a:cubicBezTo>
                    <a:close/>
                    <a:moveTo>
                      <a:pt x="758305" y="170769"/>
                    </a:moveTo>
                    <a:cubicBezTo>
                      <a:pt x="753255" y="170769"/>
                      <a:pt x="749161" y="166675"/>
                      <a:pt x="749161" y="161625"/>
                    </a:cubicBezTo>
                    <a:lnTo>
                      <a:pt x="749161" y="88473"/>
                    </a:lnTo>
                    <a:cubicBezTo>
                      <a:pt x="749161" y="83423"/>
                      <a:pt x="753255" y="79329"/>
                      <a:pt x="758305" y="79329"/>
                    </a:cubicBezTo>
                    <a:cubicBezTo>
                      <a:pt x="763355" y="79329"/>
                      <a:pt x="767449" y="83423"/>
                      <a:pt x="767449" y="88473"/>
                    </a:cubicBezTo>
                    <a:lnTo>
                      <a:pt x="767449" y="161625"/>
                    </a:lnTo>
                    <a:cubicBezTo>
                      <a:pt x="767449" y="166675"/>
                      <a:pt x="763355" y="170769"/>
                      <a:pt x="758305" y="170769"/>
                    </a:cubicBezTo>
                    <a:close/>
                    <a:moveTo>
                      <a:pt x="730311" y="170769"/>
                    </a:moveTo>
                    <a:cubicBezTo>
                      <a:pt x="725261" y="170769"/>
                      <a:pt x="721167" y="166675"/>
                      <a:pt x="721167" y="161625"/>
                    </a:cubicBezTo>
                    <a:lnTo>
                      <a:pt x="721167" y="88473"/>
                    </a:lnTo>
                    <a:cubicBezTo>
                      <a:pt x="721167" y="83423"/>
                      <a:pt x="725261" y="79329"/>
                      <a:pt x="730311" y="79329"/>
                    </a:cubicBezTo>
                    <a:cubicBezTo>
                      <a:pt x="735361" y="79329"/>
                      <a:pt x="739455" y="83423"/>
                      <a:pt x="739455" y="88473"/>
                    </a:cubicBezTo>
                    <a:lnTo>
                      <a:pt x="739455" y="161625"/>
                    </a:lnTo>
                    <a:cubicBezTo>
                      <a:pt x="739455" y="166675"/>
                      <a:pt x="735361" y="170769"/>
                      <a:pt x="730311" y="170769"/>
                    </a:cubicBezTo>
                    <a:close/>
                    <a:moveTo>
                      <a:pt x="702317" y="170769"/>
                    </a:moveTo>
                    <a:cubicBezTo>
                      <a:pt x="697267" y="170769"/>
                      <a:pt x="693173" y="166675"/>
                      <a:pt x="693173" y="161625"/>
                    </a:cubicBezTo>
                    <a:lnTo>
                      <a:pt x="693173" y="88473"/>
                    </a:lnTo>
                    <a:cubicBezTo>
                      <a:pt x="693173" y="83423"/>
                      <a:pt x="697267" y="79329"/>
                      <a:pt x="702317" y="79329"/>
                    </a:cubicBezTo>
                    <a:cubicBezTo>
                      <a:pt x="707367" y="79329"/>
                      <a:pt x="711461" y="83423"/>
                      <a:pt x="711461" y="88473"/>
                    </a:cubicBezTo>
                    <a:lnTo>
                      <a:pt x="711461" y="161625"/>
                    </a:lnTo>
                    <a:cubicBezTo>
                      <a:pt x="711461" y="166675"/>
                      <a:pt x="707367" y="170769"/>
                      <a:pt x="702317" y="170769"/>
                    </a:cubicBezTo>
                    <a:close/>
                    <a:moveTo>
                      <a:pt x="674323" y="170769"/>
                    </a:moveTo>
                    <a:cubicBezTo>
                      <a:pt x="669273" y="170769"/>
                      <a:pt x="665179" y="166675"/>
                      <a:pt x="665179" y="161625"/>
                    </a:cubicBezTo>
                    <a:lnTo>
                      <a:pt x="665179" y="88473"/>
                    </a:lnTo>
                    <a:cubicBezTo>
                      <a:pt x="665179" y="83423"/>
                      <a:pt x="669273" y="79329"/>
                      <a:pt x="674323" y="79329"/>
                    </a:cubicBezTo>
                    <a:cubicBezTo>
                      <a:pt x="679373" y="79329"/>
                      <a:pt x="683467" y="83423"/>
                      <a:pt x="683467" y="88473"/>
                    </a:cubicBezTo>
                    <a:lnTo>
                      <a:pt x="683467" y="161625"/>
                    </a:lnTo>
                    <a:cubicBezTo>
                      <a:pt x="683467" y="166675"/>
                      <a:pt x="679373" y="170769"/>
                      <a:pt x="674323" y="170769"/>
                    </a:cubicBezTo>
                    <a:close/>
                    <a:moveTo>
                      <a:pt x="646329" y="170769"/>
                    </a:moveTo>
                    <a:cubicBezTo>
                      <a:pt x="641279" y="170769"/>
                      <a:pt x="637185" y="166675"/>
                      <a:pt x="637185" y="161625"/>
                    </a:cubicBezTo>
                    <a:lnTo>
                      <a:pt x="637185" y="88473"/>
                    </a:lnTo>
                    <a:cubicBezTo>
                      <a:pt x="637185" y="83423"/>
                      <a:pt x="641279" y="79329"/>
                      <a:pt x="646329" y="79329"/>
                    </a:cubicBezTo>
                    <a:cubicBezTo>
                      <a:pt x="651379" y="79329"/>
                      <a:pt x="655473" y="83423"/>
                      <a:pt x="655473" y="88473"/>
                    </a:cubicBezTo>
                    <a:lnTo>
                      <a:pt x="655473" y="161625"/>
                    </a:lnTo>
                    <a:cubicBezTo>
                      <a:pt x="655473" y="166675"/>
                      <a:pt x="651379" y="170769"/>
                      <a:pt x="646329" y="170769"/>
                    </a:cubicBezTo>
                    <a:close/>
                    <a:moveTo>
                      <a:pt x="618335" y="170769"/>
                    </a:moveTo>
                    <a:cubicBezTo>
                      <a:pt x="613285" y="170769"/>
                      <a:pt x="609191" y="166675"/>
                      <a:pt x="609191" y="161625"/>
                    </a:cubicBezTo>
                    <a:lnTo>
                      <a:pt x="609191" y="88473"/>
                    </a:lnTo>
                    <a:cubicBezTo>
                      <a:pt x="609191" y="83423"/>
                      <a:pt x="613285" y="79329"/>
                      <a:pt x="618335" y="79329"/>
                    </a:cubicBezTo>
                    <a:cubicBezTo>
                      <a:pt x="623385" y="79329"/>
                      <a:pt x="627479" y="83423"/>
                      <a:pt x="627479" y="88473"/>
                    </a:cubicBezTo>
                    <a:lnTo>
                      <a:pt x="627479" y="161625"/>
                    </a:lnTo>
                    <a:cubicBezTo>
                      <a:pt x="627479" y="166675"/>
                      <a:pt x="623385" y="170769"/>
                      <a:pt x="618335" y="170769"/>
                    </a:cubicBezTo>
                    <a:close/>
                    <a:moveTo>
                      <a:pt x="590341" y="170769"/>
                    </a:moveTo>
                    <a:cubicBezTo>
                      <a:pt x="585291" y="170769"/>
                      <a:pt x="581197" y="166675"/>
                      <a:pt x="581197" y="161625"/>
                    </a:cubicBezTo>
                    <a:lnTo>
                      <a:pt x="581197" y="88473"/>
                    </a:lnTo>
                    <a:cubicBezTo>
                      <a:pt x="581197" y="83423"/>
                      <a:pt x="585291" y="79329"/>
                      <a:pt x="590341" y="79329"/>
                    </a:cubicBezTo>
                    <a:cubicBezTo>
                      <a:pt x="595391" y="79329"/>
                      <a:pt x="599485" y="83423"/>
                      <a:pt x="599485" y="88473"/>
                    </a:cubicBezTo>
                    <a:lnTo>
                      <a:pt x="599485" y="161625"/>
                    </a:lnTo>
                    <a:cubicBezTo>
                      <a:pt x="599485" y="166675"/>
                      <a:pt x="595391" y="170769"/>
                      <a:pt x="590341" y="170769"/>
                    </a:cubicBezTo>
                    <a:close/>
                    <a:moveTo>
                      <a:pt x="562347" y="170769"/>
                    </a:moveTo>
                    <a:cubicBezTo>
                      <a:pt x="557297" y="170769"/>
                      <a:pt x="553203" y="166675"/>
                      <a:pt x="553203" y="161625"/>
                    </a:cubicBezTo>
                    <a:lnTo>
                      <a:pt x="553203" y="88473"/>
                    </a:lnTo>
                    <a:cubicBezTo>
                      <a:pt x="553203" y="83423"/>
                      <a:pt x="557297" y="79329"/>
                      <a:pt x="562347" y="79329"/>
                    </a:cubicBezTo>
                    <a:cubicBezTo>
                      <a:pt x="567397" y="79329"/>
                      <a:pt x="571491" y="83423"/>
                      <a:pt x="571491" y="88473"/>
                    </a:cubicBezTo>
                    <a:lnTo>
                      <a:pt x="571491" y="161625"/>
                    </a:lnTo>
                    <a:cubicBezTo>
                      <a:pt x="571491" y="166675"/>
                      <a:pt x="567397" y="170769"/>
                      <a:pt x="562347" y="170769"/>
                    </a:cubicBezTo>
                    <a:close/>
                    <a:moveTo>
                      <a:pt x="534353" y="170769"/>
                    </a:moveTo>
                    <a:cubicBezTo>
                      <a:pt x="529303" y="170769"/>
                      <a:pt x="525209" y="166675"/>
                      <a:pt x="525209" y="161625"/>
                    </a:cubicBezTo>
                    <a:lnTo>
                      <a:pt x="525209" y="88473"/>
                    </a:lnTo>
                    <a:cubicBezTo>
                      <a:pt x="525209" y="83423"/>
                      <a:pt x="529303" y="79329"/>
                      <a:pt x="534353" y="79329"/>
                    </a:cubicBezTo>
                    <a:cubicBezTo>
                      <a:pt x="539403" y="79329"/>
                      <a:pt x="543497" y="83423"/>
                      <a:pt x="543497" y="88473"/>
                    </a:cubicBezTo>
                    <a:lnTo>
                      <a:pt x="543497" y="161625"/>
                    </a:lnTo>
                    <a:cubicBezTo>
                      <a:pt x="543497" y="166675"/>
                      <a:pt x="539403" y="170769"/>
                      <a:pt x="534353" y="170769"/>
                    </a:cubicBezTo>
                    <a:close/>
                    <a:moveTo>
                      <a:pt x="506359" y="170769"/>
                    </a:moveTo>
                    <a:cubicBezTo>
                      <a:pt x="501309" y="170769"/>
                      <a:pt x="497215" y="166675"/>
                      <a:pt x="497215" y="161625"/>
                    </a:cubicBezTo>
                    <a:lnTo>
                      <a:pt x="497215" y="88473"/>
                    </a:lnTo>
                    <a:cubicBezTo>
                      <a:pt x="497215" y="83423"/>
                      <a:pt x="501309" y="79329"/>
                      <a:pt x="506359" y="79329"/>
                    </a:cubicBezTo>
                    <a:cubicBezTo>
                      <a:pt x="511409" y="79329"/>
                      <a:pt x="515503" y="83423"/>
                      <a:pt x="515503" y="88473"/>
                    </a:cubicBezTo>
                    <a:lnTo>
                      <a:pt x="515503" y="161625"/>
                    </a:lnTo>
                    <a:cubicBezTo>
                      <a:pt x="515503" y="166675"/>
                      <a:pt x="511409" y="170769"/>
                      <a:pt x="506359" y="170769"/>
                    </a:cubicBezTo>
                    <a:close/>
                    <a:moveTo>
                      <a:pt x="478365" y="170769"/>
                    </a:moveTo>
                    <a:cubicBezTo>
                      <a:pt x="473315" y="170769"/>
                      <a:pt x="469221" y="166675"/>
                      <a:pt x="469221" y="161625"/>
                    </a:cubicBezTo>
                    <a:lnTo>
                      <a:pt x="469221" y="88473"/>
                    </a:lnTo>
                    <a:cubicBezTo>
                      <a:pt x="469221" y="83423"/>
                      <a:pt x="473315" y="79329"/>
                      <a:pt x="478365" y="79329"/>
                    </a:cubicBezTo>
                    <a:cubicBezTo>
                      <a:pt x="483415" y="79329"/>
                      <a:pt x="487509" y="83423"/>
                      <a:pt x="487509" y="88473"/>
                    </a:cubicBezTo>
                    <a:lnTo>
                      <a:pt x="487509" y="161625"/>
                    </a:lnTo>
                    <a:cubicBezTo>
                      <a:pt x="487509" y="166675"/>
                      <a:pt x="483415" y="170769"/>
                      <a:pt x="478365" y="170769"/>
                    </a:cubicBezTo>
                    <a:close/>
                    <a:moveTo>
                      <a:pt x="450371" y="170769"/>
                    </a:moveTo>
                    <a:cubicBezTo>
                      <a:pt x="445321" y="170769"/>
                      <a:pt x="441227" y="166675"/>
                      <a:pt x="441227" y="161625"/>
                    </a:cubicBezTo>
                    <a:lnTo>
                      <a:pt x="441227" y="88473"/>
                    </a:lnTo>
                    <a:cubicBezTo>
                      <a:pt x="441227" y="83423"/>
                      <a:pt x="445321" y="79329"/>
                      <a:pt x="450371" y="79329"/>
                    </a:cubicBezTo>
                    <a:cubicBezTo>
                      <a:pt x="455421" y="79329"/>
                      <a:pt x="459515" y="83423"/>
                      <a:pt x="459515" y="88473"/>
                    </a:cubicBezTo>
                    <a:lnTo>
                      <a:pt x="459515" y="161625"/>
                    </a:lnTo>
                    <a:cubicBezTo>
                      <a:pt x="459515" y="166675"/>
                      <a:pt x="455421" y="170769"/>
                      <a:pt x="450371" y="170769"/>
                    </a:cubicBezTo>
                    <a:close/>
                    <a:moveTo>
                      <a:pt x="422377" y="170769"/>
                    </a:moveTo>
                    <a:cubicBezTo>
                      <a:pt x="417327" y="170769"/>
                      <a:pt x="413233" y="166675"/>
                      <a:pt x="413233" y="161625"/>
                    </a:cubicBezTo>
                    <a:lnTo>
                      <a:pt x="413233" y="88473"/>
                    </a:lnTo>
                    <a:cubicBezTo>
                      <a:pt x="413233" y="83423"/>
                      <a:pt x="417327" y="79329"/>
                      <a:pt x="422377" y="79329"/>
                    </a:cubicBezTo>
                    <a:cubicBezTo>
                      <a:pt x="427427" y="79329"/>
                      <a:pt x="431521" y="83423"/>
                      <a:pt x="431521" y="88473"/>
                    </a:cubicBezTo>
                    <a:lnTo>
                      <a:pt x="431521" y="161625"/>
                    </a:lnTo>
                    <a:cubicBezTo>
                      <a:pt x="431521" y="166675"/>
                      <a:pt x="427427" y="170769"/>
                      <a:pt x="422377" y="170769"/>
                    </a:cubicBezTo>
                    <a:close/>
                    <a:moveTo>
                      <a:pt x="394383" y="170769"/>
                    </a:moveTo>
                    <a:cubicBezTo>
                      <a:pt x="389333" y="170769"/>
                      <a:pt x="385239" y="166675"/>
                      <a:pt x="385239" y="161625"/>
                    </a:cubicBezTo>
                    <a:lnTo>
                      <a:pt x="385239" y="88473"/>
                    </a:lnTo>
                    <a:cubicBezTo>
                      <a:pt x="385239" y="83423"/>
                      <a:pt x="389333" y="79329"/>
                      <a:pt x="394383" y="79329"/>
                    </a:cubicBezTo>
                    <a:cubicBezTo>
                      <a:pt x="399433" y="79329"/>
                      <a:pt x="403527" y="83423"/>
                      <a:pt x="403527" y="88473"/>
                    </a:cubicBezTo>
                    <a:lnTo>
                      <a:pt x="403527" y="161625"/>
                    </a:lnTo>
                    <a:cubicBezTo>
                      <a:pt x="403527" y="166675"/>
                      <a:pt x="399433" y="170769"/>
                      <a:pt x="394383" y="170769"/>
                    </a:cubicBezTo>
                    <a:close/>
                    <a:moveTo>
                      <a:pt x="366389" y="170769"/>
                    </a:moveTo>
                    <a:cubicBezTo>
                      <a:pt x="361339" y="170769"/>
                      <a:pt x="357245" y="166675"/>
                      <a:pt x="357245" y="161625"/>
                    </a:cubicBezTo>
                    <a:lnTo>
                      <a:pt x="357245" y="88473"/>
                    </a:lnTo>
                    <a:cubicBezTo>
                      <a:pt x="357245" y="83423"/>
                      <a:pt x="361339" y="79329"/>
                      <a:pt x="366389" y="79329"/>
                    </a:cubicBezTo>
                    <a:cubicBezTo>
                      <a:pt x="371439" y="79329"/>
                      <a:pt x="375533" y="83423"/>
                      <a:pt x="375533" y="88473"/>
                    </a:cubicBezTo>
                    <a:lnTo>
                      <a:pt x="375533" y="161625"/>
                    </a:lnTo>
                    <a:cubicBezTo>
                      <a:pt x="375533" y="166675"/>
                      <a:pt x="371439" y="170769"/>
                      <a:pt x="366389" y="170769"/>
                    </a:cubicBezTo>
                    <a:close/>
                    <a:moveTo>
                      <a:pt x="338395" y="170769"/>
                    </a:moveTo>
                    <a:cubicBezTo>
                      <a:pt x="333345" y="170769"/>
                      <a:pt x="329251" y="166675"/>
                      <a:pt x="329251" y="161625"/>
                    </a:cubicBezTo>
                    <a:lnTo>
                      <a:pt x="329251" y="88473"/>
                    </a:lnTo>
                    <a:cubicBezTo>
                      <a:pt x="329251" y="83423"/>
                      <a:pt x="333345" y="79329"/>
                      <a:pt x="338395" y="79329"/>
                    </a:cubicBezTo>
                    <a:cubicBezTo>
                      <a:pt x="343445" y="79329"/>
                      <a:pt x="347539" y="83423"/>
                      <a:pt x="347539" y="88473"/>
                    </a:cubicBezTo>
                    <a:lnTo>
                      <a:pt x="347539" y="161625"/>
                    </a:lnTo>
                    <a:cubicBezTo>
                      <a:pt x="347539" y="166675"/>
                      <a:pt x="343445" y="170769"/>
                      <a:pt x="338395" y="170769"/>
                    </a:cubicBezTo>
                    <a:close/>
                    <a:moveTo>
                      <a:pt x="310401" y="170769"/>
                    </a:moveTo>
                    <a:cubicBezTo>
                      <a:pt x="305351" y="170769"/>
                      <a:pt x="301257" y="166675"/>
                      <a:pt x="301257" y="161625"/>
                    </a:cubicBezTo>
                    <a:lnTo>
                      <a:pt x="301257" y="88473"/>
                    </a:lnTo>
                    <a:cubicBezTo>
                      <a:pt x="301257" y="83423"/>
                      <a:pt x="305351" y="79329"/>
                      <a:pt x="310401" y="79329"/>
                    </a:cubicBezTo>
                    <a:cubicBezTo>
                      <a:pt x="315451" y="79329"/>
                      <a:pt x="319545" y="83423"/>
                      <a:pt x="319545" y="88473"/>
                    </a:cubicBezTo>
                    <a:lnTo>
                      <a:pt x="319545" y="161625"/>
                    </a:lnTo>
                    <a:cubicBezTo>
                      <a:pt x="319545" y="166675"/>
                      <a:pt x="315451" y="170769"/>
                      <a:pt x="310401" y="170769"/>
                    </a:cubicBezTo>
                    <a:close/>
                    <a:moveTo>
                      <a:pt x="282407" y="170769"/>
                    </a:moveTo>
                    <a:cubicBezTo>
                      <a:pt x="277357" y="170769"/>
                      <a:pt x="273263" y="166675"/>
                      <a:pt x="273263" y="161625"/>
                    </a:cubicBezTo>
                    <a:lnTo>
                      <a:pt x="273263" y="88473"/>
                    </a:lnTo>
                    <a:cubicBezTo>
                      <a:pt x="273263" y="83423"/>
                      <a:pt x="277357" y="79329"/>
                      <a:pt x="282407" y="79329"/>
                    </a:cubicBezTo>
                    <a:cubicBezTo>
                      <a:pt x="287457" y="79329"/>
                      <a:pt x="291551" y="83423"/>
                      <a:pt x="291551" y="88473"/>
                    </a:cubicBezTo>
                    <a:lnTo>
                      <a:pt x="291551" y="161625"/>
                    </a:lnTo>
                    <a:cubicBezTo>
                      <a:pt x="291551" y="166675"/>
                      <a:pt x="287457" y="170769"/>
                      <a:pt x="282407" y="170769"/>
                    </a:cubicBezTo>
                    <a:close/>
                    <a:moveTo>
                      <a:pt x="0" y="187436"/>
                    </a:moveTo>
                    <a:lnTo>
                      <a:pt x="1402492" y="187436"/>
                    </a:lnTo>
                    <a:lnTo>
                      <a:pt x="1402492" y="56158"/>
                    </a:lnTo>
                    <a:lnTo>
                      <a:pt x="0" y="56158"/>
                    </a:lnTo>
                    <a:close/>
                    <a:moveTo>
                      <a:pt x="448311" y="646221"/>
                    </a:moveTo>
                    <a:cubicBezTo>
                      <a:pt x="435378" y="646221"/>
                      <a:pt x="424893" y="635736"/>
                      <a:pt x="424893" y="622803"/>
                    </a:cubicBezTo>
                    <a:lnTo>
                      <a:pt x="424893" y="400558"/>
                    </a:lnTo>
                    <a:cubicBezTo>
                      <a:pt x="424893" y="387625"/>
                      <a:pt x="435378" y="377140"/>
                      <a:pt x="448311" y="377140"/>
                    </a:cubicBezTo>
                    <a:lnTo>
                      <a:pt x="1211100" y="377140"/>
                    </a:lnTo>
                    <a:cubicBezTo>
                      <a:pt x="1224033" y="377140"/>
                      <a:pt x="1234518" y="387625"/>
                      <a:pt x="1234518" y="400558"/>
                    </a:cubicBezTo>
                    <a:lnTo>
                      <a:pt x="1234518" y="622803"/>
                    </a:lnTo>
                    <a:cubicBezTo>
                      <a:pt x="1234518" y="635736"/>
                      <a:pt x="1224033" y="646221"/>
                      <a:pt x="1211100" y="646221"/>
                    </a:cubicBezTo>
                    <a:close/>
                    <a:moveTo>
                      <a:pt x="1157297" y="896251"/>
                    </a:moveTo>
                    <a:cubicBezTo>
                      <a:pt x="1142981" y="896251"/>
                      <a:pt x="1131375" y="884645"/>
                      <a:pt x="1131375" y="870329"/>
                    </a:cubicBezTo>
                    <a:lnTo>
                      <a:pt x="1131375" y="765012"/>
                    </a:lnTo>
                    <a:cubicBezTo>
                      <a:pt x="1131375" y="750696"/>
                      <a:pt x="1142981" y="739090"/>
                      <a:pt x="1157297" y="739090"/>
                    </a:cubicBezTo>
                    <a:lnTo>
                      <a:pt x="1260983" y="739090"/>
                    </a:lnTo>
                    <a:cubicBezTo>
                      <a:pt x="1275299" y="739090"/>
                      <a:pt x="1286905" y="750696"/>
                      <a:pt x="1286905" y="765012"/>
                    </a:cubicBezTo>
                    <a:lnTo>
                      <a:pt x="1286905" y="870329"/>
                    </a:lnTo>
                    <a:cubicBezTo>
                      <a:pt x="1286905" y="884645"/>
                      <a:pt x="1275299" y="896251"/>
                      <a:pt x="1260983" y="896251"/>
                    </a:cubicBezTo>
                    <a:close/>
                    <a:moveTo>
                      <a:pt x="193380" y="1417901"/>
                    </a:moveTo>
                    <a:lnTo>
                      <a:pt x="236685" y="1417901"/>
                    </a:lnTo>
                    <a:lnTo>
                      <a:pt x="276969" y="1362511"/>
                    </a:lnTo>
                    <a:lnTo>
                      <a:pt x="276969" y="1190793"/>
                    </a:lnTo>
                    <a:lnTo>
                      <a:pt x="319776" y="1190793"/>
                    </a:lnTo>
                    <a:lnTo>
                      <a:pt x="319049" y="1364525"/>
                    </a:lnTo>
                    <a:lnTo>
                      <a:pt x="355305" y="1417901"/>
                    </a:lnTo>
                    <a:lnTo>
                      <a:pt x="398610" y="1417901"/>
                    </a:lnTo>
                    <a:lnTo>
                      <a:pt x="438894" y="1362511"/>
                    </a:lnTo>
                    <a:lnTo>
                      <a:pt x="438894" y="1190793"/>
                    </a:lnTo>
                    <a:lnTo>
                      <a:pt x="486464" y="1190793"/>
                    </a:lnTo>
                    <a:lnTo>
                      <a:pt x="485737" y="1364525"/>
                    </a:lnTo>
                    <a:lnTo>
                      <a:pt x="521993" y="1417901"/>
                    </a:lnTo>
                    <a:lnTo>
                      <a:pt x="565298" y="1417901"/>
                    </a:lnTo>
                    <a:lnTo>
                      <a:pt x="605582" y="1362511"/>
                    </a:lnTo>
                    <a:lnTo>
                      <a:pt x="605582" y="1190793"/>
                    </a:lnTo>
                    <a:lnTo>
                      <a:pt x="658202" y="1190793"/>
                    </a:lnTo>
                    <a:lnTo>
                      <a:pt x="657475" y="1364525"/>
                    </a:lnTo>
                    <a:lnTo>
                      <a:pt x="693731" y="1417901"/>
                    </a:lnTo>
                    <a:lnTo>
                      <a:pt x="737036" y="1417901"/>
                    </a:lnTo>
                    <a:lnTo>
                      <a:pt x="777320" y="1362511"/>
                    </a:lnTo>
                    <a:lnTo>
                      <a:pt x="777320" y="1190793"/>
                    </a:lnTo>
                    <a:lnTo>
                      <a:pt x="811843" y="1190793"/>
                    </a:lnTo>
                    <a:lnTo>
                      <a:pt x="811843" y="1092914"/>
                    </a:lnTo>
                    <a:lnTo>
                      <a:pt x="126043" y="1092914"/>
                    </a:lnTo>
                    <a:lnTo>
                      <a:pt x="126043" y="1190793"/>
                    </a:lnTo>
                    <a:lnTo>
                      <a:pt x="157851" y="1190793"/>
                    </a:lnTo>
                    <a:lnTo>
                      <a:pt x="157124" y="1364525"/>
                    </a:lnTo>
                    <a:close/>
                    <a:moveTo>
                      <a:pt x="715384" y="1461206"/>
                    </a:moveTo>
                    <a:lnTo>
                      <a:pt x="733542" y="1459289"/>
                    </a:lnTo>
                    <a:lnTo>
                      <a:pt x="739046" y="1457208"/>
                    </a:lnTo>
                    <a:lnTo>
                      <a:pt x="741065" y="1454659"/>
                    </a:lnTo>
                    <a:lnTo>
                      <a:pt x="741065" y="1428476"/>
                    </a:lnTo>
                    <a:lnTo>
                      <a:pt x="739046" y="1425927"/>
                    </a:lnTo>
                    <a:lnTo>
                      <a:pt x="733542" y="1423846"/>
                    </a:lnTo>
                    <a:cubicBezTo>
                      <a:pt x="728894" y="1422661"/>
                      <a:pt x="722474" y="1421929"/>
                      <a:pt x="715384" y="1421929"/>
                    </a:cubicBezTo>
                    <a:cubicBezTo>
                      <a:pt x="704748" y="1421929"/>
                      <a:pt x="695620" y="1423577"/>
                      <a:pt x="691721" y="1425927"/>
                    </a:cubicBezTo>
                    <a:cubicBezTo>
                      <a:pt x="690421" y="1426711"/>
                      <a:pt x="689703" y="1427572"/>
                      <a:pt x="689703" y="1428476"/>
                    </a:cubicBezTo>
                    <a:lnTo>
                      <a:pt x="689703" y="1454659"/>
                    </a:lnTo>
                    <a:cubicBezTo>
                      <a:pt x="689703" y="1456467"/>
                      <a:pt x="692578" y="1458104"/>
                      <a:pt x="697225" y="1459289"/>
                    </a:cubicBezTo>
                    <a:cubicBezTo>
                      <a:pt x="701873" y="1460473"/>
                      <a:pt x="708293" y="1461206"/>
                      <a:pt x="715384" y="1461206"/>
                    </a:cubicBezTo>
                    <a:close/>
                    <a:moveTo>
                      <a:pt x="543646" y="1461206"/>
                    </a:moveTo>
                    <a:lnTo>
                      <a:pt x="561804" y="1459289"/>
                    </a:lnTo>
                    <a:lnTo>
                      <a:pt x="567308" y="1457208"/>
                    </a:lnTo>
                    <a:lnTo>
                      <a:pt x="569327" y="1454659"/>
                    </a:lnTo>
                    <a:lnTo>
                      <a:pt x="569327" y="1428476"/>
                    </a:lnTo>
                    <a:lnTo>
                      <a:pt x="567308" y="1425927"/>
                    </a:lnTo>
                    <a:lnTo>
                      <a:pt x="561804" y="1423846"/>
                    </a:lnTo>
                    <a:cubicBezTo>
                      <a:pt x="557156" y="1422661"/>
                      <a:pt x="550736" y="1421929"/>
                      <a:pt x="543646" y="1421929"/>
                    </a:cubicBezTo>
                    <a:cubicBezTo>
                      <a:pt x="533010" y="1421929"/>
                      <a:pt x="523882" y="1423577"/>
                      <a:pt x="519983" y="1425927"/>
                    </a:cubicBezTo>
                    <a:cubicBezTo>
                      <a:pt x="518683" y="1426711"/>
                      <a:pt x="517965" y="1427572"/>
                      <a:pt x="517965" y="1428476"/>
                    </a:cubicBezTo>
                    <a:lnTo>
                      <a:pt x="517965" y="1454659"/>
                    </a:lnTo>
                    <a:cubicBezTo>
                      <a:pt x="517965" y="1456467"/>
                      <a:pt x="520840" y="1458104"/>
                      <a:pt x="525487" y="1459289"/>
                    </a:cubicBezTo>
                    <a:cubicBezTo>
                      <a:pt x="530135" y="1460473"/>
                      <a:pt x="536555" y="1461206"/>
                      <a:pt x="543646" y="1461206"/>
                    </a:cubicBezTo>
                    <a:close/>
                    <a:moveTo>
                      <a:pt x="376958" y="1461206"/>
                    </a:moveTo>
                    <a:lnTo>
                      <a:pt x="395116" y="1459289"/>
                    </a:lnTo>
                    <a:lnTo>
                      <a:pt x="400620" y="1457208"/>
                    </a:lnTo>
                    <a:lnTo>
                      <a:pt x="402639" y="1454659"/>
                    </a:lnTo>
                    <a:lnTo>
                      <a:pt x="402639" y="1428476"/>
                    </a:lnTo>
                    <a:lnTo>
                      <a:pt x="400620" y="1425927"/>
                    </a:lnTo>
                    <a:lnTo>
                      <a:pt x="395116" y="1423846"/>
                    </a:lnTo>
                    <a:cubicBezTo>
                      <a:pt x="390468" y="1422661"/>
                      <a:pt x="384048" y="1421929"/>
                      <a:pt x="376958" y="1421929"/>
                    </a:cubicBezTo>
                    <a:cubicBezTo>
                      <a:pt x="366322" y="1421929"/>
                      <a:pt x="357194" y="1423577"/>
                      <a:pt x="353295" y="1425927"/>
                    </a:cubicBezTo>
                    <a:cubicBezTo>
                      <a:pt x="351995" y="1426711"/>
                      <a:pt x="351277" y="1427572"/>
                      <a:pt x="351277" y="1428476"/>
                    </a:cubicBezTo>
                    <a:lnTo>
                      <a:pt x="351277" y="1454659"/>
                    </a:lnTo>
                    <a:cubicBezTo>
                      <a:pt x="351277" y="1456467"/>
                      <a:pt x="354152" y="1458104"/>
                      <a:pt x="358799" y="1459289"/>
                    </a:cubicBezTo>
                    <a:cubicBezTo>
                      <a:pt x="363447" y="1460473"/>
                      <a:pt x="369867" y="1461206"/>
                      <a:pt x="376958" y="1461206"/>
                    </a:cubicBezTo>
                    <a:close/>
                    <a:moveTo>
                      <a:pt x="215033" y="1461206"/>
                    </a:moveTo>
                    <a:lnTo>
                      <a:pt x="233191" y="1459289"/>
                    </a:lnTo>
                    <a:lnTo>
                      <a:pt x="238695" y="1457208"/>
                    </a:lnTo>
                    <a:lnTo>
                      <a:pt x="240714" y="1454659"/>
                    </a:lnTo>
                    <a:lnTo>
                      <a:pt x="240714" y="1428476"/>
                    </a:lnTo>
                    <a:lnTo>
                      <a:pt x="238695" y="1425927"/>
                    </a:lnTo>
                    <a:lnTo>
                      <a:pt x="233191" y="1423846"/>
                    </a:lnTo>
                    <a:cubicBezTo>
                      <a:pt x="228543" y="1422661"/>
                      <a:pt x="222123" y="1421929"/>
                      <a:pt x="215033" y="1421929"/>
                    </a:cubicBezTo>
                    <a:cubicBezTo>
                      <a:pt x="204397" y="1421929"/>
                      <a:pt x="195269" y="1423577"/>
                      <a:pt x="191370" y="1425927"/>
                    </a:cubicBezTo>
                    <a:cubicBezTo>
                      <a:pt x="190070" y="1426711"/>
                      <a:pt x="189352" y="1427572"/>
                      <a:pt x="189352" y="1428476"/>
                    </a:cubicBezTo>
                    <a:lnTo>
                      <a:pt x="189352" y="1454659"/>
                    </a:lnTo>
                    <a:cubicBezTo>
                      <a:pt x="189352" y="1456467"/>
                      <a:pt x="192227" y="1458104"/>
                      <a:pt x="196874" y="1459289"/>
                    </a:cubicBezTo>
                    <a:cubicBezTo>
                      <a:pt x="201522" y="1460473"/>
                      <a:pt x="207942" y="1461206"/>
                      <a:pt x="215033" y="1461206"/>
                    </a:cubicBezTo>
                    <a:close/>
                    <a:moveTo>
                      <a:pt x="486552" y="1531448"/>
                    </a:moveTo>
                    <a:cubicBezTo>
                      <a:pt x="486158" y="1531123"/>
                      <a:pt x="486146" y="1530770"/>
                      <a:pt x="486146" y="1530415"/>
                    </a:cubicBezTo>
                    <a:lnTo>
                      <a:pt x="486560" y="1529359"/>
                    </a:lnTo>
                    <a:close/>
                    <a:moveTo>
                      <a:pt x="319858" y="1532686"/>
                    </a:moveTo>
                    <a:cubicBezTo>
                      <a:pt x="319027" y="1532018"/>
                      <a:pt x="318967" y="1531224"/>
                      <a:pt x="318967" y="1530415"/>
                    </a:cubicBezTo>
                    <a:lnTo>
                      <a:pt x="319878" y="1528094"/>
                    </a:lnTo>
                    <a:close/>
                    <a:moveTo>
                      <a:pt x="157929" y="1533624"/>
                    </a:moveTo>
                    <a:cubicBezTo>
                      <a:pt x="156796" y="1532725"/>
                      <a:pt x="156670" y="1531585"/>
                      <a:pt x="156670" y="1530415"/>
                    </a:cubicBezTo>
                    <a:lnTo>
                      <a:pt x="157957" y="1527136"/>
                    </a:lnTo>
                    <a:close/>
                    <a:moveTo>
                      <a:pt x="658276" y="1534776"/>
                    </a:moveTo>
                    <a:cubicBezTo>
                      <a:pt x="656808" y="1533616"/>
                      <a:pt x="656564" y="1532045"/>
                      <a:pt x="656564" y="1530415"/>
                    </a:cubicBezTo>
                    <a:lnTo>
                      <a:pt x="658313" y="1525960"/>
                    </a:lnTo>
                    <a:close/>
                    <a:moveTo>
                      <a:pt x="1191766" y="1623750"/>
                    </a:moveTo>
                    <a:lnTo>
                      <a:pt x="1199790" y="1623750"/>
                    </a:lnTo>
                    <a:lnTo>
                      <a:pt x="1199790" y="1566817"/>
                    </a:lnTo>
                    <a:lnTo>
                      <a:pt x="1191766" y="1566817"/>
                    </a:lnTo>
                    <a:close/>
                    <a:moveTo>
                      <a:pt x="1197062" y="1639589"/>
                    </a:moveTo>
                    <a:cubicBezTo>
                      <a:pt x="1172200" y="1639589"/>
                      <a:pt x="1152046" y="1619435"/>
                      <a:pt x="1152046" y="1594573"/>
                    </a:cubicBezTo>
                    <a:cubicBezTo>
                      <a:pt x="1152046" y="1569711"/>
                      <a:pt x="1172200" y="1549557"/>
                      <a:pt x="1197062" y="1549557"/>
                    </a:cubicBezTo>
                    <a:cubicBezTo>
                      <a:pt x="1221924" y="1549557"/>
                      <a:pt x="1242079" y="1569711"/>
                      <a:pt x="1242079" y="1594573"/>
                    </a:cubicBezTo>
                    <a:cubicBezTo>
                      <a:pt x="1242079" y="1619435"/>
                      <a:pt x="1221924" y="1639589"/>
                      <a:pt x="1197062" y="1639589"/>
                    </a:cubicBezTo>
                    <a:close/>
                    <a:moveTo>
                      <a:pt x="193380" y="1779536"/>
                    </a:moveTo>
                    <a:lnTo>
                      <a:pt x="236685" y="1779536"/>
                    </a:lnTo>
                    <a:lnTo>
                      <a:pt x="276969" y="1724146"/>
                    </a:lnTo>
                    <a:lnTo>
                      <a:pt x="276969" y="1571626"/>
                    </a:lnTo>
                    <a:lnTo>
                      <a:pt x="319696" y="1571626"/>
                    </a:lnTo>
                    <a:lnTo>
                      <a:pt x="319049" y="1726160"/>
                    </a:lnTo>
                    <a:lnTo>
                      <a:pt x="355305" y="1779536"/>
                    </a:lnTo>
                    <a:lnTo>
                      <a:pt x="398610" y="1779536"/>
                    </a:lnTo>
                    <a:lnTo>
                      <a:pt x="438894" y="1724146"/>
                    </a:lnTo>
                    <a:lnTo>
                      <a:pt x="438894" y="1571626"/>
                    </a:lnTo>
                    <a:lnTo>
                      <a:pt x="486384" y="1571626"/>
                    </a:lnTo>
                    <a:lnTo>
                      <a:pt x="485737" y="1726160"/>
                    </a:lnTo>
                    <a:lnTo>
                      <a:pt x="521993" y="1779536"/>
                    </a:lnTo>
                    <a:lnTo>
                      <a:pt x="565298" y="1779536"/>
                    </a:lnTo>
                    <a:lnTo>
                      <a:pt x="605582" y="1724146"/>
                    </a:lnTo>
                    <a:lnTo>
                      <a:pt x="605582" y="1571626"/>
                    </a:lnTo>
                    <a:lnTo>
                      <a:pt x="658122" y="1571626"/>
                    </a:lnTo>
                    <a:lnTo>
                      <a:pt x="657475" y="1726160"/>
                    </a:lnTo>
                    <a:lnTo>
                      <a:pt x="693731" y="1779536"/>
                    </a:lnTo>
                    <a:lnTo>
                      <a:pt x="737036" y="1779536"/>
                    </a:lnTo>
                    <a:lnTo>
                      <a:pt x="777320" y="1724146"/>
                    </a:lnTo>
                    <a:lnTo>
                      <a:pt x="777320" y="1571626"/>
                    </a:lnTo>
                    <a:lnTo>
                      <a:pt x="807081" y="1571626"/>
                    </a:lnTo>
                    <a:lnTo>
                      <a:pt x="807081" y="1473747"/>
                    </a:lnTo>
                    <a:lnTo>
                      <a:pt x="121281" y="1473747"/>
                    </a:lnTo>
                    <a:lnTo>
                      <a:pt x="121281" y="1571626"/>
                    </a:lnTo>
                    <a:lnTo>
                      <a:pt x="157771" y="1571626"/>
                    </a:lnTo>
                    <a:lnTo>
                      <a:pt x="157124" y="1726160"/>
                    </a:lnTo>
                    <a:close/>
                    <a:moveTo>
                      <a:pt x="715384" y="1822841"/>
                    </a:moveTo>
                    <a:lnTo>
                      <a:pt x="733542" y="1820924"/>
                    </a:lnTo>
                    <a:lnTo>
                      <a:pt x="739046" y="1818843"/>
                    </a:lnTo>
                    <a:lnTo>
                      <a:pt x="741065" y="1816294"/>
                    </a:lnTo>
                    <a:lnTo>
                      <a:pt x="741065" y="1790112"/>
                    </a:lnTo>
                    <a:lnTo>
                      <a:pt x="739046" y="1787563"/>
                    </a:lnTo>
                    <a:lnTo>
                      <a:pt x="733542" y="1785481"/>
                    </a:lnTo>
                    <a:cubicBezTo>
                      <a:pt x="728894" y="1784297"/>
                      <a:pt x="722474" y="1783564"/>
                      <a:pt x="715384" y="1783564"/>
                    </a:cubicBezTo>
                    <a:cubicBezTo>
                      <a:pt x="704748" y="1783564"/>
                      <a:pt x="695620" y="1785212"/>
                      <a:pt x="691721" y="1787563"/>
                    </a:cubicBezTo>
                    <a:cubicBezTo>
                      <a:pt x="690421" y="1788346"/>
                      <a:pt x="689703" y="1789207"/>
                      <a:pt x="689703" y="1790112"/>
                    </a:cubicBezTo>
                    <a:lnTo>
                      <a:pt x="689703" y="1816294"/>
                    </a:lnTo>
                    <a:cubicBezTo>
                      <a:pt x="689703" y="1818102"/>
                      <a:pt x="692578" y="1819739"/>
                      <a:pt x="697225" y="1820924"/>
                    </a:cubicBezTo>
                    <a:cubicBezTo>
                      <a:pt x="701873" y="1822109"/>
                      <a:pt x="708293" y="1822841"/>
                      <a:pt x="715384" y="1822841"/>
                    </a:cubicBezTo>
                    <a:close/>
                    <a:moveTo>
                      <a:pt x="543646" y="1822841"/>
                    </a:moveTo>
                    <a:lnTo>
                      <a:pt x="561804" y="1820924"/>
                    </a:lnTo>
                    <a:lnTo>
                      <a:pt x="567308" y="1818843"/>
                    </a:lnTo>
                    <a:lnTo>
                      <a:pt x="569327" y="1816294"/>
                    </a:lnTo>
                    <a:lnTo>
                      <a:pt x="569327" y="1790112"/>
                    </a:lnTo>
                    <a:lnTo>
                      <a:pt x="567308" y="1787563"/>
                    </a:lnTo>
                    <a:lnTo>
                      <a:pt x="561804" y="1785481"/>
                    </a:lnTo>
                    <a:cubicBezTo>
                      <a:pt x="557156" y="1784297"/>
                      <a:pt x="550736" y="1783564"/>
                      <a:pt x="543646" y="1783564"/>
                    </a:cubicBezTo>
                    <a:cubicBezTo>
                      <a:pt x="533010" y="1783564"/>
                      <a:pt x="523882" y="1785212"/>
                      <a:pt x="519983" y="1787563"/>
                    </a:cubicBezTo>
                    <a:cubicBezTo>
                      <a:pt x="518683" y="1788346"/>
                      <a:pt x="517965" y="1789207"/>
                      <a:pt x="517965" y="1790112"/>
                    </a:cubicBezTo>
                    <a:lnTo>
                      <a:pt x="517965" y="1816294"/>
                    </a:lnTo>
                    <a:cubicBezTo>
                      <a:pt x="517965" y="1818102"/>
                      <a:pt x="520840" y="1819739"/>
                      <a:pt x="525487" y="1820924"/>
                    </a:cubicBezTo>
                    <a:cubicBezTo>
                      <a:pt x="530135" y="1822109"/>
                      <a:pt x="536555" y="1822841"/>
                      <a:pt x="543646" y="1822841"/>
                    </a:cubicBezTo>
                    <a:close/>
                    <a:moveTo>
                      <a:pt x="376958" y="1822841"/>
                    </a:moveTo>
                    <a:lnTo>
                      <a:pt x="395116" y="1820924"/>
                    </a:lnTo>
                    <a:lnTo>
                      <a:pt x="400620" y="1818843"/>
                    </a:lnTo>
                    <a:lnTo>
                      <a:pt x="402639" y="1816294"/>
                    </a:lnTo>
                    <a:lnTo>
                      <a:pt x="402639" y="1790112"/>
                    </a:lnTo>
                    <a:lnTo>
                      <a:pt x="400620" y="1787563"/>
                    </a:lnTo>
                    <a:lnTo>
                      <a:pt x="395116" y="1785481"/>
                    </a:lnTo>
                    <a:cubicBezTo>
                      <a:pt x="390468" y="1784297"/>
                      <a:pt x="384048" y="1783564"/>
                      <a:pt x="376958" y="1783564"/>
                    </a:cubicBezTo>
                    <a:cubicBezTo>
                      <a:pt x="366322" y="1783564"/>
                      <a:pt x="357194" y="1785212"/>
                      <a:pt x="353295" y="1787563"/>
                    </a:cubicBezTo>
                    <a:cubicBezTo>
                      <a:pt x="351995" y="1788346"/>
                      <a:pt x="351277" y="1789207"/>
                      <a:pt x="351277" y="1790112"/>
                    </a:cubicBezTo>
                    <a:lnTo>
                      <a:pt x="351277" y="1816294"/>
                    </a:lnTo>
                    <a:cubicBezTo>
                      <a:pt x="351277" y="1818102"/>
                      <a:pt x="354152" y="1819739"/>
                      <a:pt x="358799" y="1820924"/>
                    </a:cubicBezTo>
                    <a:cubicBezTo>
                      <a:pt x="363447" y="1822109"/>
                      <a:pt x="369867" y="1822841"/>
                      <a:pt x="376958" y="1822841"/>
                    </a:cubicBezTo>
                    <a:close/>
                    <a:moveTo>
                      <a:pt x="215033" y="1822841"/>
                    </a:moveTo>
                    <a:lnTo>
                      <a:pt x="233191" y="1820924"/>
                    </a:lnTo>
                    <a:lnTo>
                      <a:pt x="238695" y="1818843"/>
                    </a:lnTo>
                    <a:lnTo>
                      <a:pt x="240714" y="1816294"/>
                    </a:lnTo>
                    <a:lnTo>
                      <a:pt x="240714" y="1790112"/>
                    </a:lnTo>
                    <a:lnTo>
                      <a:pt x="238695" y="1787563"/>
                    </a:lnTo>
                    <a:lnTo>
                      <a:pt x="233191" y="1785481"/>
                    </a:lnTo>
                    <a:cubicBezTo>
                      <a:pt x="228543" y="1784297"/>
                      <a:pt x="222123" y="1783564"/>
                      <a:pt x="215033" y="1783564"/>
                    </a:cubicBezTo>
                    <a:cubicBezTo>
                      <a:pt x="204397" y="1783564"/>
                      <a:pt x="195269" y="1785212"/>
                      <a:pt x="191370" y="1787563"/>
                    </a:cubicBezTo>
                    <a:cubicBezTo>
                      <a:pt x="190070" y="1788346"/>
                      <a:pt x="189352" y="1789207"/>
                      <a:pt x="189352" y="1790112"/>
                    </a:cubicBezTo>
                    <a:lnTo>
                      <a:pt x="189352" y="1816294"/>
                    </a:lnTo>
                    <a:cubicBezTo>
                      <a:pt x="189352" y="1818102"/>
                      <a:pt x="192227" y="1819739"/>
                      <a:pt x="196874" y="1820924"/>
                    </a:cubicBezTo>
                    <a:cubicBezTo>
                      <a:pt x="201522" y="1822109"/>
                      <a:pt x="207942" y="1822841"/>
                      <a:pt x="215033" y="1822841"/>
                    </a:cubicBezTo>
                    <a:close/>
                    <a:moveTo>
                      <a:pt x="986109" y="1830956"/>
                    </a:moveTo>
                    <a:lnTo>
                      <a:pt x="986109" y="1782631"/>
                    </a:lnTo>
                    <a:lnTo>
                      <a:pt x="1102789" y="1782631"/>
                    </a:lnTo>
                    <a:lnTo>
                      <a:pt x="1102789" y="1830956"/>
                    </a:lnTo>
                    <a:close/>
                    <a:moveTo>
                      <a:pt x="486503" y="1896847"/>
                    </a:moveTo>
                    <a:cubicBezTo>
                      <a:pt x="486155" y="1896558"/>
                      <a:pt x="486146" y="1896249"/>
                      <a:pt x="486146" y="1895937"/>
                    </a:cubicBezTo>
                    <a:lnTo>
                      <a:pt x="486511" y="1895007"/>
                    </a:lnTo>
                    <a:close/>
                    <a:moveTo>
                      <a:pt x="319810" y="1898084"/>
                    </a:moveTo>
                    <a:cubicBezTo>
                      <a:pt x="319020" y="1897449"/>
                      <a:pt x="318967" y="1896699"/>
                      <a:pt x="318967" y="1895937"/>
                    </a:cubicBezTo>
                    <a:lnTo>
                      <a:pt x="319828" y="1893743"/>
                    </a:lnTo>
                    <a:close/>
                    <a:moveTo>
                      <a:pt x="157881" y="1899022"/>
                    </a:moveTo>
                    <a:cubicBezTo>
                      <a:pt x="156786" y="1898152"/>
                      <a:pt x="156670" y="1897059"/>
                      <a:pt x="156670" y="1895937"/>
                    </a:cubicBezTo>
                    <a:lnTo>
                      <a:pt x="157907" y="1892784"/>
                    </a:lnTo>
                    <a:close/>
                    <a:moveTo>
                      <a:pt x="658227" y="1900174"/>
                    </a:moveTo>
                    <a:cubicBezTo>
                      <a:pt x="656794" y="1899041"/>
                      <a:pt x="656564" y="1897517"/>
                      <a:pt x="656564" y="1895937"/>
                    </a:cubicBezTo>
                    <a:lnTo>
                      <a:pt x="658263" y="1891608"/>
                    </a:lnTo>
                    <a:close/>
                    <a:moveTo>
                      <a:pt x="967231" y="1907087"/>
                    </a:moveTo>
                    <a:lnTo>
                      <a:pt x="1121668" y="1907087"/>
                    </a:lnTo>
                    <a:cubicBezTo>
                      <a:pt x="1127283" y="1907087"/>
                      <a:pt x="1131834" y="1902535"/>
                      <a:pt x="1131834" y="1896920"/>
                    </a:cubicBezTo>
                    <a:lnTo>
                      <a:pt x="1131834" y="1764992"/>
                    </a:lnTo>
                    <a:cubicBezTo>
                      <a:pt x="1131834" y="1759378"/>
                      <a:pt x="1127283" y="1754826"/>
                      <a:pt x="1121668" y="1754826"/>
                    </a:cubicBezTo>
                    <a:lnTo>
                      <a:pt x="967231" y="1754826"/>
                    </a:lnTo>
                    <a:cubicBezTo>
                      <a:pt x="961616" y="1754826"/>
                      <a:pt x="957065" y="1759378"/>
                      <a:pt x="957065" y="1764992"/>
                    </a:cubicBezTo>
                    <a:lnTo>
                      <a:pt x="957065" y="1896920"/>
                    </a:lnTo>
                    <a:cubicBezTo>
                      <a:pt x="957065" y="1902535"/>
                      <a:pt x="961616" y="1907087"/>
                      <a:pt x="967231" y="1907087"/>
                    </a:cubicBezTo>
                    <a:close/>
                    <a:moveTo>
                      <a:pt x="970657" y="1920328"/>
                    </a:moveTo>
                    <a:cubicBezTo>
                      <a:pt x="954570" y="1920328"/>
                      <a:pt x="941528" y="1907287"/>
                      <a:pt x="941528" y="1891200"/>
                    </a:cubicBezTo>
                    <a:lnTo>
                      <a:pt x="941528" y="1774688"/>
                    </a:lnTo>
                    <a:cubicBezTo>
                      <a:pt x="941528" y="1758600"/>
                      <a:pt x="954570" y="1745559"/>
                      <a:pt x="970657" y="1745559"/>
                    </a:cubicBezTo>
                    <a:lnTo>
                      <a:pt x="1114973" y="1745559"/>
                    </a:lnTo>
                    <a:cubicBezTo>
                      <a:pt x="1131061" y="1745559"/>
                      <a:pt x="1144102" y="1758600"/>
                      <a:pt x="1144102" y="1774688"/>
                    </a:cubicBezTo>
                    <a:lnTo>
                      <a:pt x="1144102" y="1891200"/>
                    </a:lnTo>
                    <a:cubicBezTo>
                      <a:pt x="1144102" y="1907287"/>
                      <a:pt x="1131061" y="1920328"/>
                      <a:pt x="1114973" y="1920328"/>
                    </a:cubicBezTo>
                    <a:close/>
                    <a:moveTo>
                      <a:pt x="1109480" y="1998069"/>
                    </a:moveTo>
                    <a:cubicBezTo>
                      <a:pt x="1115019" y="1998069"/>
                      <a:pt x="1119510" y="1993578"/>
                      <a:pt x="1119510" y="1988039"/>
                    </a:cubicBezTo>
                    <a:cubicBezTo>
                      <a:pt x="1119510" y="1982500"/>
                      <a:pt x="1115019" y="1978010"/>
                      <a:pt x="1109480" y="1978010"/>
                    </a:cubicBezTo>
                    <a:cubicBezTo>
                      <a:pt x="1103941" y="1978010"/>
                      <a:pt x="1099451" y="1982500"/>
                      <a:pt x="1099451" y="1988039"/>
                    </a:cubicBezTo>
                    <a:cubicBezTo>
                      <a:pt x="1099451" y="1993578"/>
                      <a:pt x="1103941" y="1998069"/>
                      <a:pt x="1109480" y="1998069"/>
                    </a:cubicBezTo>
                    <a:close/>
                    <a:moveTo>
                      <a:pt x="1064099" y="1998069"/>
                    </a:moveTo>
                    <a:cubicBezTo>
                      <a:pt x="1069638" y="1998069"/>
                      <a:pt x="1074128" y="1993578"/>
                      <a:pt x="1074128" y="1988039"/>
                    </a:cubicBezTo>
                    <a:cubicBezTo>
                      <a:pt x="1074128" y="1982500"/>
                      <a:pt x="1069638" y="1978010"/>
                      <a:pt x="1064099" y="1978010"/>
                    </a:cubicBezTo>
                    <a:cubicBezTo>
                      <a:pt x="1058560" y="1978010"/>
                      <a:pt x="1054069" y="1982500"/>
                      <a:pt x="1054069" y="1988039"/>
                    </a:cubicBezTo>
                    <a:cubicBezTo>
                      <a:pt x="1054069" y="1993578"/>
                      <a:pt x="1058560" y="1998069"/>
                      <a:pt x="1064099" y="1998069"/>
                    </a:cubicBezTo>
                    <a:close/>
                    <a:moveTo>
                      <a:pt x="1015110" y="1998069"/>
                    </a:moveTo>
                    <a:cubicBezTo>
                      <a:pt x="1020649" y="1998069"/>
                      <a:pt x="1025139" y="1993578"/>
                      <a:pt x="1025139" y="1988039"/>
                    </a:cubicBezTo>
                    <a:cubicBezTo>
                      <a:pt x="1025139" y="1982500"/>
                      <a:pt x="1020649" y="1978010"/>
                      <a:pt x="1015110" y="1978010"/>
                    </a:cubicBezTo>
                    <a:cubicBezTo>
                      <a:pt x="1009571" y="1978010"/>
                      <a:pt x="1005081" y="1982500"/>
                      <a:pt x="1005081" y="1988039"/>
                    </a:cubicBezTo>
                    <a:cubicBezTo>
                      <a:pt x="1005081" y="1993578"/>
                      <a:pt x="1009571" y="1998069"/>
                      <a:pt x="1015110" y="1998069"/>
                    </a:cubicBezTo>
                    <a:close/>
                    <a:moveTo>
                      <a:pt x="972742" y="1998069"/>
                    </a:moveTo>
                    <a:cubicBezTo>
                      <a:pt x="978281" y="1998069"/>
                      <a:pt x="982771" y="1993578"/>
                      <a:pt x="982771" y="1988039"/>
                    </a:cubicBezTo>
                    <a:cubicBezTo>
                      <a:pt x="982771" y="1982500"/>
                      <a:pt x="978281" y="1978010"/>
                      <a:pt x="972742" y="1978010"/>
                    </a:cubicBezTo>
                    <a:cubicBezTo>
                      <a:pt x="967203" y="1978010"/>
                      <a:pt x="962712" y="1982500"/>
                      <a:pt x="962712" y="1988039"/>
                    </a:cubicBezTo>
                    <a:cubicBezTo>
                      <a:pt x="962712" y="1993578"/>
                      <a:pt x="967203" y="1998069"/>
                      <a:pt x="972742" y="1998069"/>
                    </a:cubicBezTo>
                    <a:close/>
                    <a:moveTo>
                      <a:pt x="954327" y="2039489"/>
                    </a:moveTo>
                    <a:cubicBezTo>
                      <a:pt x="947259" y="2039489"/>
                      <a:pt x="941528" y="2033759"/>
                      <a:pt x="941528" y="2026690"/>
                    </a:cubicBezTo>
                    <a:lnTo>
                      <a:pt x="941528" y="1975495"/>
                    </a:lnTo>
                    <a:cubicBezTo>
                      <a:pt x="941528" y="1968426"/>
                      <a:pt x="947259" y="1962696"/>
                      <a:pt x="954327" y="1962696"/>
                    </a:cubicBezTo>
                    <a:lnTo>
                      <a:pt x="1131303" y="1962696"/>
                    </a:lnTo>
                    <a:cubicBezTo>
                      <a:pt x="1138372" y="1962696"/>
                      <a:pt x="1144102" y="1968426"/>
                      <a:pt x="1144102" y="1975495"/>
                    </a:cubicBezTo>
                    <a:lnTo>
                      <a:pt x="1144102" y="2026690"/>
                    </a:lnTo>
                    <a:cubicBezTo>
                      <a:pt x="1144102" y="2033759"/>
                      <a:pt x="1138372" y="2039489"/>
                      <a:pt x="1131303" y="2039489"/>
                    </a:cubicBezTo>
                    <a:close/>
                    <a:moveTo>
                      <a:pt x="921012" y="2072589"/>
                    </a:moveTo>
                    <a:lnTo>
                      <a:pt x="1276369" y="2072589"/>
                    </a:lnTo>
                    <a:cubicBezTo>
                      <a:pt x="1285949" y="2072589"/>
                      <a:pt x="1293715" y="2064823"/>
                      <a:pt x="1293715" y="2055243"/>
                    </a:cubicBezTo>
                    <a:lnTo>
                      <a:pt x="1293715" y="1533850"/>
                    </a:lnTo>
                    <a:cubicBezTo>
                      <a:pt x="1293715" y="1524271"/>
                      <a:pt x="1285949" y="1516505"/>
                      <a:pt x="1276369" y="1516505"/>
                    </a:cubicBezTo>
                    <a:lnTo>
                      <a:pt x="921012" y="1516505"/>
                    </a:lnTo>
                    <a:cubicBezTo>
                      <a:pt x="911432" y="1516505"/>
                      <a:pt x="903666" y="1524271"/>
                      <a:pt x="903666" y="1533850"/>
                    </a:cubicBezTo>
                    <a:lnTo>
                      <a:pt x="903666" y="2055243"/>
                    </a:lnTo>
                    <a:cubicBezTo>
                      <a:pt x="903666" y="2064823"/>
                      <a:pt x="911432" y="2072589"/>
                      <a:pt x="921012" y="2072589"/>
                    </a:cubicBezTo>
                    <a:close/>
                    <a:moveTo>
                      <a:pt x="902336" y="2084495"/>
                    </a:moveTo>
                    <a:cubicBezTo>
                      <a:pt x="893786" y="2084495"/>
                      <a:pt x="886855" y="2077564"/>
                      <a:pt x="886855" y="2069014"/>
                    </a:cubicBezTo>
                    <a:lnTo>
                      <a:pt x="886855" y="1516570"/>
                    </a:lnTo>
                    <a:cubicBezTo>
                      <a:pt x="886855" y="1508020"/>
                      <a:pt x="893786" y="1501089"/>
                      <a:pt x="902336" y="1501089"/>
                    </a:cubicBezTo>
                    <a:lnTo>
                      <a:pt x="1292855" y="1501089"/>
                    </a:lnTo>
                    <a:cubicBezTo>
                      <a:pt x="1301405" y="1501089"/>
                      <a:pt x="1308336" y="1508020"/>
                      <a:pt x="1308336" y="1516570"/>
                    </a:cubicBezTo>
                    <a:lnTo>
                      <a:pt x="1308336" y="2069014"/>
                    </a:lnTo>
                    <a:cubicBezTo>
                      <a:pt x="1308336" y="2077564"/>
                      <a:pt x="1301405" y="2084495"/>
                      <a:pt x="1292855" y="2084495"/>
                    </a:cubicBezTo>
                    <a:close/>
                    <a:moveTo>
                      <a:pt x="193380" y="2133342"/>
                    </a:moveTo>
                    <a:lnTo>
                      <a:pt x="236685" y="2133342"/>
                    </a:lnTo>
                    <a:lnTo>
                      <a:pt x="276969" y="2077952"/>
                    </a:lnTo>
                    <a:lnTo>
                      <a:pt x="276969" y="1937148"/>
                    </a:lnTo>
                    <a:lnTo>
                      <a:pt x="319647" y="1937148"/>
                    </a:lnTo>
                    <a:lnTo>
                      <a:pt x="319049" y="2079966"/>
                    </a:lnTo>
                    <a:lnTo>
                      <a:pt x="355305" y="2133342"/>
                    </a:lnTo>
                    <a:lnTo>
                      <a:pt x="398610" y="2133342"/>
                    </a:lnTo>
                    <a:lnTo>
                      <a:pt x="438894" y="2077952"/>
                    </a:lnTo>
                    <a:lnTo>
                      <a:pt x="438894" y="1937148"/>
                    </a:lnTo>
                    <a:lnTo>
                      <a:pt x="486335" y="1937148"/>
                    </a:lnTo>
                    <a:lnTo>
                      <a:pt x="485737" y="2079966"/>
                    </a:lnTo>
                    <a:lnTo>
                      <a:pt x="521993" y="2133342"/>
                    </a:lnTo>
                    <a:lnTo>
                      <a:pt x="565298" y="2133342"/>
                    </a:lnTo>
                    <a:lnTo>
                      <a:pt x="605582" y="2077952"/>
                    </a:lnTo>
                    <a:lnTo>
                      <a:pt x="605582" y="1937148"/>
                    </a:lnTo>
                    <a:lnTo>
                      <a:pt x="658072" y="1937148"/>
                    </a:lnTo>
                    <a:lnTo>
                      <a:pt x="657475" y="2079966"/>
                    </a:lnTo>
                    <a:lnTo>
                      <a:pt x="693731" y="2133342"/>
                    </a:lnTo>
                    <a:lnTo>
                      <a:pt x="737036" y="2133342"/>
                    </a:lnTo>
                    <a:lnTo>
                      <a:pt x="777320" y="2077952"/>
                    </a:lnTo>
                    <a:lnTo>
                      <a:pt x="777320" y="1937148"/>
                    </a:lnTo>
                    <a:lnTo>
                      <a:pt x="807081" y="1937148"/>
                    </a:lnTo>
                    <a:lnTo>
                      <a:pt x="807081" y="1839269"/>
                    </a:lnTo>
                    <a:lnTo>
                      <a:pt x="777320" y="1839269"/>
                    </a:lnTo>
                    <a:lnTo>
                      <a:pt x="658482" y="1839269"/>
                    </a:lnTo>
                    <a:lnTo>
                      <a:pt x="605582" y="1839269"/>
                    </a:lnTo>
                    <a:lnTo>
                      <a:pt x="486744" y="1839269"/>
                    </a:lnTo>
                    <a:lnTo>
                      <a:pt x="438894" y="1839269"/>
                    </a:lnTo>
                    <a:lnTo>
                      <a:pt x="320056" y="1839269"/>
                    </a:lnTo>
                    <a:lnTo>
                      <a:pt x="276969" y="1839269"/>
                    </a:lnTo>
                    <a:lnTo>
                      <a:pt x="158131" y="1839269"/>
                    </a:lnTo>
                    <a:lnTo>
                      <a:pt x="121281" y="1839269"/>
                    </a:lnTo>
                    <a:lnTo>
                      <a:pt x="121281" y="1937148"/>
                    </a:lnTo>
                    <a:lnTo>
                      <a:pt x="157721" y="1937148"/>
                    </a:lnTo>
                    <a:lnTo>
                      <a:pt x="157124" y="2079966"/>
                    </a:lnTo>
                    <a:close/>
                    <a:moveTo>
                      <a:pt x="715384" y="2176647"/>
                    </a:moveTo>
                    <a:lnTo>
                      <a:pt x="733542" y="2174730"/>
                    </a:lnTo>
                    <a:lnTo>
                      <a:pt x="739046" y="2172649"/>
                    </a:lnTo>
                    <a:lnTo>
                      <a:pt x="741065" y="2170100"/>
                    </a:lnTo>
                    <a:lnTo>
                      <a:pt x="741065" y="2143918"/>
                    </a:lnTo>
                    <a:lnTo>
                      <a:pt x="739046" y="2141369"/>
                    </a:lnTo>
                    <a:lnTo>
                      <a:pt x="733542" y="2139287"/>
                    </a:lnTo>
                    <a:cubicBezTo>
                      <a:pt x="728894" y="2138103"/>
                      <a:pt x="722474" y="2137370"/>
                      <a:pt x="715384" y="2137370"/>
                    </a:cubicBezTo>
                    <a:cubicBezTo>
                      <a:pt x="704748" y="2137370"/>
                      <a:pt x="695620" y="2139018"/>
                      <a:pt x="691721" y="2141369"/>
                    </a:cubicBezTo>
                    <a:cubicBezTo>
                      <a:pt x="690421" y="2142152"/>
                      <a:pt x="689703" y="2143013"/>
                      <a:pt x="689703" y="2143918"/>
                    </a:cubicBezTo>
                    <a:lnTo>
                      <a:pt x="689703" y="2170100"/>
                    </a:lnTo>
                    <a:cubicBezTo>
                      <a:pt x="689703" y="2171908"/>
                      <a:pt x="692578" y="2173545"/>
                      <a:pt x="697225" y="2174730"/>
                    </a:cubicBezTo>
                    <a:cubicBezTo>
                      <a:pt x="701873" y="2175915"/>
                      <a:pt x="708293" y="2176647"/>
                      <a:pt x="715384" y="2176647"/>
                    </a:cubicBezTo>
                    <a:close/>
                    <a:moveTo>
                      <a:pt x="543646" y="2176647"/>
                    </a:moveTo>
                    <a:lnTo>
                      <a:pt x="561804" y="2174730"/>
                    </a:lnTo>
                    <a:lnTo>
                      <a:pt x="567308" y="2172649"/>
                    </a:lnTo>
                    <a:lnTo>
                      <a:pt x="569327" y="2170100"/>
                    </a:lnTo>
                    <a:lnTo>
                      <a:pt x="569327" y="2143918"/>
                    </a:lnTo>
                    <a:lnTo>
                      <a:pt x="567308" y="2141369"/>
                    </a:lnTo>
                    <a:lnTo>
                      <a:pt x="561804" y="2139287"/>
                    </a:lnTo>
                    <a:cubicBezTo>
                      <a:pt x="557156" y="2138103"/>
                      <a:pt x="550736" y="2137370"/>
                      <a:pt x="543646" y="2137370"/>
                    </a:cubicBezTo>
                    <a:cubicBezTo>
                      <a:pt x="533010" y="2137370"/>
                      <a:pt x="523882" y="2139018"/>
                      <a:pt x="519983" y="2141369"/>
                    </a:cubicBezTo>
                    <a:cubicBezTo>
                      <a:pt x="518683" y="2142152"/>
                      <a:pt x="517965" y="2143013"/>
                      <a:pt x="517965" y="2143918"/>
                    </a:cubicBezTo>
                    <a:lnTo>
                      <a:pt x="517965" y="2170100"/>
                    </a:lnTo>
                    <a:cubicBezTo>
                      <a:pt x="517965" y="2171908"/>
                      <a:pt x="520840" y="2173545"/>
                      <a:pt x="525487" y="2174730"/>
                    </a:cubicBezTo>
                    <a:cubicBezTo>
                      <a:pt x="530135" y="2175915"/>
                      <a:pt x="536555" y="2176647"/>
                      <a:pt x="543646" y="2176647"/>
                    </a:cubicBezTo>
                    <a:close/>
                    <a:moveTo>
                      <a:pt x="376958" y="2176647"/>
                    </a:moveTo>
                    <a:lnTo>
                      <a:pt x="395116" y="2174730"/>
                    </a:lnTo>
                    <a:lnTo>
                      <a:pt x="400620" y="2172649"/>
                    </a:lnTo>
                    <a:lnTo>
                      <a:pt x="402639" y="2170100"/>
                    </a:lnTo>
                    <a:lnTo>
                      <a:pt x="402639" y="2143918"/>
                    </a:lnTo>
                    <a:lnTo>
                      <a:pt x="400620" y="2141369"/>
                    </a:lnTo>
                    <a:lnTo>
                      <a:pt x="395116" y="2139287"/>
                    </a:lnTo>
                    <a:cubicBezTo>
                      <a:pt x="390468" y="2138103"/>
                      <a:pt x="384048" y="2137370"/>
                      <a:pt x="376958" y="2137370"/>
                    </a:cubicBezTo>
                    <a:cubicBezTo>
                      <a:pt x="366322" y="2137370"/>
                      <a:pt x="357194" y="2139018"/>
                      <a:pt x="353295" y="2141369"/>
                    </a:cubicBezTo>
                    <a:cubicBezTo>
                      <a:pt x="351995" y="2142152"/>
                      <a:pt x="351277" y="2143013"/>
                      <a:pt x="351277" y="2143918"/>
                    </a:cubicBezTo>
                    <a:lnTo>
                      <a:pt x="351277" y="2170100"/>
                    </a:lnTo>
                    <a:cubicBezTo>
                      <a:pt x="351277" y="2171908"/>
                      <a:pt x="354152" y="2173545"/>
                      <a:pt x="358799" y="2174730"/>
                    </a:cubicBezTo>
                    <a:cubicBezTo>
                      <a:pt x="363447" y="2175915"/>
                      <a:pt x="369867" y="2176647"/>
                      <a:pt x="376958" y="2176647"/>
                    </a:cubicBezTo>
                    <a:close/>
                    <a:moveTo>
                      <a:pt x="215033" y="2176647"/>
                    </a:moveTo>
                    <a:lnTo>
                      <a:pt x="233191" y="2174730"/>
                    </a:lnTo>
                    <a:lnTo>
                      <a:pt x="238695" y="2172649"/>
                    </a:lnTo>
                    <a:lnTo>
                      <a:pt x="240714" y="2170100"/>
                    </a:lnTo>
                    <a:lnTo>
                      <a:pt x="240714" y="2143918"/>
                    </a:lnTo>
                    <a:lnTo>
                      <a:pt x="238695" y="2141369"/>
                    </a:lnTo>
                    <a:lnTo>
                      <a:pt x="233191" y="2139287"/>
                    </a:lnTo>
                    <a:cubicBezTo>
                      <a:pt x="228543" y="2138103"/>
                      <a:pt x="222123" y="2137370"/>
                      <a:pt x="215033" y="2137370"/>
                    </a:cubicBezTo>
                    <a:cubicBezTo>
                      <a:pt x="204397" y="2137370"/>
                      <a:pt x="195269" y="2139018"/>
                      <a:pt x="191370" y="2141369"/>
                    </a:cubicBezTo>
                    <a:cubicBezTo>
                      <a:pt x="190070" y="2142152"/>
                      <a:pt x="189352" y="2143013"/>
                      <a:pt x="189352" y="2143918"/>
                    </a:cubicBezTo>
                    <a:lnTo>
                      <a:pt x="189352" y="2170100"/>
                    </a:lnTo>
                    <a:cubicBezTo>
                      <a:pt x="189352" y="2171908"/>
                      <a:pt x="192227" y="2173545"/>
                      <a:pt x="196874" y="2174730"/>
                    </a:cubicBezTo>
                    <a:cubicBezTo>
                      <a:pt x="201522" y="2175915"/>
                      <a:pt x="207942" y="2176647"/>
                      <a:pt x="215033" y="2176647"/>
                    </a:cubicBezTo>
                    <a:close/>
                    <a:moveTo>
                      <a:pt x="193380" y="2523867"/>
                    </a:moveTo>
                    <a:lnTo>
                      <a:pt x="236685" y="2523867"/>
                    </a:lnTo>
                    <a:lnTo>
                      <a:pt x="276969" y="2468477"/>
                    </a:lnTo>
                    <a:lnTo>
                      <a:pt x="276969" y="2311314"/>
                    </a:lnTo>
                    <a:lnTo>
                      <a:pt x="319938" y="2311314"/>
                    </a:lnTo>
                    <a:lnTo>
                      <a:pt x="319272" y="2470491"/>
                    </a:lnTo>
                    <a:lnTo>
                      <a:pt x="355528" y="2523867"/>
                    </a:lnTo>
                    <a:lnTo>
                      <a:pt x="398833" y="2523867"/>
                    </a:lnTo>
                    <a:lnTo>
                      <a:pt x="439117" y="2468477"/>
                    </a:lnTo>
                    <a:lnTo>
                      <a:pt x="439117" y="2311314"/>
                    </a:lnTo>
                    <a:lnTo>
                      <a:pt x="482085" y="2311314"/>
                    </a:lnTo>
                    <a:lnTo>
                      <a:pt x="481419" y="2470491"/>
                    </a:lnTo>
                    <a:lnTo>
                      <a:pt x="517675" y="2523867"/>
                    </a:lnTo>
                    <a:lnTo>
                      <a:pt x="560980" y="2523867"/>
                    </a:lnTo>
                    <a:lnTo>
                      <a:pt x="601264" y="2468477"/>
                    </a:lnTo>
                    <a:lnTo>
                      <a:pt x="601264" y="2311314"/>
                    </a:lnTo>
                    <a:lnTo>
                      <a:pt x="644232" y="2311314"/>
                    </a:lnTo>
                    <a:lnTo>
                      <a:pt x="643566" y="2470491"/>
                    </a:lnTo>
                    <a:lnTo>
                      <a:pt x="679822" y="2523867"/>
                    </a:lnTo>
                    <a:lnTo>
                      <a:pt x="723127" y="2523867"/>
                    </a:lnTo>
                    <a:lnTo>
                      <a:pt x="763411" y="2468477"/>
                    </a:lnTo>
                    <a:lnTo>
                      <a:pt x="763411" y="2311314"/>
                    </a:lnTo>
                    <a:lnTo>
                      <a:pt x="806379" y="2311314"/>
                    </a:lnTo>
                    <a:lnTo>
                      <a:pt x="805713" y="2470491"/>
                    </a:lnTo>
                    <a:lnTo>
                      <a:pt x="841969" y="2523867"/>
                    </a:lnTo>
                    <a:lnTo>
                      <a:pt x="885274" y="2523867"/>
                    </a:lnTo>
                    <a:lnTo>
                      <a:pt x="925558" y="2468477"/>
                    </a:lnTo>
                    <a:lnTo>
                      <a:pt x="925558" y="2311314"/>
                    </a:lnTo>
                    <a:lnTo>
                      <a:pt x="968527" y="2311314"/>
                    </a:lnTo>
                    <a:lnTo>
                      <a:pt x="967861" y="2470491"/>
                    </a:lnTo>
                    <a:lnTo>
                      <a:pt x="1004117" y="2523867"/>
                    </a:lnTo>
                    <a:lnTo>
                      <a:pt x="1047422" y="2523867"/>
                    </a:lnTo>
                    <a:lnTo>
                      <a:pt x="1087706" y="2468477"/>
                    </a:lnTo>
                    <a:lnTo>
                      <a:pt x="1087706" y="2311314"/>
                    </a:lnTo>
                    <a:lnTo>
                      <a:pt x="1130675" y="2311314"/>
                    </a:lnTo>
                    <a:lnTo>
                      <a:pt x="1130009" y="2470491"/>
                    </a:lnTo>
                    <a:lnTo>
                      <a:pt x="1166265" y="2523867"/>
                    </a:lnTo>
                    <a:lnTo>
                      <a:pt x="1209570" y="2523867"/>
                    </a:lnTo>
                    <a:lnTo>
                      <a:pt x="1249854" y="2468477"/>
                    </a:lnTo>
                    <a:lnTo>
                      <a:pt x="1249854" y="2311314"/>
                    </a:lnTo>
                    <a:lnTo>
                      <a:pt x="1273424" y="2311314"/>
                    </a:lnTo>
                    <a:lnTo>
                      <a:pt x="1273424" y="2229586"/>
                    </a:lnTo>
                    <a:lnTo>
                      <a:pt x="121280" y="2229586"/>
                    </a:lnTo>
                    <a:lnTo>
                      <a:pt x="121280" y="2311314"/>
                    </a:lnTo>
                    <a:lnTo>
                      <a:pt x="157790" y="2311314"/>
                    </a:lnTo>
                    <a:lnTo>
                      <a:pt x="157124" y="2470491"/>
                    </a:lnTo>
                    <a:close/>
                    <a:moveTo>
                      <a:pt x="1187918" y="2567172"/>
                    </a:moveTo>
                    <a:lnTo>
                      <a:pt x="1206076" y="2565255"/>
                    </a:lnTo>
                    <a:lnTo>
                      <a:pt x="1211580" y="2563174"/>
                    </a:lnTo>
                    <a:lnTo>
                      <a:pt x="1213599" y="2560625"/>
                    </a:lnTo>
                    <a:lnTo>
                      <a:pt x="1213599" y="2534442"/>
                    </a:lnTo>
                    <a:lnTo>
                      <a:pt x="1211580" y="2531893"/>
                    </a:lnTo>
                    <a:lnTo>
                      <a:pt x="1206076" y="2529812"/>
                    </a:lnTo>
                    <a:cubicBezTo>
                      <a:pt x="1201428" y="2528628"/>
                      <a:pt x="1195008" y="2527895"/>
                      <a:pt x="1187918" y="2527895"/>
                    </a:cubicBezTo>
                    <a:cubicBezTo>
                      <a:pt x="1177282" y="2527895"/>
                      <a:pt x="1168154" y="2529543"/>
                      <a:pt x="1164255" y="2531893"/>
                    </a:cubicBezTo>
                    <a:cubicBezTo>
                      <a:pt x="1162955" y="2532677"/>
                      <a:pt x="1162237" y="2533538"/>
                      <a:pt x="1162237" y="2534442"/>
                    </a:cubicBezTo>
                    <a:lnTo>
                      <a:pt x="1162237" y="2560625"/>
                    </a:lnTo>
                    <a:cubicBezTo>
                      <a:pt x="1162237" y="2562433"/>
                      <a:pt x="1165112" y="2564070"/>
                      <a:pt x="1169759" y="2565255"/>
                    </a:cubicBezTo>
                    <a:cubicBezTo>
                      <a:pt x="1174407" y="2566440"/>
                      <a:pt x="1180827" y="2567172"/>
                      <a:pt x="1187918" y="2567172"/>
                    </a:cubicBezTo>
                    <a:close/>
                    <a:moveTo>
                      <a:pt x="1025770" y="2567172"/>
                    </a:moveTo>
                    <a:lnTo>
                      <a:pt x="1043928" y="2565255"/>
                    </a:lnTo>
                    <a:lnTo>
                      <a:pt x="1049432" y="2563174"/>
                    </a:lnTo>
                    <a:lnTo>
                      <a:pt x="1051451" y="2560625"/>
                    </a:lnTo>
                    <a:lnTo>
                      <a:pt x="1051451" y="2534442"/>
                    </a:lnTo>
                    <a:lnTo>
                      <a:pt x="1049432" y="2531893"/>
                    </a:lnTo>
                    <a:lnTo>
                      <a:pt x="1043928" y="2529812"/>
                    </a:lnTo>
                    <a:cubicBezTo>
                      <a:pt x="1039280" y="2528628"/>
                      <a:pt x="1032860" y="2527895"/>
                      <a:pt x="1025770" y="2527895"/>
                    </a:cubicBezTo>
                    <a:cubicBezTo>
                      <a:pt x="1015134" y="2527895"/>
                      <a:pt x="1006006" y="2529543"/>
                      <a:pt x="1002107" y="2531893"/>
                    </a:cubicBezTo>
                    <a:cubicBezTo>
                      <a:pt x="1000807" y="2532677"/>
                      <a:pt x="1000089" y="2533538"/>
                      <a:pt x="1000089" y="2534442"/>
                    </a:cubicBezTo>
                    <a:lnTo>
                      <a:pt x="1000089" y="2560625"/>
                    </a:lnTo>
                    <a:cubicBezTo>
                      <a:pt x="1000089" y="2562433"/>
                      <a:pt x="1002964" y="2564070"/>
                      <a:pt x="1007611" y="2565255"/>
                    </a:cubicBezTo>
                    <a:cubicBezTo>
                      <a:pt x="1012259" y="2566440"/>
                      <a:pt x="1018679" y="2567172"/>
                      <a:pt x="1025770" y="2567172"/>
                    </a:cubicBezTo>
                    <a:close/>
                    <a:moveTo>
                      <a:pt x="863622" y="2567172"/>
                    </a:moveTo>
                    <a:lnTo>
                      <a:pt x="881780" y="2565255"/>
                    </a:lnTo>
                    <a:lnTo>
                      <a:pt x="887284" y="2563174"/>
                    </a:lnTo>
                    <a:lnTo>
                      <a:pt x="889303" y="2560625"/>
                    </a:lnTo>
                    <a:lnTo>
                      <a:pt x="889303" y="2534442"/>
                    </a:lnTo>
                    <a:lnTo>
                      <a:pt x="887284" y="2531893"/>
                    </a:lnTo>
                    <a:lnTo>
                      <a:pt x="881780" y="2529812"/>
                    </a:lnTo>
                    <a:cubicBezTo>
                      <a:pt x="877132" y="2528628"/>
                      <a:pt x="870712" y="2527895"/>
                      <a:pt x="863622" y="2527895"/>
                    </a:cubicBezTo>
                    <a:cubicBezTo>
                      <a:pt x="852986" y="2527895"/>
                      <a:pt x="843858" y="2529543"/>
                      <a:pt x="839959" y="2531893"/>
                    </a:cubicBezTo>
                    <a:cubicBezTo>
                      <a:pt x="838659" y="2532677"/>
                      <a:pt x="837941" y="2533538"/>
                      <a:pt x="837941" y="2534442"/>
                    </a:cubicBezTo>
                    <a:lnTo>
                      <a:pt x="837941" y="2560625"/>
                    </a:lnTo>
                    <a:cubicBezTo>
                      <a:pt x="837941" y="2562433"/>
                      <a:pt x="840816" y="2564070"/>
                      <a:pt x="845463" y="2565255"/>
                    </a:cubicBezTo>
                    <a:cubicBezTo>
                      <a:pt x="850111" y="2566440"/>
                      <a:pt x="856531" y="2567172"/>
                      <a:pt x="863622" y="2567172"/>
                    </a:cubicBezTo>
                    <a:close/>
                    <a:moveTo>
                      <a:pt x="701475" y="2567172"/>
                    </a:moveTo>
                    <a:lnTo>
                      <a:pt x="719633" y="2565255"/>
                    </a:lnTo>
                    <a:lnTo>
                      <a:pt x="725137" y="2563174"/>
                    </a:lnTo>
                    <a:lnTo>
                      <a:pt x="727156" y="2560625"/>
                    </a:lnTo>
                    <a:lnTo>
                      <a:pt x="727156" y="2534442"/>
                    </a:lnTo>
                    <a:lnTo>
                      <a:pt x="725137" y="2531893"/>
                    </a:lnTo>
                    <a:lnTo>
                      <a:pt x="719633" y="2529812"/>
                    </a:lnTo>
                    <a:cubicBezTo>
                      <a:pt x="714985" y="2528628"/>
                      <a:pt x="708565" y="2527895"/>
                      <a:pt x="701475" y="2527895"/>
                    </a:cubicBezTo>
                    <a:cubicBezTo>
                      <a:pt x="690839" y="2527895"/>
                      <a:pt x="681711" y="2529543"/>
                      <a:pt x="677812" y="2531893"/>
                    </a:cubicBezTo>
                    <a:cubicBezTo>
                      <a:pt x="676512" y="2532677"/>
                      <a:pt x="675794" y="2533538"/>
                      <a:pt x="675794" y="2534442"/>
                    </a:cubicBezTo>
                    <a:lnTo>
                      <a:pt x="675794" y="2560625"/>
                    </a:lnTo>
                    <a:cubicBezTo>
                      <a:pt x="675794" y="2562433"/>
                      <a:pt x="678669" y="2564070"/>
                      <a:pt x="683316" y="2565255"/>
                    </a:cubicBezTo>
                    <a:cubicBezTo>
                      <a:pt x="687964" y="2566440"/>
                      <a:pt x="694384" y="2567172"/>
                      <a:pt x="701475" y="2567172"/>
                    </a:cubicBezTo>
                    <a:close/>
                    <a:moveTo>
                      <a:pt x="539328" y="2567172"/>
                    </a:moveTo>
                    <a:lnTo>
                      <a:pt x="557486" y="2565255"/>
                    </a:lnTo>
                    <a:lnTo>
                      <a:pt x="562990" y="2563174"/>
                    </a:lnTo>
                    <a:lnTo>
                      <a:pt x="565009" y="2560625"/>
                    </a:lnTo>
                    <a:lnTo>
                      <a:pt x="565009" y="2534442"/>
                    </a:lnTo>
                    <a:lnTo>
                      <a:pt x="562990" y="2531893"/>
                    </a:lnTo>
                    <a:lnTo>
                      <a:pt x="557486" y="2529812"/>
                    </a:lnTo>
                    <a:cubicBezTo>
                      <a:pt x="552838" y="2528628"/>
                      <a:pt x="546418" y="2527895"/>
                      <a:pt x="539328" y="2527895"/>
                    </a:cubicBezTo>
                    <a:cubicBezTo>
                      <a:pt x="528692" y="2527895"/>
                      <a:pt x="519564" y="2529543"/>
                      <a:pt x="515665" y="2531893"/>
                    </a:cubicBezTo>
                    <a:cubicBezTo>
                      <a:pt x="514365" y="2532677"/>
                      <a:pt x="513647" y="2533538"/>
                      <a:pt x="513647" y="2534442"/>
                    </a:cubicBezTo>
                    <a:lnTo>
                      <a:pt x="513647" y="2560625"/>
                    </a:lnTo>
                    <a:cubicBezTo>
                      <a:pt x="513647" y="2562433"/>
                      <a:pt x="516522" y="2564070"/>
                      <a:pt x="521169" y="2565255"/>
                    </a:cubicBezTo>
                    <a:cubicBezTo>
                      <a:pt x="525817" y="2566440"/>
                      <a:pt x="532237" y="2567172"/>
                      <a:pt x="539328" y="2567172"/>
                    </a:cubicBezTo>
                    <a:close/>
                    <a:moveTo>
                      <a:pt x="377181" y="2567172"/>
                    </a:moveTo>
                    <a:lnTo>
                      <a:pt x="395339" y="2565255"/>
                    </a:lnTo>
                    <a:lnTo>
                      <a:pt x="400843" y="2563174"/>
                    </a:lnTo>
                    <a:lnTo>
                      <a:pt x="402862" y="2560625"/>
                    </a:lnTo>
                    <a:lnTo>
                      <a:pt x="402862" y="2534442"/>
                    </a:lnTo>
                    <a:lnTo>
                      <a:pt x="400843" y="2531893"/>
                    </a:lnTo>
                    <a:lnTo>
                      <a:pt x="395339" y="2529812"/>
                    </a:lnTo>
                    <a:cubicBezTo>
                      <a:pt x="390691" y="2528628"/>
                      <a:pt x="384271" y="2527895"/>
                      <a:pt x="377181" y="2527895"/>
                    </a:cubicBezTo>
                    <a:cubicBezTo>
                      <a:pt x="366545" y="2527895"/>
                      <a:pt x="357417" y="2529543"/>
                      <a:pt x="353518" y="2531893"/>
                    </a:cubicBezTo>
                    <a:cubicBezTo>
                      <a:pt x="352218" y="2532677"/>
                      <a:pt x="351500" y="2533538"/>
                      <a:pt x="351500" y="2534442"/>
                    </a:cubicBezTo>
                    <a:lnTo>
                      <a:pt x="351500" y="2560625"/>
                    </a:lnTo>
                    <a:cubicBezTo>
                      <a:pt x="351500" y="2562433"/>
                      <a:pt x="354375" y="2564070"/>
                      <a:pt x="359022" y="2565255"/>
                    </a:cubicBezTo>
                    <a:cubicBezTo>
                      <a:pt x="363670" y="2566440"/>
                      <a:pt x="370090" y="2567172"/>
                      <a:pt x="377181" y="2567172"/>
                    </a:cubicBezTo>
                    <a:close/>
                    <a:moveTo>
                      <a:pt x="215033" y="2567172"/>
                    </a:moveTo>
                    <a:lnTo>
                      <a:pt x="233191" y="2565255"/>
                    </a:lnTo>
                    <a:lnTo>
                      <a:pt x="238695" y="2563174"/>
                    </a:lnTo>
                    <a:lnTo>
                      <a:pt x="240714" y="2560625"/>
                    </a:lnTo>
                    <a:lnTo>
                      <a:pt x="240714" y="2534442"/>
                    </a:lnTo>
                    <a:lnTo>
                      <a:pt x="238695" y="2531893"/>
                    </a:lnTo>
                    <a:lnTo>
                      <a:pt x="233191" y="2529812"/>
                    </a:lnTo>
                    <a:cubicBezTo>
                      <a:pt x="228543" y="2528628"/>
                      <a:pt x="222123" y="2527895"/>
                      <a:pt x="215033" y="2527895"/>
                    </a:cubicBezTo>
                    <a:cubicBezTo>
                      <a:pt x="204397" y="2527895"/>
                      <a:pt x="195269" y="2529543"/>
                      <a:pt x="191370" y="2531893"/>
                    </a:cubicBezTo>
                    <a:cubicBezTo>
                      <a:pt x="190070" y="2532677"/>
                      <a:pt x="189352" y="2533538"/>
                      <a:pt x="189352" y="2534442"/>
                    </a:cubicBezTo>
                    <a:lnTo>
                      <a:pt x="189352" y="2560625"/>
                    </a:lnTo>
                    <a:cubicBezTo>
                      <a:pt x="189352" y="2562433"/>
                      <a:pt x="192227" y="2564070"/>
                      <a:pt x="196874" y="2565255"/>
                    </a:cubicBezTo>
                    <a:cubicBezTo>
                      <a:pt x="201522" y="2566440"/>
                      <a:pt x="207942" y="2567172"/>
                      <a:pt x="215033" y="2567172"/>
                    </a:cubicBezTo>
                    <a:close/>
                    <a:moveTo>
                      <a:pt x="146290" y="2789345"/>
                    </a:moveTo>
                    <a:cubicBezTo>
                      <a:pt x="123931" y="2789345"/>
                      <a:pt x="105805" y="2771219"/>
                      <a:pt x="105805" y="2748860"/>
                    </a:cubicBezTo>
                    <a:lnTo>
                      <a:pt x="105805" y="2201180"/>
                    </a:lnTo>
                    <a:lnTo>
                      <a:pt x="107588" y="2196877"/>
                    </a:lnTo>
                    <a:lnTo>
                      <a:pt x="105805" y="2188048"/>
                    </a:lnTo>
                    <a:lnTo>
                      <a:pt x="105805" y="1092736"/>
                    </a:lnTo>
                    <a:cubicBezTo>
                      <a:pt x="105805" y="1067074"/>
                      <a:pt x="126609" y="1046270"/>
                      <a:pt x="152271" y="1046270"/>
                    </a:cubicBezTo>
                    <a:lnTo>
                      <a:pt x="780858" y="1046270"/>
                    </a:lnTo>
                    <a:cubicBezTo>
                      <a:pt x="806520" y="1046270"/>
                      <a:pt x="827324" y="1067074"/>
                      <a:pt x="827324" y="1092736"/>
                    </a:cubicBezTo>
                    <a:lnTo>
                      <a:pt x="827324" y="2160695"/>
                    </a:lnTo>
                    <a:lnTo>
                      <a:pt x="1255945" y="2160695"/>
                    </a:lnTo>
                    <a:cubicBezTo>
                      <a:pt x="1278304" y="2160695"/>
                      <a:pt x="1296430" y="2178821"/>
                      <a:pt x="1296430" y="2201180"/>
                    </a:cubicBezTo>
                    <a:lnTo>
                      <a:pt x="1296430" y="2748860"/>
                    </a:lnTo>
                    <a:cubicBezTo>
                      <a:pt x="1296430" y="2771219"/>
                      <a:pt x="1278304" y="2789345"/>
                      <a:pt x="1255945" y="2789345"/>
                    </a:cubicBezTo>
                    <a:close/>
                    <a:moveTo>
                      <a:pt x="0" y="2959444"/>
                    </a:moveTo>
                    <a:lnTo>
                      <a:pt x="1402492" y="2959444"/>
                    </a:lnTo>
                    <a:lnTo>
                      <a:pt x="1402492" y="205724"/>
                    </a:lnTo>
                    <a:lnTo>
                      <a:pt x="0" y="205724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449520" y="2884268"/>
                <a:ext cx="1074174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Vending machines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661113" y="2103232"/>
              <a:ext cx="968599" cy="612811"/>
              <a:chOff x="10958500" y="2961475"/>
              <a:chExt cx="968599" cy="612811"/>
            </a:xfrm>
          </p:grpSpPr>
          <p:sp>
            <p:nvSpPr>
              <p:cNvPr id="52" name="Freeform 352"/>
              <p:cNvSpPr>
                <a:spLocks noChangeAspect="1" noEditPoints="1"/>
              </p:cNvSpPr>
              <p:nvPr/>
            </p:nvSpPr>
            <p:spPr bwMode="auto">
              <a:xfrm>
                <a:off x="11248716" y="2961475"/>
                <a:ext cx="447798" cy="396000"/>
              </a:xfrm>
              <a:custGeom>
                <a:avLst/>
                <a:gdLst>
                  <a:gd name="T0" fmla="*/ 1263 w 1874"/>
                  <a:gd name="T1" fmla="*/ 1435 h 1657"/>
                  <a:gd name="T2" fmla="*/ 1264 w 1874"/>
                  <a:gd name="T3" fmla="*/ 1426 h 1657"/>
                  <a:gd name="T4" fmla="*/ 1271 w 1874"/>
                  <a:gd name="T5" fmla="*/ 1409 h 1657"/>
                  <a:gd name="T6" fmla="*/ 1284 w 1874"/>
                  <a:gd name="T7" fmla="*/ 1396 h 1657"/>
                  <a:gd name="T8" fmla="*/ 1301 w 1874"/>
                  <a:gd name="T9" fmla="*/ 1389 h 1657"/>
                  <a:gd name="T10" fmla="*/ 1492 w 1874"/>
                  <a:gd name="T11" fmla="*/ 1388 h 1657"/>
                  <a:gd name="T12" fmla="*/ 1501 w 1874"/>
                  <a:gd name="T13" fmla="*/ 1389 h 1657"/>
                  <a:gd name="T14" fmla="*/ 1518 w 1874"/>
                  <a:gd name="T15" fmla="*/ 1396 h 1657"/>
                  <a:gd name="T16" fmla="*/ 1531 w 1874"/>
                  <a:gd name="T17" fmla="*/ 1409 h 1657"/>
                  <a:gd name="T18" fmla="*/ 1538 w 1874"/>
                  <a:gd name="T19" fmla="*/ 1426 h 1657"/>
                  <a:gd name="T20" fmla="*/ 1539 w 1874"/>
                  <a:gd name="T21" fmla="*/ 1657 h 1657"/>
                  <a:gd name="T22" fmla="*/ 1873 w 1874"/>
                  <a:gd name="T23" fmla="*/ 885 h 1657"/>
                  <a:gd name="T24" fmla="*/ 930 w 1874"/>
                  <a:gd name="T25" fmla="*/ 0 h 1657"/>
                  <a:gd name="T26" fmla="*/ 0 w 1874"/>
                  <a:gd name="T27" fmla="*/ 552 h 1657"/>
                  <a:gd name="T28" fmla="*/ 1263 w 1874"/>
                  <a:gd name="T29" fmla="*/ 1657 h 1657"/>
                  <a:gd name="T30" fmla="*/ 1707 w 1874"/>
                  <a:gd name="T31" fmla="*/ 220 h 1657"/>
                  <a:gd name="T32" fmla="*/ 1472 w 1874"/>
                  <a:gd name="T33" fmla="*/ 372 h 1657"/>
                  <a:gd name="T34" fmla="*/ 1472 w 1874"/>
                  <a:gd name="T35" fmla="*/ 490 h 1657"/>
                  <a:gd name="T36" fmla="*/ 1707 w 1874"/>
                  <a:gd name="T37" fmla="*/ 643 h 1657"/>
                  <a:gd name="T38" fmla="*/ 1472 w 1874"/>
                  <a:gd name="T39" fmla="*/ 490 h 1657"/>
                  <a:gd name="T40" fmla="*/ 1707 w 1874"/>
                  <a:gd name="T41" fmla="*/ 760 h 1657"/>
                  <a:gd name="T42" fmla="*/ 1472 w 1874"/>
                  <a:gd name="T43" fmla="*/ 914 h 1657"/>
                  <a:gd name="T44" fmla="*/ 1472 w 1874"/>
                  <a:gd name="T45" fmla="*/ 1031 h 1657"/>
                  <a:gd name="T46" fmla="*/ 1707 w 1874"/>
                  <a:gd name="T47" fmla="*/ 1185 h 1657"/>
                  <a:gd name="T48" fmla="*/ 1472 w 1874"/>
                  <a:gd name="T49" fmla="*/ 1031 h 1657"/>
                  <a:gd name="T50" fmla="*/ 1331 w 1874"/>
                  <a:gd name="T51" fmla="*/ 220 h 1657"/>
                  <a:gd name="T52" fmla="*/ 1096 w 1874"/>
                  <a:gd name="T53" fmla="*/ 372 h 1657"/>
                  <a:gd name="T54" fmla="*/ 1096 w 1874"/>
                  <a:gd name="T55" fmla="*/ 490 h 1657"/>
                  <a:gd name="T56" fmla="*/ 1331 w 1874"/>
                  <a:gd name="T57" fmla="*/ 643 h 1657"/>
                  <a:gd name="T58" fmla="*/ 1096 w 1874"/>
                  <a:gd name="T59" fmla="*/ 490 h 1657"/>
                  <a:gd name="T60" fmla="*/ 1331 w 1874"/>
                  <a:gd name="T61" fmla="*/ 760 h 1657"/>
                  <a:gd name="T62" fmla="*/ 1096 w 1874"/>
                  <a:gd name="T63" fmla="*/ 914 h 1657"/>
                  <a:gd name="T64" fmla="*/ 1096 w 1874"/>
                  <a:gd name="T65" fmla="*/ 1031 h 1657"/>
                  <a:gd name="T66" fmla="*/ 1331 w 1874"/>
                  <a:gd name="T67" fmla="*/ 1185 h 1657"/>
                  <a:gd name="T68" fmla="*/ 1096 w 1874"/>
                  <a:gd name="T69" fmla="*/ 1031 h 1657"/>
                  <a:gd name="T70" fmla="*/ 866 w 1874"/>
                  <a:gd name="T71" fmla="*/ 767 h 1657"/>
                  <a:gd name="T72" fmla="*/ 690 w 1874"/>
                  <a:gd name="T73" fmla="*/ 932 h 1657"/>
                  <a:gd name="T74" fmla="*/ 690 w 1874"/>
                  <a:gd name="T75" fmla="*/ 1058 h 1657"/>
                  <a:gd name="T76" fmla="*/ 866 w 1874"/>
                  <a:gd name="T77" fmla="*/ 1222 h 1657"/>
                  <a:gd name="T78" fmla="*/ 690 w 1874"/>
                  <a:gd name="T79" fmla="*/ 1058 h 1657"/>
                  <a:gd name="T80" fmla="*/ 866 w 1874"/>
                  <a:gd name="T81" fmla="*/ 1348 h 1657"/>
                  <a:gd name="T82" fmla="*/ 690 w 1874"/>
                  <a:gd name="T83" fmla="*/ 1512 h 1657"/>
                  <a:gd name="T84" fmla="*/ 405 w 1874"/>
                  <a:gd name="T85" fmla="*/ 767 h 1657"/>
                  <a:gd name="T86" fmla="*/ 581 w 1874"/>
                  <a:gd name="T87" fmla="*/ 932 h 1657"/>
                  <a:gd name="T88" fmla="*/ 405 w 1874"/>
                  <a:gd name="T89" fmla="*/ 767 h 1657"/>
                  <a:gd name="T90" fmla="*/ 581 w 1874"/>
                  <a:gd name="T91" fmla="*/ 1058 h 1657"/>
                  <a:gd name="T92" fmla="*/ 405 w 1874"/>
                  <a:gd name="T93" fmla="*/ 1222 h 1657"/>
                  <a:gd name="T94" fmla="*/ 405 w 1874"/>
                  <a:gd name="T95" fmla="*/ 1348 h 1657"/>
                  <a:gd name="T96" fmla="*/ 581 w 1874"/>
                  <a:gd name="T97" fmla="*/ 1512 h 1657"/>
                  <a:gd name="T98" fmla="*/ 405 w 1874"/>
                  <a:gd name="T99" fmla="*/ 1348 h 1657"/>
                  <a:gd name="T100" fmla="*/ 295 w 1874"/>
                  <a:gd name="T101" fmla="*/ 767 h 1657"/>
                  <a:gd name="T102" fmla="*/ 119 w 1874"/>
                  <a:gd name="T103" fmla="*/ 932 h 1657"/>
                  <a:gd name="T104" fmla="*/ 119 w 1874"/>
                  <a:gd name="T105" fmla="*/ 1058 h 1657"/>
                  <a:gd name="T106" fmla="*/ 295 w 1874"/>
                  <a:gd name="T107" fmla="*/ 1222 h 1657"/>
                  <a:gd name="T108" fmla="*/ 119 w 1874"/>
                  <a:gd name="T109" fmla="*/ 1058 h 1657"/>
                  <a:gd name="T110" fmla="*/ 295 w 1874"/>
                  <a:gd name="T111" fmla="*/ 1512 h 1657"/>
                  <a:gd name="T112" fmla="*/ 119 w 1874"/>
                  <a:gd name="T113" fmla="*/ 1348 h 1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74" h="1657">
                    <a:moveTo>
                      <a:pt x="1263" y="1657"/>
                    </a:moveTo>
                    <a:lnTo>
                      <a:pt x="1263" y="1435"/>
                    </a:lnTo>
                    <a:lnTo>
                      <a:pt x="1263" y="1435"/>
                    </a:lnTo>
                    <a:lnTo>
                      <a:pt x="1264" y="1426"/>
                    </a:lnTo>
                    <a:lnTo>
                      <a:pt x="1267" y="1417"/>
                    </a:lnTo>
                    <a:lnTo>
                      <a:pt x="1271" y="1409"/>
                    </a:lnTo>
                    <a:lnTo>
                      <a:pt x="1277" y="1402"/>
                    </a:lnTo>
                    <a:lnTo>
                      <a:pt x="1284" y="1396"/>
                    </a:lnTo>
                    <a:lnTo>
                      <a:pt x="1293" y="1392"/>
                    </a:lnTo>
                    <a:lnTo>
                      <a:pt x="1301" y="1389"/>
                    </a:lnTo>
                    <a:lnTo>
                      <a:pt x="1310" y="1388"/>
                    </a:lnTo>
                    <a:lnTo>
                      <a:pt x="1492" y="1388"/>
                    </a:lnTo>
                    <a:lnTo>
                      <a:pt x="1492" y="1388"/>
                    </a:lnTo>
                    <a:lnTo>
                      <a:pt x="1501" y="1389"/>
                    </a:lnTo>
                    <a:lnTo>
                      <a:pt x="1510" y="1392"/>
                    </a:lnTo>
                    <a:lnTo>
                      <a:pt x="1518" y="1396"/>
                    </a:lnTo>
                    <a:lnTo>
                      <a:pt x="1525" y="1402"/>
                    </a:lnTo>
                    <a:lnTo>
                      <a:pt x="1531" y="1409"/>
                    </a:lnTo>
                    <a:lnTo>
                      <a:pt x="1535" y="1417"/>
                    </a:lnTo>
                    <a:lnTo>
                      <a:pt x="1538" y="1426"/>
                    </a:lnTo>
                    <a:lnTo>
                      <a:pt x="1539" y="1435"/>
                    </a:lnTo>
                    <a:lnTo>
                      <a:pt x="1539" y="1657"/>
                    </a:lnTo>
                    <a:lnTo>
                      <a:pt x="1873" y="1657"/>
                    </a:lnTo>
                    <a:lnTo>
                      <a:pt x="1873" y="885"/>
                    </a:lnTo>
                    <a:lnTo>
                      <a:pt x="1874" y="0"/>
                    </a:lnTo>
                    <a:lnTo>
                      <a:pt x="930" y="0"/>
                    </a:lnTo>
                    <a:lnTo>
                      <a:pt x="928" y="552"/>
                    </a:lnTo>
                    <a:lnTo>
                      <a:pt x="0" y="552"/>
                    </a:lnTo>
                    <a:lnTo>
                      <a:pt x="3" y="1657"/>
                    </a:lnTo>
                    <a:lnTo>
                      <a:pt x="1263" y="1657"/>
                    </a:lnTo>
                    <a:close/>
                    <a:moveTo>
                      <a:pt x="1472" y="220"/>
                    </a:moveTo>
                    <a:lnTo>
                      <a:pt x="1707" y="220"/>
                    </a:lnTo>
                    <a:lnTo>
                      <a:pt x="1707" y="372"/>
                    </a:lnTo>
                    <a:lnTo>
                      <a:pt x="1472" y="372"/>
                    </a:lnTo>
                    <a:lnTo>
                      <a:pt x="1472" y="220"/>
                    </a:lnTo>
                    <a:close/>
                    <a:moveTo>
                      <a:pt x="1472" y="490"/>
                    </a:moveTo>
                    <a:lnTo>
                      <a:pt x="1707" y="490"/>
                    </a:lnTo>
                    <a:lnTo>
                      <a:pt x="1707" y="643"/>
                    </a:lnTo>
                    <a:lnTo>
                      <a:pt x="1472" y="643"/>
                    </a:lnTo>
                    <a:lnTo>
                      <a:pt x="1472" y="490"/>
                    </a:lnTo>
                    <a:close/>
                    <a:moveTo>
                      <a:pt x="1472" y="760"/>
                    </a:moveTo>
                    <a:lnTo>
                      <a:pt x="1707" y="760"/>
                    </a:lnTo>
                    <a:lnTo>
                      <a:pt x="1707" y="914"/>
                    </a:lnTo>
                    <a:lnTo>
                      <a:pt x="1472" y="914"/>
                    </a:lnTo>
                    <a:lnTo>
                      <a:pt x="1472" y="760"/>
                    </a:lnTo>
                    <a:close/>
                    <a:moveTo>
                      <a:pt x="1472" y="1031"/>
                    </a:moveTo>
                    <a:lnTo>
                      <a:pt x="1707" y="1031"/>
                    </a:lnTo>
                    <a:lnTo>
                      <a:pt x="1707" y="1185"/>
                    </a:lnTo>
                    <a:lnTo>
                      <a:pt x="1472" y="1185"/>
                    </a:lnTo>
                    <a:lnTo>
                      <a:pt x="1472" y="1031"/>
                    </a:lnTo>
                    <a:close/>
                    <a:moveTo>
                      <a:pt x="1096" y="220"/>
                    </a:moveTo>
                    <a:lnTo>
                      <a:pt x="1331" y="220"/>
                    </a:lnTo>
                    <a:lnTo>
                      <a:pt x="1331" y="372"/>
                    </a:lnTo>
                    <a:lnTo>
                      <a:pt x="1096" y="372"/>
                    </a:lnTo>
                    <a:lnTo>
                      <a:pt x="1096" y="220"/>
                    </a:lnTo>
                    <a:close/>
                    <a:moveTo>
                      <a:pt x="1096" y="490"/>
                    </a:moveTo>
                    <a:lnTo>
                      <a:pt x="1331" y="490"/>
                    </a:lnTo>
                    <a:lnTo>
                      <a:pt x="1331" y="643"/>
                    </a:lnTo>
                    <a:lnTo>
                      <a:pt x="1096" y="643"/>
                    </a:lnTo>
                    <a:lnTo>
                      <a:pt x="1096" y="490"/>
                    </a:lnTo>
                    <a:close/>
                    <a:moveTo>
                      <a:pt x="1096" y="760"/>
                    </a:moveTo>
                    <a:lnTo>
                      <a:pt x="1331" y="760"/>
                    </a:lnTo>
                    <a:lnTo>
                      <a:pt x="1331" y="914"/>
                    </a:lnTo>
                    <a:lnTo>
                      <a:pt x="1096" y="914"/>
                    </a:lnTo>
                    <a:lnTo>
                      <a:pt x="1096" y="760"/>
                    </a:lnTo>
                    <a:close/>
                    <a:moveTo>
                      <a:pt x="1096" y="1031"/>
                    </a:moveTo>
                    <a:lnTo>
                      <a:pt x="1331" y="1031"/>
                    </a:lnTo>
                    <a:lnTo>
                      <a:pt x="1331" y="1185"/>
                    </a:lnTo>
                    <a:lnTo>
                      <a:pt x="1096" y="1185"/>
                    </a:lnTo>
                    <a:lnTo>
                      <a:pt x="1096" y="1031"/>
                    </a:lnTo>
                    <a:close/>
                    <a:moveTo>
                      <a:pt x="690" y="767"/>
                    </a:moveTo>
                    <a:lnTo>
                      <a:pt x="866" y="767"/>
                    </a:lnTo>
                    <a:lnTo>
                      <a:pt x="866" y="932"/>
                    </a:lnTo>
                    <a:lnTo>
                      <a:pt x="690" y="932"/>
                    </a:lnTo>
                    <a:lnTo>
                      <a:pt x="690" y="767"/>
                    </a:lnTo>
                    <a:close/>
                    <a:moveTo>
                      <a:pt x="690" y="1058"/>
                    </a:moveTo>
                    <a:lnTo>
                      <a:pt x="866" y="1058"/>
                    </a:lnTo>
                    <a:lnTo>
                      <a:pt x="866" y="1222"/>
                    </a:lnTo>
                    <a:lnTo>
                      <a:pt x="690" y="1222"/>
                    </a:lnTo>
                    <a:lnTo>
                      <a:pt x="690" y="1058"/>
                    </a:lnTo>
                    <a:close/>
                    <a:moveTo>
                      <a:pt x="690" y="1348"/>
                    </a:moveTo>
                    <a:lnTo>
                      <a:pt x="866" y="1348"/>
                    </a:lnTo>
                    <a:lnTo>
                      <a:pt x="866" y="1512"/>
                    </a:lnTo>
                    <a:lnTo>
                      <a:pt x="690" y="1512"/>
                    </a:lnTo>
                    <a:lnTo>
                      <a:pt x="690" y="1348"/>
                    </a:lnTo>
                    <a:close/>
                    <a:moveTo>
                      <a:pt x="405" y="767"/>
                    </a:moveTo>
                    <a:lnTo>
                      <a:pt x="581" y="767"/>
                    </a:lnTo>
                    <a:lnTo>
                      <a:pt x="581" y="932"/>
                    </a:lnTo>
                    <a:lnTo>
                      <a:pt x="405" y="932"/>
                    </a:lnTo>
                    <a:lnTo>
                      <a:pt x="405" y="767"/>
                    </a:lnTo>
                    <a:close/>
                    <a:moveTo>
                      <a:pt x="405" y="1058"/>
                    </a:moveTo>
                    <a:lnTo>
                      <a:pt x="581" y="1058"/>
                    </a:lnTo>
                    <a:lnTo>
                      <a:pt x="581" y="1222"/>
                    </a:lnTo>
                    <a:lnTo>
                      <a:pt x="405" y="1222"/>
                    </a:lnTo>
                    <a:lnTo>
                      <a:pt x="405" y="1058"/>
                    </a:lnTo>
                    <a:close/>
                    <a:moveTo>
                      <a:pt x="405" y="1348"/>
                    </a:moveTo>
                    <a:lnTo>
                      <a:pt x="581" y="1348"/>
                    </a:lnTo>
                    <a:lnTo>
                      <a:pt x="581" y="1512"/>
                    </a:lnTo>
                    <a:lnTo>
                      <a:pt x="405" y="1512"/>
                    </a:lnTo>
                    <a:lnTo>
                      <a:pt x="405" y="1348"/>
                    </a:lnTo>
                    <a:close/>
                    <a:moveTo>
                      <a:pt x="119" y="767"/>
                    </a:moveTo>
                    <a:lnTo>
                      <a:pt x="295" y="767"/>
                    </a:lnTo>
                    <a:lnTo>
                      <a:pt x="295" y="932"/>
                    </a:lnTo>
                    <a:lnTo>
                      <a:pt x="119" y="932"/>
                    </a:lnTo>
                    <a:lnTo>
                      <a:pt x="119" y="767"/>
                    </a:lnTo>
                    <a:close/>
                    <a:moveTo>
                      <a:pt x="119" y="1058"/>
                    </a:moveTo>
                    <a:lnTo>
                      <a:pt x="295" y="1058"/>
                    </a:lnTo>
                    <a:lnTo>
                      <a:pt x="295" y="1222"/>
                    </a:lnTo>
                    <a:lnTo>
                      <a:pt x="119" y="1222"/>
                    </a:lnTo>
                    <a:lnTo>
                      <a:pt x="119" y="1058"/>
                    </a:lnTo>
                    <a:close/>
                    <a:moveTo>
                      <a:pt x="295" y="1348"/>
                    </a:moveTo>
                    <a:lnTo>
                      <a:pt x="295" y="1512"/>
                    </a:lnTo>
                    <a:lnTo>
                      <a:pt x="119" y="1512"/>
                    </a:lnTo>
                    <a:lnTo>
                      <a:pt x="119" y="1348"/>
                    </a:lnTo>
                    <a:lnTo>
                      <a:pt x="295" y="1348"/>
                    </a:ln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958500" y="3408087"/>
                <a:ext cx="968599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Buildings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232150" y="1116716"/>
              <a:ext cx="1074174" cy="563888"/>
              <a:chOff x="9771422" y="5899622"/>
              <a:chExt cx="1074174" cy="563888"/>
            </a:xfrm>
          </p:grpSpPr>
          <p:grpSp>
            <p:nvGrpSpPr>
              <p:cNvPr id="55" name="Group 54"/>
              <p:cNvGrpSpPr>
                <a:grpSpLocks noChangeAspect="1"/>
              </p:cNvGrpSpPr>
              <p:nvPr/>
            </p:nvGrpSpPr>
            <p:grpSpPr>
              <a:xfrm>
                <a:off x="10093814" y="5899622"/>
                <a:ext cx="365167" cy="368280"/>
                <a:chOff x="4706938" y="2719388"/>
                <a:chExt cx="558800" cy="563563"/>
              </a:xfrm>
              <a:solidFill>
                <a:schemeClr val="tx1"/>
              </a:solidFill>
            </p:grpSpPr>
            <p:sp>
              <p:nvSpPr>
                <p:cNvPr id="57" name="Freeform 87"/>
                <p:cNvSpPr>
                  <a:spLocks/>
                </p:cNvSpPr>
                <p:nvPr/>
              </p:nvSpPr>
              <p:spPr bwMode="auto">
                <a:xfrm>
                  <a:off x="4849813" y="2719388"/>
                  <a:ext cx="273050" cy="87313"/>
                </a:xfrm>
                <a:custGeom>
                  <a:avLst/>
                  <a:gdLst>
                    <a:gd name="T0" fmla="*/ 88 w 1028"/>
                    <a:gd name="T1" fmla="*/ 331 h 331"/>
                    <a:gd name="T2" fmla="*/ 111 w 1028"/>
                    <a:gd name="T3" fmla="*/ 325 h 331"/>
                    <a:gd name="T4" fmla="*/ 131 w 1028"/>
                    <a:gd name="T5" fmla="*/ 313 h 331"/>
                    <a:gd name="T6" fmla="*/ 146 w 1028"/>
                    <a:gd name="T7" fmla="*/ 295 h 331"/>
                    <a:gd name="T8" fmla="*/ 157 w 1028"/>
                    <a:gd name="T9" fmla="*/ 274 h 331"/>
                    <a:gd name="T10" fmla="*/ 160 w 1028"/>
                    <a:gd name="T11" fmla="*/ 251 h 331"/>
                    <a:gd name="T12" fmla="*/ 161 w 1028"/>
                    <a:gd name="T13" fmla="*/ 232 h 331"/>
                    <a:gd name="T14" fmla="*/ 171 w 1028"/>
                    <a:gd name="T15" fmla="*/ 208 h 331"/>
                    <a:gd name="T16" fmla="*/ 186 w 1028"/>
                    <a:gd name="T17" fmla="*/ 188 h 331"/>
                    <a:gd name="T18" fmla="*/ 207 w 1028"/>
                    <a:gd name="T19" fmla="*/ 172 h 331"/>
                    <a:gd name="T20" fmla="*/ 232 w 1028"/>
                    <a:gd name="T21" fmla="*/ 163 h 331"/>
                    <a:gd name="T22" fmla="*/ 777 w 1028"/>
                    <a:gd name="T23" fmla="*/ 162 h 331"/>
                    <a:gd name="T24" fmla="*/ 796 w 1028"/>
                    <a:gd name="T25" fmla="*/ 163 h 331"/>
                    <a:gd name="T26" fmla="*/ 821 w 1028"/>
                    <a:gd name="T27" fmla="*/ 172 h 331"/>
                    <a:gd name="T28" fmla="*/ 840 w 1028"/>
                    <a:gd name="T29" fmla="*/ 188 h 331"/>
                    <a:gd name="T30" fmla="*/ 857 w 1028"/>
                    <a:gd name="T31" fmla="*/ 208 h 331"/>
                    <a:gd name="T32" fmla="*/ 865 w 1028"/>
                    <a:gd name="T33" fmla="*/ 232 h 331"/>
                    <a:gd name="T34" fmla="*/ 867 w 1028"/>
                    <a:gd name="T35" fmla="*/ 251 h 331"/>
                    <a:gd name="T36" fmla="*/ 871 w 1028"/>
                    <a:gd name="T37" fmla="*/ 274 h 331"/>
                    <a:gd name="T38" fmla="*/ 880 w 1028"/>
                    <a:gd name="T39" fmla="*/ 295 h 331"/>
                    <a:gd name="T40" fmla="*/ 897 w 1028"/>
                    <a:gd name="T41" fmla="*/ 313 h 331"/>
                    <a:gd name="T42" fmla="*/ 917 w 1028"/>
                    <a:gd name="T43" fmla="*/ 325 h 331"/>
                    <a:gd name="T44" fmla="*/ 939 w 1028"/>
                    <a:gd name="T45" fmla="*/ 331 h 331"/>
                    <a:gd name="T46" fmla="*/ 955 w 1028"/>
                    <a:gd name="T47" fmla="*/ 331 h 331"/>
                    <a:gd name="T48" fmla="*/ 979 w 1028"/>
                    <a:gd name="T49" fmla="*/ 325 h 331"/>
                    <a:gd name="T50" fmla="*/ 998 w 1028"/>
                    <a:gd name="T51" fmla="*/ 313 h 331"/>
                    <a:gd name="T52" fmla="*/ 1014 w 1028"/>
                    <a:gd name="T53" fmla="*/ 295 h 331"/>
                    <a:gd name="T54" fmla="*/ 1024 w 1028"/>
                    <a:gd name="T55" fmla="*/ 274 h 331"/>
                    <a:gd name="T56" fmla="*/ 1028 w 1028"/>
                    <a:gd name="T57" fmla="*/ 251 h 331"/>
                    <a:gd name="T58" fmla="*/ 1023 w 1028"/>
                    <a:gd name="T59" fmla="*/ 201 h 331"/>
                    <a:gd name="T60" fmla="*/ 997 w 1028"/>
                    <a:gd name="T61" fmla="*/ 131 h 331"/>
                    <a:gd name="T62" fmla="*/ 954 w 1028"/>
                    <a:gd name="T63" fmla="*/ 74 h 331"/>
                    <a:gd name="T64" fmla="*/ 897 w 1028"/>
                    <a:gd name="T65" fmla="*/ 31 h 331"/>
                    <a:gd name="T66" fmla="*/ 828 w 1028"/>
                    <a:gd name="T67" fmla="*/ 6 h 331"/>
                    <a:gd name="T68" fmla="*/ 249 w 1028"/>
                    <a:gd name="T69" fmla="*/ 0 h 331"/>
                    <a:gd name="T70" fmla="*/ 199 w 1028"/>
                    <a:gd name="T71" fmla="*/ 6 h 331"/>
                    <a:gd name="T72" fmla="*/ 130 w 1028"/>
                    <a:gd name="T73" fmla="*/ 31 h 331"/>
                    <a:gd name="T74" fmla="*/ 72 w 1028"/>
                    <a:gd name="T75" fmla="*/ 74 h 331"/>
                    <a:gd name="T76" fmla="*/ 30 w 1028"/>
                    <a:gd name="T77" fmla="*/ 131 h 331"/>
                    <a:gd name="T78" fmla="*/ 4 w 1028"/>
                    <a:gd name="T79" fmla="*/ 201 h 331"/>
                    <a:gd name="T80" fmla="*/ 0 w 1028"/>
                    <a:gd name="T81" fmla="*/ 251 h 331"/>
                    <a:gd name="T82" fmla="*/ 3 w 1028"/>
                    <a:gd name="T83" fmla="*/ 274 h 331"/>
                    <a:gd name="T84" fmla="*/ 13 w 1028"/>
                    <a:gd name="T85" fmla="*/ 295 h 331"/>
                    <a:gd name="T86" fmla="*/ 29 w 1028"/>
                    <a:gd name="T87" fmla="*/ 313 h 331"/>
                    <a:gd name="T88" fmla="*/ 49 w 1028"/>
                    <a:gd name="T89" fmla="*/ 325 h 331"/>
                    <a:gd name="T90" fmla="*/ 71 w 1028"/>
                    <a:gd name="T91" fmla="*/ 331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28" h="331">
                      <a:moveTo>
                        <a:pt x="79" y="331"/>
                      </a:moveTo>
                      <a:lnTo>
                        <a:pt x="79" y="331"/>
                      </a:lnTo>
                      <a:lnTo>
                        <a:pt x="88" y="331"/>
                      </a:lnTo>
                      <a:lnTo>
                        <a:pt x="96" y="329"/>
                      </a:lnTo>
                      <a:lnTo>
                        <a:pt x="104" y="327"/>
                      </a:lnTo>
                      <a:lnTo>
                        <a:pt x="111" y="325"/>
                      </a:lnTo>
                      <a:lnTo>
                        <a:pt x="118" y="321"/>
                      </a:lnTo>
                      <a:lnTo>
                        <a:pt x="125" y="318"/>
                      </a:lnTo>
                      <a:lnTo>
                        <a:pt x="131" y="313"/>
                      </a:lnTo>
                      <a:lnTo>
                        <a:pt x="137" y="307"/>
                      </a:lnTo>
                      <a:lnTo>
                        <a:pt x="141" y="301"/>
                      </a:lnTo>
                      <a:lnTo>
                        <a:pt x="146" y="295"/>
                      </a:lnTo>
                      <a:lnTo>
                        <a:pt x="151" y="290"/>
                      </a:lnTo>
                      <a:lnTo>
                        <a:pt x="153" y="283"/>
                      </a:lnTo>
                      <a:lnTo>
                        <a:pt x="157" y="274"/>
                      </a:lnTo>
                      <a:lnTo>
                        <a:pt x="158" y="267"/>
                      </a:lnTo>
                      <a:lnTo>
                        <a:pt x="159" y="259"/>
                      </a:lnTo>
                      <a:lnTo>
                        <a:pt x="160" y="251"/>
                      </a:lnTo>
                      <a:lnTo>
                        <a:pt x="160" y="251"/>
                      </a:lnTo>
                      <a:lnTo>
                        <a:pt x="160" y="242"/>
                      </a:lnTo>
                      <a:lnTo>
                        <a:pt x="161" y="232"/>
                      </a:lnTo>
                      <a:lnTo>
                        <a:pt x="164" y="224"/>
                      </a:lnTo>
                      <a:lnTo>
                        <a:pt x="167" y="216"/>
                      </a:lnTo>
                      <a:lnTo>
                        <a:pt x="171" y="208"/>
                      </a:lnTo>
                      <a:lnTo>
                        <a:pt x="175" y="201"/>
                      </a:lnTo>
                      <a:lnTo>
                        <a:pt x="180" y="194"/>
                      </a:lnTo>
                      <a:lnTo>
                        <a:pt x="186" y="188"/>
                      </a:lnTo>
                      <a:lnTo>
                        <a:pt x="193" y="182"/>
                      </a:lnTo>
                      <a:lnTo>
                        <a:pt x="199" y="177"/>
                      </a:lnTo>
                      <a:lnTo>
                        <a:pt x="207" y="172"/>
                      </a:lnTo>
                      <a:lnTo>
                        <a:pt x="214" y="169"/>
                      </a:lnTo>
                      <a:lnTo>
                        <a:pt x="222" y="165"/>
                      </a:lnTo>
                      <a:lnTo>
                        <a:pt x="232" y="163"/>
                      </a:lnTo>
                      <a:lnTo>
                        <a:pt x="240" y="162"/>
                      </a:lnTo>
                      <a:lnTo>
                        <a:pt x="249" y="162"/>
                      </a:lnTo>
                      <a:lnTo>
                        <a:pt x="777" y="162"/>
                      </a:lnTo>
                      <a:lnTo>
                        <a:pt x="777" y="162"/>
                      </a:lnTo>
                      <a:lnTo>
                        <a:pt x="787" y="162"/>
                      </a:lnTo>
                      <a:lnTo>
                        <a:pt x="796" y="163"/>
                      </a:lnTo>
                      <a:lnTo>
                        <a:pt x="804" y="165"/>
                      </a:lnTo>
                      <a:lnTo>
                        <a:pt x="812" y="169"/>
                      </a:lnTo>
                      <a:lnTo>
                        <a:pt x="821" y="172"/>
                      </a:lnTo>
                      <a:lnTo>
                        <a:pt x="828" y="177"/>
                      </a:lnTo>
                      <a:lnTo>
                        <a:pt x="835" y="182"/>
                      </a:lnTo>
                      <a:lnTo>
                        <a:pt x="840" y="188"/>
                      </a:lnTo>
                      <a:lnTo>
                        <a:pt x="846" y="194"/>
                      </a:lnTo>
                      <a:lnTo>
                        <a:pt x="852" y="201"/>
                      </a:lnTo>
                      <a:lnTo>
                        <a:pt x="857" y="208"/>
                      </a:lnTo>
                      <a:lnTo>
                        <a:pt x="860" y="216"/>
                      </a:lnTo>
                      <a:lnTo>
                        <a:pt x="863" y="224"/>
                      </a:lnTo>
                      <a:lnTo>
                        <a:pt x="865" y="232"/>
                      </a:lnTo>
                      <a:lnTo>
                        <a:pt x="866" y="242"/>
                      </a:lnTo>
                      <a:lnTo>
                        <a:pt x="867" y="251"/>
                      </a:lnTo>
                      <a:lnTo>
                        <a:pt x="867" y="251"/>
                      </a:lnTo>
                      <a:lnTo>
                        <a:pt x="867" y="259"/>
                      </a:lnTo>
                      <a:lnTo>
                        <a:pt x="869" y="267"/>
                      </a:lnTo>
                      <a:lnTo>
                        <a:pt x="871" y="274"/>
                      </a:lnTo>
                      <a:lnTo>
                        <a:pt x="873" y="283"/>
                      </a:lnTo>
                      <a:lnTo>
                        <a:pt x="877" y="290"/>
                      </a:lnTo>
                      <a:lnTo>
                        <a:pt x="880" y="295"/>
                      </a:lnTo>
                      <a:lnTo>
                        <a:pt x="885" y="301"/>
                      </a:lnTo>
                      <a:lnTo>
                        <a:pt x="891" y="307"/>
                      </a:lnTo>
                      <a:lnTo>
                        <a:pt x="897" y="313"/>
                      </a:lnTo>
                      <a:lnTo>
                        <a:pt x="902" y="318"/>
                      </a:lnTo>
                      <a:lnTo>
                        <a:pt x="910" y="321"/>
                      </a:lnTo>
                      <a:lnTo>
                        <a:pt x="917" y="325"/>
                      </a:lnTo>
                      <a:lnTo>
                        <a:pt x="924" y="327"/>
                      </a:lnTo>
                      <a:lnTo>
                        <a:pt x="932" y="329"/>
                      </a:lnTo>
                      <a:lnTo>
                        <a:pt x="939" y="331"/>
                      </a:lnTo>
                      <a:lnTo>
                        <a:pt x="947" y="331"/>
                      </a:lnTo>
                      <a:lnTo>
                        <a:pt x="947" y="331"/>
                      </a:lnTo>
                      <a:lnTo>
                        <a:pt x="955" y="331"/>
                      </a:lnTo>
                      <a:lnTo>
                        <a:pt x="963" y="329"/>
                      </a:lnTo>
                      <a:lnTo>
                        <a:pt x="972" y="327"/>
                      </a:lnTo>
                      <a:lnTo>
                        <a:pt x="979" y="325"/>
                      </a:lnTo>
                      <a:lnTo>
                        <a:pt x="986" y="321"/>
                      </a:lnTo>
                      <a:lnTo>
                        <a:pt x="993" y="318"/>
                      </a:lnTo>
                      <a:lnTo>
                        <a:pt x="998" y="313"/>
                      </a:lnTo>
                      <a:lnTo>
                        <a:pt x="1004" y="307"/>
                      </a:lnTo>
                      <a:lnTo>
                        <a:pt x="1009" y="301"/>
                      </a:lnTo>
                      <a:lnTo>
                        <a:pt x="1014" y="295"/>
                      </a:lnTo>
                      <a:lnTo>
                        <a:pt x="1018" y="290"/>
                      </a:lnTo>
                      <a:lnTo>
                        <a:pt x="1021" y="283"/>
                      </a:lnTo>
                      <a:lnTo>
                        <a:pt x="1024" y="274"/>
                      </a:lnTo>
                      <a:lnTo>
                        <a:pt x="1025" y="267"/>
                      </a:lnTo>
                      <a:lnTo>
                        <a:pt x="1028" y="259"/>
                      </a:lnTo>
                      <a:lnTo>
                        <a:pt x="1028" y="251"/>
                      </a:lnTo>
                      <a:lnTo>
                        <a:pt x="1028" y="251"/>
                      </a:lnTo>
                      <a:lnTo>
                        <a:pt x="1027" y="225"/>
                      </a:lnTo>
                      <a:lnTo>
                        <a:pt x="1023" y="201"/>
                      </a:lnTo>
                      <a:lnTo>
                        <a:pt x="1016" y="176"/>
                      </a:lnTo>
                      <a:lnTo>
                        <a:pt x="1008" y="154"/>
                      </a:lnTo>
                      <a:lnTo>
                        <a:pt x="997" y="131"/>
                      </a:lnTo>
                      <a:lnTo>
                        <a:pt x="984" y="110"/>
                      </a:lnTo>
                      <a:lnTo>
                        <a:pt x="970" y="92"/>
                      </a:lnTo>
                      <a:lnTo>
                        <a:pt x="954" y="74"/>
                      </a:lnTo>
                      <a:lnTo>
                        <a:pt x="936" y="58"/>
                      </a:lnTo>
                      <a:lnTo>
                        <a:pt x="918" y="44"/>
                      </a:lnTo>
                      <a:lnTo>
                        <a:pt x="897" y="31"/>
                      </a:lnTo>
                      <a:lnTo>
                        <a:pt x="874" y="20"/>
                      </a:lnTo>
                      <a:lnTo>
                        <a:pt x="852" y="12"/>
                      </a:lnTo>
                      <a:lnTo>
                        <a:pt x="828" y="6"/>
                      </a:lnTo>
                      <a:lnTo>
                        <a:pt x="803" y="2"/>
                      </a:lnTo>
                      <a:lnTo>
                        <a:pt x="777" y="0"/>
                      </a:lnTo>
                      <a:lnTo>
                        <a:pt x="249" y="0"/>
                      </a:lnTo>
                      <a:lnTo>
                        <a:pt x="249" y="0"/>
                      </a:lnTo>
                      <a:lnTo>
                        <a:pt x="223" y="2"/>
                      </a:lnTo>
                      <a:lnTo>
                        <a:pt x="199" y="6"/>
                      </a:lnTo>
                      <a:lnTo>
                        <a:pt x="175" y="12"/>
                      </a:lnTo>
                      <a:lnTo>
                        <a:pt x="152" y="20"/>
                      </a:lnTo>
                      <a:lnTo>
                        <a:pt x="130" y="31"/>
                      </a:lnTo>
                      <a:lnTo>
                        <a:pt x="110" y="44"/>
                      </a:lnTo>
                      <a:lnTo>
                        <a:pt x="90" y="58"/>
                      </a:lnTo>
                      <a:lnTo>
                        <a:pt x="72" y="74"/>
                      </a:lnTo>
                      <a:lnTo>
                        <a:pt x="57" y="92"/>
                      </a:lnTo>
                      <a:lnTo>
                        <a:pt x="42" y="110"/>
                      </a:lnTo>
                      <a:lnTo>
                        <a:pt x="30" y="131"/>
                      </a:lnTo>
                      <a:lnTo>
                        <a:pt x="20" y="154"/>
                      </a:lnTo>
                      <a:lnTo>
                        <a:pt x="10" y="176"/>
                      </a:lnTo>
                      <a:lnTo>
                        <a:pt x="4" y="201"/>
                      </a:lnTo>
                      <a:lnTo>
                        <a:pt x="1" y="225"/>
                      </a:lnTo>
                      <a:lnTo>
                        <a:pt x="0" y="251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1" y="267"/>
                      </a:lnTo>
                      <a:lnTo>
                        <a:pt x="3" y="274"/>
                      </a:lnTo>
                      <a:lnTo>
                        <a:pt x="6" y="283"/>
                      </a:lnTo>
                      <a:lnTo>
                        <a:pt x="9" y="290"/>
                      </a:lnTo>
                      <a:lnTo>
                        <a:pt x="13" y="295"/>
                      </a:lnTo>
                      <a:lnTo>
                        <a:pt x="17" y="301"/>
                      </a:lnTo>
                      <a:lnTo>
                        <a:pt x="23" y="307"/>
                      </a:lnTo>
                      <a:lnTo>
                        <a:pt x="29" y="313"/>
                      </a:lnTo>
                      <a:lnTo>
                        <a:pt x="35" y="318"/>
                      </a:lnTo>
                      <a:lnTo>
                        <a:pt x="42" y="321"/>
                      </a:lnTo>
                      <a:lnTo>
                        <a:pt x="49" y="325"/>
                      </a:lnTo>
                      <a:lnTo>
                        <a:pt x="56" y="327"/>
                      </a:lnTo>
                      <a:lnTo>
                        <a:pt x="63" y="329"/>
                      </a:lnTo>
                      <a:lnTo>
                        <a:pt x="71" y="331"/>
                      </a:lnTo>
                      <a:lnTo>
                        <a:pt x="79" y="331"/>
                      </a:lnTo>
                      <a:lnTo>
                        <a:pt x="79" y="331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" name="Freeform 88"/>
                <p:cNvSpPr>
                  <a:spLocks noEditPoints="1"/>
                </p:cNvSpPr>
                <p:nvPr/>
              </p:nvSpPr>
              <p:spPr bwMode="auto">
                <a:xfrm>
                  <a:off x="4706938" y="2822576"/>
                  <a:ext cx="558800" cy="460375"/>
                </a:xfrm>
                <a:custGeom>
                  <a:avLst/>
                  <a:gdLst>
                    <a:gd name="T0" fmla="*/ 226 w 2115"/>
                    <a:gd name="T1" fmla="*/ 1 h 1744"/>
                    <a:gd name="T2" fmla="*/ 133 w 2115"/>
                    <a:gd name="T3" fmla="*/ 31 h 1744"/>
                    <a:gd name="T4" fmla="*/ 58 w 2115"/>
                    <a:gd name="T5" fmla="*/ 93 h 1744"/>
                    <a:gd name="T6" fmla="*/ 11 w 2115"/>
                    <a:gd name="T7" fmla="*/ 178 h 1744"/>
                    <a:gd name="T8" fmla="*/ 0 w 2115"/>
                    <a:gd name="T9" fmla="*/ 1492 h 1744"/>
                    <a:gd name="T10" fmla="*/ 11 w 2115"/>
                    <a:gd name="T11" fmla="*/ 1567 h 1744"/>
                    <a:gd name="T12" fmla="*/ 58 w 2115"/>
                    <a:gd name="T13" fmla="*/ 1652 h 1744"/>
                    <a:gd name="T14" fmla="*/ 133 w 2115"/>
                    <a:gd name="T15" fmla="*/ 1713 h 1744"/>
                    <a:gd name="T16" fmla="*/ 226 w 2115"/>
                    <a:gd name="T17" fmla="*/ 1742 h 1744"/>
                    <a:gd name="T18" fmla="*/ 1888 w 2115"/>
                    <a:gd name="T19" fmla="*/ 1742 h 1744"/>
                    <a:gd name="T20" fmla="*/ 1983 w 2115"/>
                    <a:gd name="T21" fmla="*/ 1713 h 1744"/>
                    <a:gd name="T22" fmla="*/ 2058 w 2115"/>
                    <a:gd name="T23" fmla="*/ 1652 h 1744"/>
                    <a:gd name="T24" fmla="*/ 2103 w 2115"/>
                    <a:gd name="T25" fmla="*/ 1567 h 1744"/>
                    <a:gd name="T26" fmla="*/ 2115 w 2115"/>
                    <a:gd name="T27" fmla="*/ 253 h 1744"/>
                    <a:gd name="T28" fmla="*/ 2103 w 2115"/>
                    <a:gd name="T29" fmla="*/ 178 h 1744"/>
                    <a:gd name="T30" fmla="*/ 2058 w 2115"/>
                    <a:gd name="T31" fmla="*/ 93 h 1744"/>
                    <a:gd name="T32" fmla="*/ 1983 w 2115"/>
                    <a:gd name="T33" fmla="*/ 31 h 1744"/>
                    <a:gd name="T34" fmla="*/ 1888 w 2115"/>
                    <a:gd name="T35" fmla="*/ 1 h 1744"/>
                    <a:gd name="T36" fmla="*/ 1057 w 2115"/>
                    <a:gd name="T37" fmla="*/ 1409 h 1744"/>
                    <a:gd name="T38" fmla="*/ 948 w 2115"/>
                    <a:gd name="T39" fmla="*/ 1398 h 1744"/>
                    <a:gd name="T40" fmla="*/ 847 w 2115"/>
                    <a:gd name="T41" fmla="*/ 1367 h 1744"/>
                    <a:gd name="T42" fmla="*/ 756 w 2115"/>
                    <a:gd name="T43" fmla="*/ 1317 h 1744"/>
                    <a:gd name="T44" fmla="*/ 677 w 2115"/>
                    <a:gd name="T45" fmla="*/ 1252 h 1744"/>
                    <a:gd name="T46" fmla="*/ 612 w 2115"/>
                    <a:gd name="T47" fmla="*/ 1172 h 1744"/>
                    <a:gd name="T48" fmla="*/ 561 w 2115"/>
                    <a:gd name="T49" fmla="*/ 1081 h 1744"/>
                    <a:gd name="T50" fmla="*/ 531 w 2115"/>
                    <a:gd name="T51" fmla="*/ 980 h 1744"/>
                    <a:gd name="T52" fmla="*/ 519 w 2115"/>
                    <a:gd name="T53" fmla="*/ 873 h 1744"/>
                    <a:gd name="T54" fmla="*/ 526 w 2115"/>
                    <a:gd name="T55" fmla="*/ 791 h 1744"/>
                    <a:gd name="T56" fmla="*/ 552 w 2115"/>
                    <a:gd name="T57" fmla="*/ 688 h 1744"/>
                    <a:gd name="T58" fmla="*/ 598 w 2115"/>
                    <a:gd name="T59" fmla="*/ 594 h 1744"/>
                    <a:gd name="T60" fmla="*/ 658 w 2115"/>
                    <a:gd name="T61" fmla="*/ 511 h 1744"/>
                    <a:gd name="T62" fmla="*/ 736 w 2115"/>
                    <a:gd name="T63" fmla="*/ 442 h 1744"/>
                    <a:gd name="T64" fmla="*/ 824 w 2115"/>
                    <a:gd name="T65" fmla="*/ 388 h 1744"/>
                    <a:gd name="T66" fmla="*/ 922 w 2115"/>
                    <a:gd name="T67" fmla="*/ 353 h 1744"/>
                    <a:gd name="T68" fmla="*/ 1028 w 2115"/>
                    <a:gd name="T69" fmla="*/ 336 h 1744"/>
                    <a:gd name="T70" fmla="*/ 1112 w 2115"/>
                    <a:gd name="T71" fmla="*/ 337 h 1744"/>
                    <a:gd name="T72" fmla="*/ 1216 w 2115"/>
                    <a:gd name="T73" fmla="*/ 360 h 1744"/>
                    <a:gd name="T74" fmla="*/ 1313 w 2115"/>
                    <a:gd name="T75" fmla="*/ 399 h 1744"/>
                    <a:gd name="T76" fmla="*/ 1398 w 2115"/>
                    <a:gd name="T77" fmla="*/ 458 h 1744"/>
                    <a:gd name="T78" fmla="*/ 1471 w 2115"/>
                    <a:gd name="T79" fmla="*/ 531 h 1744"/>
                    <a:gd name="T80" fmla="*/ 1528 w 2115"/>
                    <a:gd name="T81" fmla="*/ 616 h 1744"/>
                    <a:gd name="T82" fmla="*/ 1569 w 2115"/>
                    <a:gd name="T83" fmla="*/ 712 h 1744"/>
                    <a:gd name="T84" fmla="*/ 1590 w 2115"/>
                    <a:gd name="T85" fmla="*/ 817 h 1744"/>
                    <a:gd name="T86" fmla="*/ 1593 w 2115"/>
                    <a:gd name="T87" fmla="*/ 901 h 1744"/>
                    <a:gd name="T88" fmla="*/ 1576 w 2115"/>
                    <a:gd name="T89" fmla="*/ 1007 h 1744"/>
                    <a:gd name="T90" fmla="*/ 1540 w 2115"/>
                    <a:gd name="T91" fmla="*/ 1106 h 1744"/>
                    <a:gd name="T92" fmla="*/ 1486 w 2115"/>
                    <a:gd name="T93" fmla="*/ 1193 h 1744"/>
                    <a:gd name="T94" fmla="*/ 1417 w 2115"/>
                    <a:gd name="T95" fmla="*/ 1269 h 1744"/>
                    <a:gd name="T96" fmla="*/ 1335 w 2115"/>
                    <a:gd name="T97" fmla="*/ 1331 h 1744"/>
                    <a:gd name="T98" fmla="*/ 1242 w 2115"/>
                    <a:gd name="T99" fmla="*/ 1377 h 1744"/>
                    <a:gd name="T100" fmla="*/ 1139 w 2115"/>
                    <a:gd name="T101" fmla="*/ 1403 h 1744"/>
                    <a:gd name="T102" fmla="*/ 1057 w 2115"/>
                    <a:gd name="T103" fmla="*/ 1409 h 1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115" h="1744">
                      <a:moveTo>
                        <a:pt x="1862" y="0"/>
                      </a:moveTo>
                      <a:lnTo>
                        <a:pt x="252" y="0"/>
                      </a:lnTo>
                      <a:lnTo>
                        <a:pt x="252" y="0"/>
                      </a:lnTo>
                      <a:lnTo>
                        <a:pt x="226" y="1"/>
                      </a:lnTo>
                      <a:lnTo>
                        <a:pt x="202" y="6"/>
                      </a:lnTo>
                      <a:lnTo>
                        <a:pt x="177" y="12"/>
                      </a:lnTo>
                      <a:lnTo>
                        <a:pt x="154" y="20"/>
                      </a:lnTo>
                      <a:lnTo>
                        <a:pt x="133" y="31"/>
                      </a:lnTo>
                      <a:lnTo>
                        <a:pt x="112" y="44"/>
                      </a:lnTo>
                      <a:lnTo>
                        <a:pt x="92" y="58"/>
                      </a:lnTo>
                      <a:lnTo>
                        <a:pt x="74" y="74"/>
                      </a:lnTo>
                      <a:lnTo>
                        <a:pt x="58" y="93"/>
                      </a:lnTo>
                      <a:lnTo>
                        <a:pt x="44" y="111"/>
                      </a:lnTo>
                      <a:lnTo>
                        <a:pt x="31" y="133"/>
                      </a:lnTo>
                      <a:lnTo>
                        <a:pt x="20" y="155"/>
                      </a:lnTo>
                      <a:lnTo>
                        <a:pt x="11" y="178"/>
                      </a:lnTo>
                      <a:lnTo>
                        <a:pt x="5" y="202"/>
                      </a:lnTo>
                      <a:lnTo>
                        <a:pt x="2" y="227"/>
                      </a:lnTo>
                      <a:lnTo>
                        <a:pt x="0" y="253"/>
                      </a:lnTo>
                      <a:lnTo>
                        <a:pt x="0" y="1492"/>
                      </a:lnTo>
                      <a:lnTo>
                        <a:pt x="0" y="1492"/>
                      </a:lnTo>
                      <a:lnTo>
                        <a:pt x="2" y="1518"/>
                      </a:lnTo>
                      <a:lnTo>
                        <a:pt x="5" y="1542"/>
                      </a:lnTo>
                      <a:lnTo>
                        <a:pt x="11" y="1567"/>
                      </a:lnTo>
                      <a:lnTo>
                        <a:pt x="20" y="1590"/>
                      </a:lnTo>
                      <a:lnTo>
                        <a:pt x="31" y="1612"/>
                      </a:lnTo>
                      <a:lnTo>
                        <a:pt x="44" y="1632"/>
                      </a:lnTo>
                      <a:lnTo>
                        <a:pt x="58" y="1652"/>
                      </a:lnTo>
                      <a:lnTo>
                        <a:pt x="74" y="1670"/>
                      </a:lnTo>
                      <a:lnTo>
                        <a:pt x="92" y="1686"/>
                      </a:lnTo>
                      <a:lnTo>
                        <a:pt x="112" y="1701"/>
                      </a:lnTo>
                      <a:lnTo>
                        <a:pt x="133" y="1713"/>
                      </a:lnTo>
                      <a:lnTo>
                        <a:pt x="154" y="1724"/>
                      </a:lnTo>
                      <a:lnTo>
                        <a:pt x="177" y="1733"/>
                      </a:lnTo>
                      <a:lnTo>
                        <a:pt x="202" y="1739"/>
                      </a:lnTo>
                      <a:lnTo>
                        <a:pt x="226" y="1742"/>
                      </a:lnTo>
                      <a:lnTo>
                        <a:pt x="252" y="1744"/>
                      </a:lnTo>
                      <a:lnTo>
                        <a:pt x="1862" y="1744"/>
                      </a:lnTo>
                      <a:lnTo>
                        <a:pt x="1862" y="1744"/>
                      </a:lnTo>
                      <a:lnTo>
                        <a:pt x="1888" y="1742"/>
                      </a:lnTo>
                      <a:lnTo>
                        <a:pt x="1914" y="1739"/>
                      </a:lnTo>
                      <a:lnTo>
                        <a:pt x="1937" y="1733"/>
                      </a:lnTo>
                      <a:lnTo>
                        <a:pt x="1960" y="1724"/>
                      </a:lnTo>
                      <a:lnTo>
                        <a:pt x="1983" y="1713"/>
                      </a:lnTo>
                      <a:lnTo>
                        <a:pt x="2004" y="1701"/>
                      </a:lnTo>
                      <a:lnTo>
                        <a:pt x="2023" y="1686"/>
                      </a:lnTo>
                      <a:lnTo>
                        <a:pt x="2041" y="1670"/>
                      </a:lnTo>
                      <a:lnTo>
                        <a:pt x="2058" y="1652"/>
                      </a:lnTo>
                      <a:lnTo>
                        <a:pt x="2072" y="1632"/>
                      </a:lnTo>
                      <a:lnTo>
                        <a:pt x="2085" y="1612"/>
                      </a:lnTo>
                      <a:lnTo>
                        <a:pt x="2095" y="1590"/>
                      </a:lnTo>
                      <a:lnTo>
                        <a:pt x="2103" y="1567"/>
                      </a:lnTo>
                      <a:lnTo>
                        <a:pt x="2109" y="1542"/>
                      </a:lnTo>
                      <a:lnTo>
                        <a:pt x="2114" y="1518"/>
                      </a:lnTo>
                      <a:lnTo>
                        <a:pt x="2115" y="1492"/>
                      </a:lnTo>
                      <a:lnTo>
                        <a:pt x="2115" y="253"/>
                      </a:lnTo>
                      <a:lnTo>
                        <a:pt x="2115" y="253"/>
                      </a:lnTo>
                      <a:lnTo>
                        <a:pt x="2114" y="227"/>
                      </a:lnTo>
                      <a:lnTo>
                        <a:pt x="2109" y="202"/>
                      </a:lnTo>
                      <a:lnTo>
                        <a:pt x="2103" y="178"/>
                      </a:lnTo>
                      <a:lnTo>
                        <a:pt x="2095" y="155"/>
                      </a:lnTo>
                      <a:lnTo>
                        <a:pt x="2085" y="133"/>
                      </a:lnTo>
                      <a:lnTo>
                        <a:pt x="2072" y="111"/>
                      </a:lnTo>
                      <a:lnTo>
                        <a:pt x="2058" y="93"/>
                      </a:lnTo>
                      <a:lnTo>
                        <a:pt x="2041" y="74"/>
                      </a:lnTo>
                      <a:lnTo>
                        <a:pt x="2023" y="58"/>
                      </a:lnTo>
                      <a:lnTo>
                        <a:pt x="2004" y="44"/>
                      </a:lnTo>
                      <a:lnTo>
                        <a:pt x="1983" y="31"/>
                      </a:lnTo>
                      <a:lnTo>
                        <a:pt x="1960" y="20"/>
                      </a:lnTo>
                      <a:lnTo>
                        <a:pt x="1937" y="12"/>
                      </a:lnTo>
                      <a:lnTo>
                        <a:pt x="1914" y="6"/>
                      </a:lnTo>
                      <a:lnTo>
                        <a:pt x="1888" y="1"/>
                      </a:lnTo>
                      <a:lnTo>
                        <a:pt x="1862" y="0"/>
                      </a:lnTo>
                      <a:lnTo>
                        <a:pt x="1862" y="0"/>
                      </a:lnTo>
                      <a:close/>
                      <a:moveTo>
                        <a:pt x="1057" y="1409"/>
                      </a:moveTo>
                      <a:lnTo>
                        <a:pt x="1057" y="1409"/>
                      </a:lnTo>
                      <a:lnTo>
                        <a:pt x="1028" y="1409"/>
                      </a:lnTo>
                      <a:lnTo>
                        <a:pt x="1002" y="1406"/>
                      </a:lnTo>
                      <a:lnTo>
                        <a:pt x="975" y="1403"/>
                      </a:lnTo>
                      <a:lnTo>
                        <a:pt x="948" y="1398"/>
                      </a:lnTo>
                      <a:lnTo>
                        <a:pt x="922" y="1392"/>
                      </a:lnTo>
                      <a:lnTo>
                        <a:pt x="897" y="1385"/>
                      </a:lnTo>
                      <a:lnTo>
                        <a:pt x="872" y="1377"/>
                      </a:lnTo>
                      <a:lnTo>
                        <a:pt x="847" y="1367"/>
                      </a:lnTo>
                      <a:lnTo>
                        <a:pt x="824" y="1356"/>
                      </a:lnTo>
                      <a:lnTo>
                        <a:pt x="800" y="1344"/>
                      </a:lnTo>
                      <a:lnTo>
                        <a:pt x="778" y="1331"/>
                      </a:lnTo>
                      <a:lnTo>
                        <a:pt x="756" y="1317"/>
                      </a:lnTo>
                      <a:lnTo>
                        <a:pt x="736" y="1302"/>
                      </a:lnTo>
                      <a:lnTo>
                        <a:pt x="715" y="1287"/>
                      </a:lnTo>
                      <a:lnTo>
                        <a:pt x="696" y="1269"/>
                      </a:lnTo>
                      <a:lnTo>
                        <a:pt x="677" y="1252"/>
                      </a:lnTo>
                      <a:lnTo>
                        <a:pt x="658" y="1233"/>
                      </a:lnTo>
                      <a:lnTo>
                        <a:pt x="642" y="1214"/>
                      </a:lnTo>
                      <a:lnTo>
                        <a:pt x="626" y="1193"/>
                      </a:lnTo>
                      <a:lnTo>
                        <a:pt x="612" y="1172"/>
                      </a:lnTo>
                      <a:lnTo>
                        <a:pt x="598" y="1151"/>
                      </a:lnTo>
                      <a:lnTo>
                        <a:pt x="585" y="1128"/>
                      </a:lnTo>
                      <a:lnTo>
                        <a:pt x="572" y="1106"/>
                      </a:lnTo>
                      <a:lnTo>
                        <a:pt x="561" y="1081"/>
                      </a:lnTo>
                      <a:lnTo>
                        <a:pt x="552" y="1058"/>
                      </a:lnTo>
                      <a:lnTo>
                        <a:pt x="544" y="1032"/>
                      </a:lnTo>
                      <a:lnTo>
                        <a:pt x="537" y="1007"/>
                      </a:lnTo>
                      <a:lnTo>
                        <a:pt x="531" y="980"/>
                      </a:lnTo>
                      <a:lnTo>
                        <a:pt x="526" y="954"/>
                      </a:lnTo>
                      <a:lnTo>
                        <a:pt x="523" y="928"/>
                      </a:lnTo>
                      <a:lnTo>
                        <a:pt x="520" y="901"/>
                      </a:lnTo>
                      <a:lnTo>
                        <a:pt x="519" y="873"/>
                      </a:lnTo>
                      <a:lnTo>
                        <a:pt x="519" y="873"/>
                      </a:lnTo>
                      <a:lnTo>
                        <a:pt x="520" y="844"/>
                      </a:lnTo>
                      <a:lnTo>
                        <a:pt x="523" y="817"/>
                      </a:lnTo>
                      <a:lnTo>
                        <a:pt x="526" y="791"/>
                      </a:lnTo>
                      <a:lnTo>
                        <a:pt x="531" y="764"/>
                      </a:lnTo>
                      <a:lnTo>
                        <a:pt x="537" y="738"/>
                      </a:lnTo>
                      <a:lnTo>
                        <a:pt x="544" y="712"/>
                      </a:lnTo>
                      <a:lnTo>
                        <a:pt x="552" y="688"/>
                      </a:lnTo>
                      <a:lnTo>
                        <a:pt x="561" y="663"/>
                      </a:lnTo>
                      <a:lnTo>
                        <a:pt x="572" y="640"/>
                      </a:lnTo>
                      <a:lnTo>
                        <a:pt x="585" y="616"/>
                      </a:lnTo>
                      <a:lnTo>
                        <a:pt x="598" y="594"/>
                      </a:lnTo>
                      <a:lnTo>
                        <a:pt x="612" y="572"/>
                      </a:lnTo>
                      <a:lnTo>
                        <a:pt x="626" y="551"/>
                      </a:lnTo>
                      <a:lnTo>
                        <a:pt x="642" y="531"/>
                      </a:lnTo>
                      <a:lnTo>
                        <a:pt x="658" y="511"/>
                      </a:lnTo>
                      <a:lnTo>
                        <a:pt x="677" y="492"/>
                      </a:lnTo>
                      <a:lnTo>
                        <a:pt x="696" y="474"/>
                      </a:lnTo>
                      <a:lnTo>
                        <a:pt x="715" y="458"/>
                      </a:lnTo>
                      <a:lnTo>
                        <a:pt x="736" y="442"/>
                      </a:lnTo>
                      <a:lnTo>
                        <a:pt x="756" y="426"/>
                      </a:lnTo>
                      <a:lnTo>
                        <a:pt x="778" y="414"/>
                      </a:lnTo>
                      <a:lnTo>
                        <a:pt x="800" y="399"/>
                      </a:lnTo>
                      <a:lnTo>
                        <a:pt x="824" y="388"/>
                      </a:lnTo>
                      <a:lnTo>
                        <a:pt x="847" y="377"/>
                      </a:lnTo>
                      <a:lnTo>
                        <a:pt x="872" y="368"/>
                      </a:lnTo>
                      <a:lnTo>
                        <a:pt x="897" y="360"/>
                      </a:lnTo>
                      <a:lnTo>
                        <a:pt x="922" y="353"/>
                      </a:lnTo>
                      <a:lnTo>
                        <a:pt x="948" y="346"/>
                      </a:lnTo>
                      <a:lnTo>
                        <a:pt x="975" y="341"/>
                      </a:lnTo>
                      <a:lnTo>
                        <a:pt x="1002" y="337"/>
                      </a:lnTo>
                      <a:lnTo>
                        <a:pt x="1028" y="336"/>
                      </a:lnTo>
                      <a:lnTo>
                        <a:pt x="1057" y="335"/>
                      </a:lnTo>
                      <a:lnTo>
                        <a:pt x="1057" y="335"/>
                      </a:lnTo>
                      <a:lnTo>
                        <a:pt x="1085" y="336"/>
                      </a:lnTo>
                      <a:lnTo>
                        <a:pt x="1112" y="337"/>
                      </a:lnTo>
                      <a:lnTo>
                        <a:pt x="1139" y="341"/>
                      </a:lnTo>
                      <a:lnTo>
                        <a:pt x="1164" y="346"/>
                      </a:lnTo>
                      <a:lnTo>
                        <a:pt x="1191" y="353"/>
                      </a:lnTo>
                      <a:lnTo>
                        <a:pt x="1216" y="360"/>
                      </a:lnTo>
                      <a:lnTo>
                        <a:pt x="1242" y="368"/>
                      </a:lnTo>
                      <a:lnTo>
                        <a:pt x="1265" y="377"/>
                      </a:lnTo>
                      <a:lnTo>
                        <a:pt x="1290" y="388"/>
                      </a:lnTo>
                      <a:lnTo>
                        <a:pt x="1313" y="399"/>
                      </a:lnTo>
                      <a:lnTo>
                        <a:pt x="1335" y="414"/>
                      </a:lnTo>
                      <a:lnTo>
                        <a:pt x="1356" y="426"/>
                      </a:lnTo>
                      <a:lnTo>
                        <a:pt x="1377" y="442"/>
                      </a:lnTo>
                      <a:lnTo>
                        <a:pt x="1398" y="458"/>
                      </a:lnTo>
                      <a:lnTo>
                        <a:pt x="1417" y="474"/>
                      </a:lnTo>
                      <a:lnTo>
                        <a:pt x="1436" y="492"/>
                      </a:lnTo>
                      <a:lnTo>
                        <a:pt x="1454" y="511"/>
                      </a:lnTo>
                      <a:lnTo>
                        <a:pt x="1471" y="531"/>
                      </a:lnTo>
                      <a:lnTo>
                        <a:pt x="1486" y="551"/>
                      </a:lnTo>
                      <a:lnTo>
                        <a:pt x="1502" y="572"/>
                      </a:lnTo>
                      <a:lnTo>
                        <a:pt x="1516" y="594"/>
                      </a:lnTo>
                      <a:lnTo>
                        <a:pt x="1528" y="616"/>
                      </a:lnTo>
                      <a:lnTo>
                        <a:pt x="1540" y="640"/>
                      </a:lnTo>
                      <a:lnTo>
                        <a:pt x="1552" y="663"/>
                      </a:lnTo>
                      <a:lnTo>
                        <a:pt x="1561" y="688"/>
                      </a:lnTo>
                      <a:lnTo>
                        <a:pt x="1569" y="712"/>
                      </a:lnTo>
                      <a:lnTo>
                        <a:pt x="1576" y="738"/>
                      </a:lnTo>
                      <a:lnTo>
                        <a:pt x="1582" y="764"/>
                      </a:lnTo>
                      <a:lnTo>
                        <a:pt x="1587" y="791"/>
                      </a:lnTo>
                      <a:lnTo>
                        <a:pt x="1590" y="817"/>
                      </a:lnTo>
                      <a:lnTo>
                        <a:pt x="1593" y="844"/>
                      </a:lnTo>
                      <a:lnTo>
                        <a:pt x="1594" y="873"/>
                      </a:lnTo>
                      <a:lnTo>
                        <a:pt x="1594" y="873"/>
                      </a:lnTo>
                      <a:lnTo>
                        <a:pt x="1593" y="901"/>
                      </a:lnTo>
                      <a:lnTo>
                        <a:pt x="1590" y="928"/>
                      </a:lnTo>
                      <a:lnTo>
                        <a:pt x="1587" y="954"/>
                      </a:lnTo>
                      <a:lnTo>
                        <a:pt x="1582" y="980"/>
                      </a:lnTo>
                      <a:lnTo>
                        <a:pt x="1576" y="1007"/>
                      </a:lnTo>
                      <a:lnTo>
                        <a:pt x="1569" y="1032"/>
                      </a:lnTo>
                      <a:lnTo>
                        <a:pt x="1561" y="1058"/>
                      </a:lnTo>
                      <a:lnTo>
                        <a:pt x="1552" y="1081"/>
                      </a:lnTo>
                      <a:lnTo>
                        <a:pt x="1540" y="1106"/>
                      </a:lnTo>
                      <a:lnTo>
                        <a:pt x="1528" y="1128"/>
                      </a:lnTo>
                      <a:lnTo>
                        <a:pt x="1516" y="1151"/>
                      </a:lnTo>
                      <a:lnTo>
                        <a:pt x="1502" y="1172"/>
                      </a:lnTo>
                      <a:lnTo>
                        <a:pt x="1486" y="1193"/>
                      </a:lnTo>
                      <a:lnTo>
                        <a:pt x="1471" y="1214"/>
                      </a:lnTo>
                      <a:lnTo>
                        <a:pt x="1454" y="1233"/>
                      </a:lnTo>
                      <a:lnTo>
                        <a:pt x="1436" y="1252"/>
                      </a:lnTo>
                      <a:lnTo>
                        <a:pt x="1417" y="1269"/>
                      </a:lnTo>
                      <a:lnTo>
                        <a:pt x="1398" y="1287"/>
                      </a:lnTo>
                      <a:lnTo>
                        <a:pt x="1377" y="1302"/>
                      </a:lnTo>
                      <a:lnTo>
                        <a:pt x="1356" y="1317"/>
                      </a:lnTo>
                      <a:lnTo>
                        <a:pt x="1335" y="1331"/>
                      </a:lnTo>
                      <a:lnTo>
                        <a:pt x="1313" y="1344"/>
                      </a:lnTo>
                      <a:lnTo>
                        <a:pt x="1290" y="1356"/>
                      </a:lnTo>
                      <a:lnTo>
                        <a:pt x="1265" y="1367"/>
                      </a:lnTo>
                      <a:lnTo>
                        <a:pt x="1242" y="1377"/>
                      </a:lnTo>
                      <a:lnTo>
                        <a:pt x="1216" y="1385"/>
                      </a:lnTo>
                      <a:lnTo>
                        <a:pt x="1191" y="1392"/>
                      </a:lnTo>
                      <a:lnTo>
                        <a:pt x="1164" y="1398"/>
                      </a:lnTo>
                      <a:lnTo>
                        <a:pt x="1139" y="1403"/>
                      </a:lnTo>
                      <a:lnTo>
                        <a:pt x="1112" y="1406"/>
                      </a:lnTo>
                      <a:lnTo>
                        <a:pt x="1085" y="1409"/>
                      </a:lnTo>
                      <a:lnTo>
                        <a:pt x="1057" y="1409"/>
                      </a:lnTo>
                      <a:lnTo>
                        <a:pt x="1057" y="1409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9" name="Freeform 89"/>
                <p:cNvSpPr>
                  <a:spLocks/>
                </p:cNvSpPr>
                <p:nvPr/>
              </p:nvSpPr>
              <p:spPr bwMode="auto">
                <a:xfrm>
                  <a:off x="4892675" y="2959101"/>
                  <a:ext cx="187325" cy="187325"/>
                </a:xfrm>
                <a:custGeom>
                  <a:avLst/>
                  <a:gdLst>
                    <a:gd name="T0" fmla="*/ 472 w 709"/>
                    <a:gd name="T1" fmla="*/ 0 h 709"/>
                    <a:gd name="T2" fmla="*/ 240 w 709"/>
                    <a:gd name="T3" fmla="*/ 0 h 709"/>
                    <a:gd name="T4" fmla="*/ 240 w 709"/>
                    <a:gd name="T5" fmla="*/ 240 h 709"/>
                    <a:gd name="T6" fmla="*/ 0 w 709"/>
                    <a:gd name="T7" fmla="*/ 240 h 709"/>
                    <a:gd name="T8" fmla="*/ 0 w 709"/>
                    <a:gd name="T9" fmla="*/ 472 h 709"/>
                    <a:gd name="T10" fmla="*/ 240 w 709"/>
                    <a:gd name="T11" fmla="*/ 472 h 709"/>
                    <a:gd name="T12" fmla="*/ 240 w 709"/>
                    <a:gd name="T13" fmla="*/ 709 h 709"/>
                    <a:gd name="T14" fmla="*/ 472 w 709"/>
                    <a:gd name="T15" fmla="*/ 709 h 709"/>
                    <a:gd name="T16" fmla="*/ 472 w 709"/>
                    <a:gd name="T17" fmla="*/ 472 h 709"/>
                    <a:gd name="T18" fmla="*/ 709 w 709"/>
                    <a:gd name="T19" fmla="*/ 472 h 709"/>
                    <a:gd name="T20" fmla="*/ 709 w 709"/>
                    <a:gd name="T21" fmla="*/ 240 h 709"/>
                    <a:gd name="T22" fmla="*/ 472 w 709"/>
                    <a:gd name="T23" fmla="*/ 240 h 709"/>
                    <a:gd name="T24" fmla="*/ 472 w 709"/>
                    <a:gd name="T25" fmla="*/ 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9" h="709">
                      <a:moveTo>
                        <a:pt x="472" y="0"/>
                      </a:moveTo>
                      <a:lnTo>
                        <a:pt x="240" y="0"/>
                      </a:lnTo>
                      <a:lnTo>
                        <a:pt x="240" y="240"/>
                      </a:lnTo>
                      <a:lnTo>
                        <a:pt x="0" y="240"/>
                      </a:lnTo>
                      <a:lnTo>
                        <a:pt x="0" y="472"/>
                      </a:lnTo>
                      <a:lnTo>
                        <a:pt x="240" y="472"/>
                      </a:lnTo>
                      <a:lnTo>
                        <a:pt x="240" y="709"/>
                      </a:lnTo>
                      <a:lnTo>
                        <a:pt x="472" y="709"/>
                      </a:lnTo>
                      <a:lnTo>
                        <a:pt x="472" y="472"/>
                      </a:lnTo>
                      <a:lnTo>
                        <a:pt x="709" y="472"/>
                      </a:lnTo>
                      <a:lnTo>
                        <a:pt x="709" y="240"/>
                      </a:lnTo>
                      <a:lnTo>
                        <a:pt x="472" y="240"/>
                      </a:lnTo>
                      <a:lnTo>
                        <a:pt x="472" y="0"/>
                      </a:lnTo>
                      <a:close/>
                    </a:path>
                  </a:pathLst>
                </a:custGeom>
                <a:solidFill>
                  <a:schemeClr val="accent5">
                    <a:lumMod val="90000"/>
                    <a:lumOff val="1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spc="-5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9771422" y="6297311"/>
                <a:ext cx="1074174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/>
                  <a:t>Medical devices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055680" y="982637"/>
              <a:ext cx="1194559" cy="1037608"/>
              <a:chOff x="3751243" y="3917408"/>
              <a:chExt cx="1194559" cy="1037608"/>
            </a:xfrm>
          </p:grpSpPr>
          <p:sp>
            <p:nvSpPr>
              <p:cNvPr id="61" name="Freeform: Shape 798"/>
              <p:cNvSpPr/>
              <p:nvPr/>
            </p:nvSpPr>
            <p:spPr bwMode="auto">
              <a:xfrm rot="5400000">
                <a:off x="3948836" y="3793534"/>
                <a:ext cx="799373" cy="1047121"/>
              </a:xfrm>
              <a:custGeom>
                <a:avLst/>
                <a:gdLst>
                  <a:gd name="connsiteX0" fmla="*/ 77 w 799373"/>
                  <a:gd name="connsiteY0" fmla="*/ 893997 h 1047121"/>
                  <a:gd name="connsiteX1" fmla="*/ 7476 w 799373"/>
                  <a:gd name="connsiteY1" fmla="*/ 888009 h 1047121"/>
                  <a:gd name="connsiteX2" fmla="*/ 7476 w 799373"/>
                  <a:gd name="connsiteY2" fmla="*/ 850855 h 1047121"/>
                  <a:gd name="connsiteX3" fmla="*/ 2532 w 799373"/>
                  <a:gd name="connsiteY3" fmla="*/ 831065 h 1047121"/>
                  <a:gd name="connsiteX4" fmla="*/ 7476 w 799373"/>
                  <a:gd name="connsiteY4" fmla="*/ 813700 h 1047121"/>
                  <a:gd name="connsiteX5" fmla="*/ 7476 w 799373"/>
                  <a:gd name="connsiteY5" fmla="*/ 776546 h 1047121"/>
                  <a:gd name="connsiteX6" fmla="*/ 1304 w 799373"/>
                  <a:gd name="connsiteY6" fmla="*/ 757137 h 1047121"/>
                  <a:gd name="connsiteX7" fmla="*/ 7476 w 799373"/>
                  <a:gd name="connsiteY7" fmla="*/ 739392 h 1047121"/>
                  <a:gd name="connsiteX8" fmla="*/ 7476 w 799373"/>
                  <a:gd name="connsiteY8" fmla="*/ 702238 h 1047121"/>
                  <a:gd name="connsiteX9" fmla="*/ 77 w 799373"/>
                  <a:gd name="connsiteY9" fmla="*/ 694825 h 1047121"/>
                  <a:gd name="connsiteX10" fmla="*/ 18011 w 799373"/>
                  <a:gd name="connsiteY10" fmla="*/ 676891 h 1047121"/>
                  <a:gd name="connsiteX11" fmla="*/ 32672 w 799373"/>
                  <a:gd name="connsiteY11" fmla="*/ 694825 h 1047121"/>
                  <a:gd name="connsiteX12" fmla="*/ 35605 w 799373"/>
                  <a:gd name="connsiteY12" fmla="*/ 739487 h 1047121"/>
                  <a:gd name="connsiteX13" fmla="*/ 36184 w 799373"/>
                  <a:gd name="connsiteY13" fmla="*/ 770643 h 1047121"/>
                  <a:gd name="connsiteX14" fmla="*/ 128020 w 799373"/>
                  <a:gd name="connsiteY14" fmla="*/ 770643 h 1047121"/>
                  <a:gd name="connsiteX15" fmla="*/ 128020 w 799373"/>
                  <a:gd name="connsiteY15" fmla="*/ 698637 h 1047121"/>
                  <a:gd name="connsiteX16" fmla="*/ 137939 w 799373"/>
                  <a:gd name="connsiteY16" fmla="*/ 688718 h 1047121"/>
                  <a:gd name="connsiteX17" fmla="*/ 147237 w 799373"/>
                  <a:gd name="connsiteY17" fmla="*/ 688718 h 1047121"/>
                  <a:gd name="connsiteX18" fmla="*/ 147237 w 799373"/>
                  <a:gd name="connsiteY18" fmla="*/ 683041 h 1047121"/>
                  <a:gd name="connsiteX19" fmla="*/ 154708 w 799373"/>
                  <a:gd name="connsiteY19" fmla="*/ 675570 h 1047121"/>
                  <a:gd name="connsiteX20" fmla="*/ 157351 w 799373"/>
                  <a:gd name="connsiteY20" fmla="*/ 675570 h 1047121"/>
                  <a:gd name="connsiteX21" fmla="*/ 157351 w 799373"/>
                  <a:gd name="connsiteY21" fmla="*/ 569373 h 1047121"/>
                  <a:gd name="connsiteX22" fmla="*/ 185022 w 799373"/>
                  <a:gd name="connsiteY22" fmla="*/ 541702 h 1047121"/>
                  <a:gd name="connsiteX23" fmla="*/ 228799 w 799373"/>
                  <a:gd name="connsiteY23" fmla="*/ 541702 h 1047121"/>
                  <a:gd name="connsiteX24" fmla="*/ 229304 w 799373"/>
                  <a:gd name="connsiteY24" fmla="*/ 541911 h 1047121"/>
                  <a:gd name="connsiteX25" fmla="*/ 307316 w 799373"/>
                  <a:gd name="connsiteY25" fmla="*/ 541911 h 1047121"/>
                  <a:gd name="connsiteX26" fmla="*/ 307316 w 799373"/>
                  <a:gd name="connsiteY26" fmla="*/ 535951 h 1047121"/>
                  <a:gd name="connsiteX27" fmla="*/ 323925 w 799373"/>
                  <a:gd name="connsiteY27" fmla="*/ 519342 h 1047121"/>
                  <a:gd name="connsiteX28" fmla="*/ 390360 w 799373"/>
                  <a:gd name="connsiteY28" fmla="*/ 519342 h 1047121"/>
                  <a:gd name="connsiteX29" fmla="*/ 406969 w 799373"/>
                  <a:gd name="connsiteY29" fmla="*/ 535951 h 1047121"/>
                  <a:gd name="connsiteX30" fmla="*/ 406969 w 799373"/>
                  <a:gd name="connsiteY30" fmla="*/ 541338 h 1047121"/>
                  <a:gd name="connsiteX31" fmla="*/ 423886 w 799373"/>
                  <a:gd name="connsiteY31" fmla="*/ 541338 h 1047121"/>
                  <a:gd name="connsiteX32" fmla="*/ 430874 w 799373"/>
                  <a:gd name="connsiteY32" fmla="*/ 534351 h 1047121"/>
                  <a:gd name="connsiteX33" fmla="*/ 430874 w 799373"/>
                  <a:gd name="connsiteY33" fmla="*/ 519646 h 1047121"/>
                  <a:gd name="connsiteX34" fmla="*/ 424706 w 799373"/>
                  <a:gd name="connsiteY34" fmla="*/ 519646 h 1047121"/>
                  <a:gd name="connsiteX35" fmla="*/ 408097 w 799373"/>
                  <a:gd name="connsiteY35" fmla="*/ 503037 h 1047121"/>
                  <a:gd name="connsiteX36" fmla="*/ 408097 w 799373"/>
                  <a:gd name="connsiteY36" fmla="*/ 436602 h 1047121"/>
                  <a:gd name="connsiteX37" fmla="*/ 424706 w 799373"/>
                  <a:gd name="connsiteY37" fmla="*/ 419993 h 1047121"/>
                  <a:gd name="connsiteX38" fmla="*/ 430874 w 799373"/>
                  <a:gd name="connsiteY38" fmla="*/ 419993 h 1047121"/>
                  <a:gd name="connsiteX39" fmla="*/ 430874 w 799373"/>
                  <a:gd name="connsiteY39" fmla="*/ 238395 h 1047121"/>
                  <a:gd name="connsiteX40" fmla="*/ 424706 w 799373"/>
                  <a:gd name="connsiteY40" fmla="*/ 238395 h 1047121"/>
                  <a:gd name="connsiteX41" fmla="*/ 408097 w 799373"/>
                  <a:gd name="connsiteY41" fmla="*/ 221786 h 1047121"/>
                  <a:gd name="connsiteX42" fmla="*/ 408097 w 799373"/>
                  <a:gd name="connsiteY42" fmla="*/ 155351 h 1047121"/>
                  <a:gd name="connsiteX43" fmla="*/ 424706 w 799373"/>
                  <a:gd name="connsiteY43" fmla="*/ 138742 h 1047121"/>
                  <a:gd name="connsiteX44" fmla="*/ 430874 w 799373"/>
                  <a:gd name="connsiteY44" fmla="*/ 138742 h 1047121"/>
                  <a:gd name="connsiteX45" fmla="*/ 430874 w 799373"/>
                  <a:gd name="connsiteY45" fmla="*/ 125036 h 1047121"/>
                  <a:gd name="connsiteX46" fmla="*/ 537514 w 799373"/>
                  <a:gd name="connsiteY46" fmla="*/ 18396 h 1047121"/>
                  <a:gd name="connsiteX47" fmla="*/ 568964 w 799373"/>
                  <a:gd name="connsiteY47" fmla="*/ 18396 h 1047121"/>
                  <a:gd name="connsiteX48" fmla="*/ 568964 w 799373"/>
                  <a:gd name="connsiteY48" fmla="*/ 16609 h 1047121"/>
                  <a:gd name="connsiteX49" fmla="*/ 585573 w 799373"/>
                  <a:gd name="connsiteY49" fmla="*/ 0 h 1047121"/>
                  <a:gd name="connsiteX50" fmla="*/ 652008 w 799373"/>
                  <a:gd name="connsiteY50" fmla="*/ 0 h 1047121"/>
                  <a:gd name="connsiteX51" fmla="*/ 668617 w 799373"/>
                  <a:gd name="connsiteY51" fmla="*/ 16609 h 1047121"/>
                  <a:gd name="connsiteX52" fmla="*/ 668617 w 799373"/>
                  <a:gd name="connsiteY52" fmla="*/ 18396 h 1047121"/>
                  <a:gd name="connsiteX53" fmla="*/ 782764 w 799373"/>
                  <a:gd name="connsiteY53" fmla="*/ 18396 h 1047121"/>
                  <a:gd name="connsiteX54" fmla="*/ 799373 w 799373"/>
                  <a:gd name="connsiteY54" fmla="*/ 35005 h 1047121"/>
                  <a:gd name="connsiteX55" fmla="*/ 799373 w 799373"/>
                  <a:gd name="connsiteY55" fmla="*/ 101440 h 1047121"/>
                  <a:gd name="connsiteX56" fmla="*/ 782764 w 799373"/>
                  <a:gd name="connsiteY56" fmla="*/ 118049 h 1047121"/>
                  <a:gd name="connsiteX57" fmla="*/ 668617 w 799373"/>
                  <a:gd name="connsiteY57" fmla="*/ 118049 h 1047121"/>
                  <a:gd name="connsiteX58" fmla="*/ 668617 w 799373"/>
                  <a:gd name="connsiteY58" fmla="*/ 128096 h 1047121"/>
                  <a:gd name="connsiteX59" fmla="*/ 652008 w 799373"/>
                  <a:gd name="connsiteY59" fmla="*/ 144705 h 1047121"/>
                  <a:gd name="connsiteX60" fmla="*/ 585573 w 799373"/>
                  <a:gd name="connsiteY60" fmla="*/ 144705 h 1047121"/>
                  <a:gd name="connsiteX61" fmla="*/ 568964 w 799373"/>
                  <a:gd name="connsiteY61" fmla="*/ 128096 h 1047121"/>
                  <a:gd name="connsiteX62" fmla="*/ 568964 w 799373"/>
                  <a:gd name="connsiteY62" fmla="*/ 118049 h 1047121"/>
                  <a:gd name="connsiteX63" fmla="*/ 537514 w 799373"/>
                  <a:gd name="connsiteY63" fmla="*/ 118049 h 1047121"/>
                  <a:gd name="connsiteX64" fmla="*/ 530526 w 799373"/>
                  <a:gd name="connsiteY64" fmla="*/ 125037 h 1047121"/>
                  <a:gd name="connsiteX65" fmla="*/ 530526 w 799373"/>
                  <a:gd name="connsiteY65" fmla="*/ 138742 h 1047121"/>
                  <a:gd name="connsiteX66" fmla="*/ 536193 w 799373"/>
                  <a:gd name="connsiteY66" fmla="*/ 138742 h 1047121"/>
                  <a:gd name="connsiteX67" fmla="*/ 552802 w 799373"/>
                  <a:gd name="connsiteY67" fmla="*/ 155351 h 1047121"/>
                  <a:gd name="connsiteX68" fmla="*/ 552802 w 799373"/>
                  <a:gd name="connsiteY68" fmla="*/ 221786 h 1047121"/>
                  <a:gd name="connsiteX69" fmla="*/ 536193 w 799373"/>
                  <a:gd name="connsiteY69" fmla="*/ 238395 h 1047121"/>
                  <a:gd name="connsiteX70" fmla="*/ 530527 w 799373"/>
                  <a:gd name="connsiteY70" fmla="*/ 238395 h 1047121"/>
                  <a:gd name="connsiteX71" fmla="*/ 530527 w 799373"/>
                  <a:gd name="connsiteY71" fmla="*/ 419993 h 1047121"/>
                  <a:gd name="connsiteX72" fmla="*/ 536193 w 799373"/>
                  <a:gd name="connsiteY72" fmla="*/ 419993 h 1047121"/>
                  <a:gd name="connsiteX73" fmla="*/ 552802 w 799373"/>
                  <a:gd name="connsiteY73" fmla="*/ 436602 h 1047121"/>
                  <a:gd name="connsiteX74" fmla="*/ 552802 w 799373"/>
                  <a:gd name="connsiteY74" fmla="*/ 503037 h 1047121"/>
                  <a:gd name="connsiteX75" fmla="*/ 536193 w 799373"/>
                  <a:gd name="connsiteY75" fmla="*/ 519646 h 1047121"/>
                  <a:gd name="connsiteX76" fmla="*/ 530527 w 799373"/>
                  <a:gd name="connsiteY76" fmla="*/ 519646 h 1047121"/>
                  <a:gd name="connsiteX77" fmla="*/ 530527 w 799373"/>
                  <a:gd name="connsiteY77" fmla="*/ 534351 h 1047121"/>
                  <a:gd name="connsiteX78" fmla="*/ 423886 w 799373"/>
                  <a:gd name="connsiteY78" fmla="*/ 640991 h 1047121"/>
                  <a:gd name="connsiteX79" fmla="*/ 406969 w 799373"/>
                  <a:gd name="connsiteY79" fmla="*/ 640991 h 1047121"/>
                  <a:gd name="connsiteX80" fmla="*/ 406969 w 799373"/>
                  <a:gd name="connsiteY80" fmla="*/ 647438 h 1047121"/>
                  <a:gd name="connsiteX81" fmla="*/ 390360 w 799373"/>
                  <a:gd name="connsiteY81" fmla="*/ 664047 h 1047121"/>
                  <a:gd name="connsiteX82" fmla="*/ 323925 w 799373"/>
                  <a:gd name="connsiteY82" fmla="*/ 664047 h 1047121"/>
                  <a:gd name="connsiteX83" fmla="*/ 307316 w 799373"/>
                  <a:gd name="connsiteY83" fmla="*/ 647438 h 1047121"/>
                  <a:gd name="connsiteX84" fmla="*/ 307316 w 799373"/>
                  <a:gd name="connsiteY84" fmla="*/ 641564 h 1047121"/>
                  <a:gd name="connsiteX85" fmla="*/ 256470 w 799373"/>
                  <a:gd name="connsiteY85" fmla="*/ 641564 h 1047121"/>
                  <a:gd name="connsiteX86" fmla="*/ 256470 w 799373"/>
                  <a:gd name="connsiteY86" fmla="*/ 675570 h 1047121"/>
                  <a:gd name="connsiteX87" fmla="*/ 257090 w 799373"/>
                  <a:gd name="connsiteY87" fmla="*/ 675570 h 1047121"/>
                  <a:gd name="connsiteX88" fmla="*/ 264561 w 799373"/>
                  <a:gd name="connsiteY88" fmla="*/ 683041 h 1047121"/>
                  <a:gd name="connsiteX89" fmla="*/ 264561 w 799373"/>
                  <a:gd name="connsiteY89" fmla="*/ 688718 h 1047121"/>
                  <a:gd name="connsiteX90" fmla="*/ 273859 w 799373"/>
                  <a:gd name="connsiteY90" fmla="*/ 688718 h 1047121"/>
                  <a:gd name="connsiteX91" fmla="*/ 283778 w 799373"/>
                  <a:gd name="connsiteY91" fmla="*/ 698637 h 1047121"/>
                  <a:gd name="connsiteX92" fmla="*/ 283778 w 799373"/>
                  <a:gd name="connsiteY92" fmla="*/ 890185 h 1047121"/>
                  <a:gd name="connsiteX93" fmla="*/ 273859 w 799373"/>
                  <a:gd name="connsiteY93" fmla="*/ 900104 h 1047121"/>
                  <a:gd name="connsiteX94" fmla="*/ 264561 w 799373"/>
                  <a:gd name="connsiteY94" fmla="*/ 900104 h 1047121"/>
                  <a:gd name="connsiteX95" fmla="*/ 264561 w 799373"/>
                  <a:gd name="connsiteY95" fmla="*/ 905782 h 1047121"/>
                  <a:gd name="connsiteX96" fmla="*/ 257090 w 799373"/>
                  <a:gd name="connsiteY96" fmla="*/ 913253 h 1047121"/>
                  <a:gd name="connsiteX97" fmla="*/ 256470 w 799373"/>
                  <a:gd name="connsiteY97" fmla="*/ 913253 h 1047121"/>
                  <a:gd name="connsiteX98" fmla="*/ 256470 w 799373"/>
                  <a:gd name="connsiteY98" fmla="*/ 1019450 h 1047121"/>
                  <a:gd name="connsiteX99" fmla="*/ 228799 w 799373"/>
                  <a:gd name="connsiteY99" fmla="*/ 1047121 h 1047121"/>
                  <a:gd name="connsiteX100" fmla="*/ 185022 w 799373"/>
                  <a:gd name="connsiteY100" fmla="*/ 1047121 h 1047121"/>
                  <a:gd name="connsiteX101" fmla="*/ 157351 w 799373"/>
                  <a:gd name="connsiteY101" fmla="*/ 1019450 h 1047121"/>
                  <a:gd name="connsiteX102" fmla="*/ 157351 w 799373"/>
                  <a:gd name="connsiteY102" fmla="*/ 913253 h 1047121"/>
                  <a:gd name="connsiteX103" fmla="*/ 154708 w 799373"/>
                  <a:gd name="connsiteY103" fmla="*/ 913253 h 1047121"/>
                  <a:gd name="connsiteX104" fmla="*/ 147237 w 799373"/>
                  <a:gd name="connsiteY104" fmla="*/ 905782 h 1047121"/>
                  <a:gd name="connsiteX105" fmla="*/ 147237 w 799373"/>
                  <a:gd name="connsiteY105" fmla="*/ 900104 h 1047121"/>
                  <a:gd name="connsiteX106" fmla="*/ 137939 w 799373"/>
                  <a:gd name="connsiteY106" fmla="*/ 900104 h 1047121"/>
                  <a:gd name="connsiteX107" fmla="*/ 128020 w 799373"/>
                  <a:gd name="connsiteY107" fmla="*/ 890185 h 1047121"/>
                  <a:gd name="connsiteX108" fmla="*/ 128020 w 799373"/>
                  <a:gd name="connsiteY108" fmla="*/ 822225 h 1047121"/>
                  <a:gd name="connsiteX109" fmla="*/ 35825 w 799373"/>
                  <a:gd name="connsiteY109" fmla="*/ 822225 h 1047121"/>
                  <a:gd name="connsiteX110" fmla="*/ 35094 w 799373"/>
                  <a:gd name="connsiteY110" fmla="*/ 848000 h 1047121"/>
                  <a:gd name="connsiteX111" fmla="*/ 31854 w 799373"/>
                  <a:gd name="connsiteY111" fmla="*/ 891951 h 1047121"/>
                  <a:gd name="connsiteX112" fmla="*/ 18011 w 799373"/>
                  <a:gd name="connsiteY112" fmla="*/ 911932 h 1047121"/>
                  <a:gd name="connsiteX113" fmla="*/ 77 w 799373"/>
                  <a:gd name="connsiteY113" fmla="*/ 893997 h 104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799373" h="1047121">
                    <a:moveTo>
                      <a:pt x="77" y="893997"/>
                    </a:moveTo>
                    <a:cubicBezTo>
                      <a:pt x="-731" y="889955"/>
                      <a:pt x="5010" y="890005"/>
                      <a:pt x="7476" y="888009"/>
                    </a:cubicBezTo>
                    <a:lnTo>
                      <a:pt x="7476" y="850855"/>
                    </a:lnTo>
                    <a:cubicBezTo>
                      <a:pt x="5828" y="844258"/>
                      <a:pt x="1725" y="852393"/>
                      <a:pt x="2532" y="831065"/>
                    </a:cubicBezTo>
                    <a:cubicBezTo>
                      <a:pt x="1588" y="814092"/>
                      <a:pt x="4737" y="819215"/>
                      <a:pt x="7476" y="813700"/>
                    </a:cubicBezTo>
                    <a:lnTo>
                      <a:pt x="7476" y="776546"/>
                    </a:lnTo>
                    <a:cubicBezTo>
                      <a:pt x="5419" y="770076"/>
                      <a:pt x="2134" y="778338"/>
                      <a:pt x="1304" y="757137"/>
                    </a:cubicBezTo>
                    <a:cubicBezTo>
                      <a:pt x="1316" y="738946"/>
                      <a:pt x="5419" y="745307"/>
                      <a:pt x="7476" y="739392"/>
                    </a:cubicBezTo>
                    <a:lnTo>
                      <a:pt x="7476" y="702238"/>
                    </a:lnTo>
                    <a:cubicBezTo>
                      <a:pt x="5010" y="699767"/>
                      <a:pt x="88" y="699751"/>
                      <a:pt x="77" y="694825"/>
                    </a:cubicBezTo>
                    <a:cubicBezTo>
                      <a:pt x="77" y="684920"/>
                      <a:pt x="12579" y="676891"/>
                      <a:pt x="18011" y="676891"/>
                    </a:cubicBezTo>
                    <a:cubicBezTo>
                      <a:pt x="23444" y="676891"/>
                      <a:pt x="30253" y="675345"/>
                      <a:pt x="32672" y="694825"/>
                    </a:cubicBezTo>
                    <a:cubicBezTo>
                      <a:pt x="33882" y="704565"/>
                      <a:pt x="34903" y="721190"/>
                      <a:pt x="35605" y="739487"/>
                    </a:cubicBezTo>
                    <a:lnTo>
                      <a:pt x="36184" y="770643"/>
                    </a:lnTo>
                    <a:lnTo>
                      <a:pt x="128020" y="770643"/>
                    </a:lnTo>
                    <a:lnTo>
                      <a:pt x="128020" y="698637"/>
                    </a:lnTo>
                    <a:cubicBezTo>
                      <a:pt x="128020" y="693159"/>
                      <a:pt x="132461" y="688718"/>
                      <a:pt x="137939" y="688718"/>
                    </a:cubicBezTo>
                    <a:lnTo>
                      <a:pt x="147237" y="688718"/>
                    </a:lnTo>
                    <a:lnTo>
                      <a:pt x="147237" y="683041"/>
                    </a:lnTo>
                    <a:cubicBezTo>
                      <a:pt x="147237" y="678915"/>
                      <a:pt x="150582" y="675570"/>
                      <a:pt x="154708" y="675570"/>
                    </a:cubicBezTo>
                    <a:lnTo>
                      <a:pt x="157351" y="675570"/>
                    </a:lnTo>
                    <a:lnTo>
                      <a:pt x="157351" y="569373"/>
                    </a:lnTo>
                    <a:cubicBezTo>
                      <a:pt x="157351" y="554091"/>
                      <a:pt x="169740" y="541702"/>
                      <a:pt x="185022" y="541702"/>
                    </a:cubicBezTo>
                    <a:lnTo>
                      <a:pt x="228799" y="541702"/>
                    </a:lnTo>
                    <a:lnTo>
                      <a:pt x="229304" y="541911"/>
                    </a:lnTo>
                    <a:lnTo>
                      <a:pt x="307316" y="541911"/>
                    </a:lnTo>
                    <a:lnTo>
                      <a:pt x="307316" y="535951"/>
                    </a:lnTo>
                    <a:cubicBezTo>
                      <a:pt x="307316" y="526778"/>
                      <a:pt x="314752" y="519342"/>
                      <a:pt x="323925" y="519342"/>
                    </a:cubicBezTo>
                    <a:lnTo>
                      <a:pt x="390360" y="519342"/>
                    </a:lnTo>
                    <a:cubicBezTo>
                      <a:pt x="399533" y="519342"/>
                      <a:pt x="406969" y="526778"/>
                      <a:pt x="406969" y="535951"/>
                    </a:cubicBezTo>
                    <a:lnTo>
                      <a:pt x="406969" y="541338"/>
                    </a:lnTo>
                    <a:lnTo>
                      <a:pt x="423886" y="541338"/>
                    </a:lnTo>
                    <a:cubicBezTo>
                      <a:pt x="427746" y="541338"/>
                      <a:pt x="430874" y="538210"/>
                      <a:pt x="430874" y="534351"/>
                    </a:cubicBezTo>
                    <a:lnTo>
                      <a:pt x="430874" y="519646"/>
                    </a:lnTo>
                    <a:lnTo>
                      <a:pt x="424706" y="519646"/>
                    </a:lnTo>
                    <a:cubicBezTo>
                      <a:pt x="415533" y="519646"/>
                      <a:pt x="408097" y="512210"/>
                      <a:pt x="408097" y="503037"/>
                    </a:cubicBezTo>
                    <a:lnTo>
                      <a:pt x="408097" y="436602"/>
                    </a:lnTo>
                    <a:cubicBezTo>
                      <a:pt x="408097" y="427429"/>
                      <a:pt x="415533" y="419993"/>
                      <a:pt x="424706" y="419993"/>
                    </a:cubicBezTo>
                    <a:lnTo>
                      <a:pt x="430874" y="419993"/>
                    </a:lnTo>
                    <a:lnTo>
                      <a:pt x="430874" y="238395"/>
                    </a:lnTo>
                    <a:lnTo>
                      <a:pt x="424706" y="238395"/>
                    </a:lnTo>
                    <a:cubicBezTo>
                      <a:pt x="415533" y="238395"/>
                      <a:pt x="408097" y="230959"/>
                      <a:pt x="408097" y="221786"/>
                    </a:cubicBezTo>
                    <a:lnTo>
                      <a:pt x="408097" y="155351"/>
                    </a:lnTo>
                    <a:cubicBezTo>
                      <a:pt x="408097" y="146178"/>
                      <a:pt x="415533" y="138742"/>
                      <a:pt x="424706" y="138742"/>
                    </a:cubicBezTo>
                    <a:lnTo>
                      <a:pt x="430874" y="138742"/>
                    </a:lnTo>
                    <a:lnTo>
                      <a:pt x="430874" y="125036"/>
                    </a:lnTo>
                    <a:cubicBezTo>
                      <a:pt x="430874" y="66140"/>
                      <a:pt x="478618" y="18396"/>
                      <a:pt x="537514" y="18396"/>
                    </a:cubicBezTo>
                    <a:lnTo>
                      <a:pt x="568964" y="18396"/>
                    </a:lnTo>
                    <a:lnTo>
                      <a:pt x="568964" y="16609"/>
                    </a:lnTo>
                    <a:cubicBezTo>
                      <a:pt x="568964" y="7436"/>
                      <a:pt x="576400" y="0"/>
                      <a:pt x="585573" y="0"/>
                    </a:cubicBezTo>
                    <a:lnTo>
                      <a:pt x="652008" y="0"/>
                    </a:lnTo>
                    <a:cubicBezTo>
                      <a:pt x="661181" y="0"/>
                      <a:pt x="668617" y="7436"/>
                      <a:pt x="668617" y="16609"/>
                    </a:cubicBezTo>
                    <a:lnTo>
                      <a:pt x="668617" y="18396"/>
                    </a:lnTo>
                    <a:lnTo>
                      <a:pt x="782764" y="18396"/>
                    </a:lnTo>
                    <a:cubicBezTo>
                      <a:pt x="791937" y="18396"/>
                      <a:pt x="799373" y="25832"/>
                      <a:pt x="799373" y="35005"/>
                    </a:cubicBezTo>
                    <a:lnTo>
                      <a:pt x="799373" y="101440"/>
                    </a:lnTo>
                    <a:cubicBezTo>
                      <a:pt x="799373" y="110613"/>
                      <a:pt x="791937" y="118049"/>
                      <a:pt x="782764" y="118049"/>
                    </a:cubicBezTo>
                    <a:lnTo>
                      <a:pt x="668617" y="118049"/>
                    </a:lnTo>
                    <a:lnTo>
                      <a:pt x="668617" y="128096"/>
                    </a:lnTo>
                    <a:cubicBezTo>
                      <a:pt x="668617" y="137269"/>
                      <a:pt x="661181" y="144705"/>
                      <a:pt x="652008" y="144705"/>
                    </a:cubicBezTo>
                    <a:lnTo>
                      <a:pt x="585573" y="144705"/>
                    </a:lnTo>
                    <a:cubicBezTo>
                      <a:pt x="576400" y="144705"/>
                      <a:pt x="568964" y="137269"/>
                      <a:pt x="568964" y="128096"/>
                    </a:cubicBezTo>
                    <a:lnTo>
                      <a:pt x="568964" y="118049"/>
                    </a:lnTo>
                    <a:lnTo>
                      <a:pt x="537514" y="118049"/>
                    </a:lnTo>
                    <a:cubicBezTo>
                      <a:pt x="533655" y="118049"/>
                      <a:pt x="530526" y="121178"/>
                      <a:pt x="530526" y="125037"/>
                    </a:cubicBezTo>
                    <a:lnTo>
                      <a:pt x="530526" y="138742"/>
                    </a:lnTo>
                    <a:lnTo>
                      <a:pt x="536193" y="138742"/>
                    </a:lnTo>
                    <a:cubicBezTo>
                      <a:pt x="545366" y="138742"/>
                      <a:pt x="552802" y="146178"/>
                      <a:pt x="552802" y="155351"/>
                    </a:cubicBezTo>
                    <a:lnTo>
                      <a:pt x="552802" y="221786"/>
                    </a:lnTo>
                    <a:cubicBezTo>
                      <a:pt x="552802" y="230959"/>
                      <a:pt x="545366" y="238395"/>
                      <a:pt x="536193" y="238395"/>
                    </a:cubicBezTo>
                    <a:lnTo>
                      <a:pt x="530527" y="238395"/>
                    </a:lnTo>
                    <a:lnTo>
                      <a:pt x="530527" y="419993"/>
                    </a:lnTo>
                    <a:lnTo>
                      <a:pt x="536193" y="419993"/>
                    </a:lnTo>
                    <a:cubicBezTo>
                      <a:pt x="545366" y="419993"/>
                      <a:pt x="552802" y="427429"/>
                      <a:pt x="552802" y="436602"/>
                    </a:cubicBezTo>
                    <a:lnTo>
                      <a:pt x="552802" y="503037"/>
                    </a:lnTo>
                    <a:cubicBezTo>
                      <a:pt x="552802" y="512210"/>
                      <a:pt x="545366" y="519646"/>
                      <a:pt x="536193" y="519646"/>
                    </a:cubicBezTo>
                    <a:lnTo>
                      <a:pt x="530527" y="519646"/>
                    </a:lnTo>
                    <a:lnTo>
                      <a:pt x="530527" y="534351"/>
                    </a:lnTo>
                    <a:cubicBezTo>
                      <a:pt x="530527" y="593246"/>
                      <a:pt x="482782" y="640991"/>
                      <a:pt x="423886" y="640991"/>
                    </a:cubicBezTo>
                    <a:lnTo>
                      <a:pt x="406969" y="640991"/>
                    </a:lnTo>
                    <a:lnTo>
                      <a:pt x="406969" y="647438"/>
                    </a:lnTo>
                    <a:cubicBezTo>
                      <a:pt x="406969" y="656611"/>
                      <a:pt x="399533" y="664047"/>
                      <a:pt x="390360" y="664047"/>
                    </a:cubicBezTo>
                    <a:lnTo>
                      <a:pt x="323925" y="664047"/>
                    </a:lnTo>
                    <a:cubicBezTo>
                      <a:pt x="314752" y="664047"/>
                      <a:pt x="307316" y="656611"/>
                      <a:pt x="307316" y="647438"/>
                    </a:cubicBezTo>
                    <a:lnTo>
                      <a:pt x="307316" y="641564"/>
                    </a:lnTo>
                    <a:lnTo>
                      <a:pt x="256470" y="641564"/>
                    </a:lnTo>
                    <a:lnTo>
                      <a:pt x="256470" y="675570"/>
                    </a:lnTo>
                    <a:lnTo>
                      <a:pt x="257090" y="675570"/>
                    </a:lnTo>
                    <a:cubicBezTo>
                      <a:pt x="261216" y="675570"/>
                      <a:pt x="264561" y="678915"/>
                      <a:pt x="264561" y="683041"/>
                    </a:cubicBezTo>
                    <a:lnTo>
                      <a:pt x="264561" y="688718"/>
                    </a:lnTo>
                    <a:lnTo>
                      <a:pt x="273859" y="688718"/>
                    </a:lnTo>
                    <a:cubicBezTo>
                      <a:pt x="279337" y="688718"/>
                      <a:pt x="283778" y="693159"/>
                      <a:pt x="283778" y="698637"/>
                    </a:cubicBezTo>
                    <a:lnTo>
                      <a:pt x="283778" y="890185"/>
                    </a:lnTo>
                    <a:cubicBezTo>
                      <a:pt x="283778" y="895663"/>
                      <a:pt x="279337" y="900104"/>
                      <a:pt x="273859" y="900104"/>
                    </a:cubicBezTo>
                    <a:lnTo>
                      <a:pt x="264561" y="900104"/>
                    </a:lnTo>
                    <a:lnTo>
                      <a:pt x="264561" y="905782"/>
                    </a:lnTo>
                    <a:cubicBezTo>
                      <a:pt x="264561" y="909908"/>
                      <a:pt x="261216" y="913253"/>
                      <a:pt x="257090" y="913253"/>
                    </a:cubicBezTo>
                    <a:lnTo>
                      <a:pt x="256470" y="913253"/>
                    </a:lnTo>
                    <a:lnTo>
                      <a:pt x="256470" y="1019450"/>
                    </a:lnTo>
                    <a:cubicBezTo>
                      <a:pt x="256470" y="1034732"/>
                      <a:pt x="244081" y="1047121"/>
                      <a:pt x="228799" y="1047121"/>
                    </a:cubicBezTo>
                    <a:lnTo>
                      <a:pt x="185022" y="1047121"/>
                    </a:lnTo>
                    <a:cubicBezTo>
                      <a:pt x="169740" y="1047121"/>
                      <a:pt x="157351" y="1034732"/>
                      <a:pt x="157351" y="1019450"/>
                    </a:cubicBezTo>
                    <a:lnTo>
                      <a:pt x="157351" y="913253"/>
                    </a:lnTo>
                    <a:lnTo>
                      <a:pt x="154708" y="913253"/>
                    </a:lnTo>
                    <a:cubicBezTo>
                      <a:pt x="150582" y="913253"/>
                      <a:pt x="147237" y="909908"/>
                      <a:pt x="147237" y="905782"/>
                    </a:cubicBezTo>
                    <a:lnTo>
                      <a:pt x="147237" y="900104"/>
                    </a:lnTo>
                    <a:lnTo>
                      <a:pt x="137939" y="900104"/>
                    </a:lnTo>
                    <a:cubicBezTo>
                      <a:pt x="132461" y="900104"/>
                      <a:pt x="128020" y="895663"/>
                      <a:pt x="128020" y="890185"/>
                    </a:cubicBezTo>
                    <a:lnTo>
                      <a:pt x="128020" y="822225"/>
                    </a:lnTo>
                    <a:lnTo>
                      <a:pt x="35825" y="822225"/>
                    </a:lnTo>
                    <a:lnTo>
                      <a:pt x="35094" y="848000"/>
                    </a:lnTo>
                    <a:cubicBezTo>
                      <a:pt x="34221" y="865875"/>
                      <a:pt x="33064" y="882104"/>
                      <a:pt x="31854" y="891951"/>
                    </a:cubicBezTo>
                    <a:cubicBezTo>
                      <a:pt x="31854" y="901856"/>
                      <a:pt x="23307" y="911591"/>
                      <a:pt x="18011" y="911932"/>
                    </a:cubicBezTo>
                    <a:cubicBezTo>
                      <a:pt x="12715" y="912273"/>
                      <a:pt x="77" y="903902"/>
                      <a:pt x="77" y="893997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  <a:lumOff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51243" y="4696484"/>
                <a:ext cx="1194559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lvl="1" algn="ctr" defTabSz="932563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defRPr/>
                </a:pPr>
                <a:r>
                  <a:rPr lang="en-US" sz="1200" kern="0" dirty="0"/>
                  <a:t>Oil distribution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-29144" y="1721364"/>
              <a:ext cx="990977" cy="841769"/>
              <a:chOff x="2480671" y="2788372"/>
              <a:chExt cx="990977" cy="84176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0671" y="3371609"/>
                <a:ext cx="990977" cy="25853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932563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200" kern="0" dirty="0"/>
                  <a:t>Power plant</a:t>
                </a:r>
              </a:p>
            </p:txBody>
          </p:sp>
          <p:grpSp>
            <p:nvGrpSpPr>
              <p:cNvPr id="65" name="Group 64"/>
              <p:cNvGrpSpPr>
                <a:grpSpLocks noChangeAspect="1"/>
              </p:cNvGrpSpPr>
              <p:nvPr/>
            </p:nvGrpSpPr>
            <p:grpSpPr>
              <a:xfrm flipH="1">
                <a:off x="2754916" y="2788372"/>
                <a:ext cx="541127" cy="566450"/>
                <a:chOff x="5383598" y="2422433"/>
                <a:chExt cx="958639" cy="1003502"/>
              </a:xfrm>
              <a:solidFill>
                <a:schemeClr val="accent5">
                  <a:lumMod val="90000"/>
                  <a:lumOff val="10000"/>
                </a:schemeClr>
              </a:solidFill>
            </p:grpSpPr>
            <p:grpSp>
              <p:nvGrpSpPr>
                <p:cNvPr id="66" name="Group 65"/>
                <p:cNvGrpSpPr>
                  <a:grpSpLocks noChangeAspect="1"/>
                </p:cNvGrpSpPr>
                <p:nvPr/>
              </p:nvGrpSpPr>
              <p:grpSpPr>
                <a:xfrm>
                  <a:off x="5446923" y="2588059"/>
                  <a:ext cx="895314" cy="837876"/>
                  <a:chOff x="11441117" y="7323932"/>
                  <a:chExt cx="420688" cy="393700"/>
                </a:xfrm>
                <a:grpFill/>
              </p:grpSpPr>
              <p:sp>
                <p:nvSpPr>
                  <p:cNvPr id="70" name="Freeform 139"/>
                  <p:cNvSpPr>
                    <a:spLocks/>
                  </p:cNvSpPr>
                  <p:nvPr/>
                </p:nvSpPr>
                <p:spPr bwMode="auto">
                  <a:xfrm>
                    <a:off x="11734804" y="7323932"/>
                    <a:ext cx="98425" cy="55563"/>
                  </a:xfrm>
                  <a:custGeom>
                    <a:avLst/>
                    <a:gdLst>
                      <a:gd name="T0" fmla="*/ 34 w 433"/>
                      <a:gd name="T1" fmla="*/ 156 h 246"/>
                      <a:gd name="T2" fmla="*/ 28 w 433"/>
                      <a:gd name="T3" fmla="*/ 246 h 246"/>
                      <a:gd name="T4" fmla="*/ 403 w 433"/>
                      <a:gd name="T5" fmla="*/ 246 h 246"/>
                      <a:gd name="T6" fmla="*/ 399 w 433"/>
                      <a:gd name="T7" fmla="*/ 156 h 246"/>
                      <a:gd name="T8" fmla="*/ 399 w 433"/>
                      <a:gd name="T9" fmla="*/ 156 h 246"/>
                      <a:gd name="T10" fmla="*/ 405 w 433"/>
                      <a:gd name="T11" fmla="*/ 154 h 246"/>
                      <a:gd name="T12" fmla="*/ 412 w 433"/>
                      <a:gd name="T13" fmla="*/ 152 h 246"/>
                      <a:gd name="T14" fmla="*/ 417 w 433"/>
                      <a:gd name="T15" fmla="*/ 148 h 246"/>
                      <a:gd name="T16" fmla="*/ 423 w 433"/>
                      <a:gd name="T17" fmla="*/ 143 h 246"/>
                      <a:gd name="T18" fmla="*/ 427 w 433"/>
                      <a:gd name="T19" fmla="*/ 138 h 246"/>
                      <a:gd name="T20" fmla="*/ 431 w 433"/>
                      <a:gd name="T21" fmla="*/ 132 h 246"/>
                      <a:gd name="T22" fmla="*/ 432 w 433"/>
                      <a:gd name="T23" fmla="*/ 125 h 246"/>
                      <a:gd name="T24" fmla="*/ 433 w 433"/>
                      <a:gd name="T25" fmla="*/ 117 h 246"/>
                      <a:gd name="T26" fmla="*/ 433 w 433"/>
                      <a:gd name="T27" fmla="*/ 40 h 246"/>
                      <a:gd name="T28" fmla="*/ 433 w 433"/>
                      <a:gd name="T29" fmla="*/ 40 h 246"/>
                      <a:gd name="T30" fmla="*/ 432 w 433"/>
                      <a:gd name="T31" fmla="*/ 32 h 246"/>
                      <a:gd name="T32" fmla="*/ 430 w 433"/>
                      <a:gd name="T33" fmla="*/ 25 h 246"/>
                      <a:gd name="T34" fmla="*/ 426 w 433"/>
                      <a:gd name="T35" fmla="*/ 18 h 246"/>
                      <a:gd name="T36" fmla="*/ 421 w 433"/>
                      <a:gd name="T37" fmla="*/ 12 h 246"/>
                      <a:gd name="T38" fmla="*/ 415 w 433"/>
                      <a:gd name="T39" fmla="*/ 8 h 246"/>
                      <a:gd name="T40" fmla="*/ 408 w 433"/>
                      <a:gd name="T41" fmla="*/ 4 h 246"/>
                      <a:gd name="T42" fmla="*/ 401 w 433"/>
                      <a:gd name="T43" fmla="*/ 2 h 246"/>
                      <a:gd name="T44" fmla="*/ 393 w 433"/>
                      <a:gd name="T45" fmla="*/ 0 h 246"/>
                      <a:gd name="T46" fmla="*/ 40 w 433"/>
                      <a:gd name="T47" fmla="*/ 0 h 246"/>
                      <a:gd name="T48" fmla="*/ 40 w 433"/>
                      <a:gd name="T49" fmla="*/ 0 h 246"/>
                      <a:gd name="T50" fmla="*/ 32 w 433"/>
                      <a:gd name="T51" fmla="*/ 2 h 246"/>
                      <a:gd name="T52" fmla="*/ 24 w 433"/>
                      <a:gd name="T53" fmla="*/ 4 h 246"/>
                      <a:gd name="T54" fmla="*/ 17 w 433"/>
                      <a:gd name="T55" fmla="*/ 8 h 246"/>
                      <a:gd name="T56" fmla="*/ 11 w 433"/>
                      <a:gd name="T57" fmla="*/ 12 h 246"/>
                      <a:gd name="T58" fmla="*/ 6 w 433"/>
                      <a:gd name="T59" fmla="*/ 18 h 246"/>
                      <a:gd name="T60" fmla="*/ 3 w 433"/>
                      <a:gd name="T61" fmla="*/ 25 h 246"/>
                      <a:gd name="T62" fmla="*/ 0 w 433"/>
                      <a:gd name="T63" fmla="*/ 32 h 246"/>
                      <a:gd name="T64" fmla="*/ 0 w 433"/>
                      <a:gd name="T65" fmla="*/ 40 h 246"/>
                      <a:gd name="T66" fmla="*/ 0 w 433"/>
                      <a:gd name="T67" fmla="*/ 117 h 246"/>
                      <a:gd name="T68" fmla="*/ 0 w 433"/>
                      <a:gd name="T69" fmla="*/ 117 h 246"/>
                      <a:gd name="T70" fmla="*/ 0 w 433"/>
                      <a:gd name="T71" fmla="*/ 125 h 246"/>
                      <a:gd name="T72" fmla="*/ 2 w 433"/>
                      <a:gd name="T73" fmla="*/ 132 h 246"/>
                      <a:gd name="T74" fmla="*/ 5 w 433"/>
                      <a:gd name="T75" fmla="*/ 138 h 246"/>
                      <a:gd name="T76" fmla="*/ 9 w 433"/>
                      <a:gd name="T77" fmla="*/ 143 h 246"/>
                      <a:gd name="T78" fmla="*/ 14 w 433"/>
                      <a:gd name="T79" fmla="*/ 148 h 246"/>
                      <a:gd name="T80" fmla="*/ 20 w 433"/>
                      <a:gd name="T81" fmla="*/ 152 h 246"/>
                      <a:gd name="T82" fmla="*/ 26 w 433"/>
                      <a:gd name="T83" fmla="*/ 154 h 246"/>
                      <a:gd name="T84" fmla="*/ 34 w 433"/>
                      <a:gd name="T85" fmla="*/ 156 h 246"/>
                      <a:gd name="T86" fmla="*/ 34 w 433"/>
                      <a:gd name="T87" fmla="*/ 156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433" h="246">
                        <a:moveTo>
                          <a:pt x="34" y="156"/>
                        </a:moveTo>
                        <a:lnTo>
                          <a:pt x="28" y="246"/>
                        </a:lnTo>
                        <a:lnTo>
                          <a:pt x="403" y="246"/>
                        </a:lnTo>
                        <a:lnTo>
                          <a:pt x="399" y="156"/>
                        </a:lnTo>
                        <a:lnTo>
                          <a:pt x="399" y="156"/>
                        </a:lnTo>
                        <a:lnTo>
                          <a:pt x="405" y="154"/>
                        </a:lnTo>
                        <a:lnTo>
                          <a:pt x="412" y="152"/>
                        </a:lnTo>
                        <a:lnTo>
                          <a:pt x="417" y="148"/>
                        </a:lnTo>
                        <a:lnTo>
                          <a:pt x="423" y="143"/>
                        </a:lnTo>
                        <a:lnTo>
                          <a:pt x="427" y="138"/>
                        </a:lnTo>
                        <a:lnTo>
                          <a:pt x="431" y="132"/>
                        </a:lnTo>
                        <a:lnTo>
                          <a:pt x="432" y="125"/>
                        </a:lnTo>
                        <a:lnTo>
                          <a:pt x="433" y="117"/>
                        </a:lnTo>
                        <a:lnTo>
                          <a:pt x="433" y="40"/>
                        </a:lnTo>
                        <a:lnTo>
                          <a:pt x="433" y="40"/>
                        </a:lnTo>
                        <a:lnTo>
                          <a:pt x="432" y="32"/>
                        </a:lnTo>
                        <a:lnTo>
                          <a:pt x="430" y="25"/>
                        </a:lnTo>
                        <a:lnTo>
                          <a:pt x="426" y="18"/>
                        </a:lnTo>
                        <a:lnTo>
                          <a:pt x="421" y="12"/>
                        </a:lnTo>
                        <a:lnTo>
                          <a:pt x="415" y="8"/>
                        </a:lnTo>
                        <a:lnTo>
                          <a:pt x="408" y="4"/>
                        </a:lnTo>
                        <a:lnTo>
                          <a:pt x="401" y="2"/>
                        </a:lnTo>
                        <a:lnTo>
                          <a:pt x="393" y="0"/>
                        </a:lnTo>
                        <a:lnTo>
                          <a:pt x="40" y="0"/>
                        </a:lnTo>
                        <a:lnTo>
                          <a:pt x="40" y="0"/>
                        </a:lnTo>
                        <a:lnTo>
                          <a:pt x="32" y="2"/>
                        </a:lnTo>
                        <a:lnTo>
                          <a:pt x="24" y="4"/>
                        </a:lnTo>
                        <a:lnTo>
                          <a:pt x="17" y="8"/>
                        </a:lnTo>
                        <a:lnTo>
                          <a:pt x="11" y="12"/>
                        </a:lnTo>
                        <a:lnTo>
                          <a:pt x="6" y="18"/>
                        </a:lnTo>
                        <a:lnTo>
                          <a:pt x="3" y="25"/>
                        </a:lnTo>
                        <a:lnTo>
                          <a:pt x="0" y="32"/>
                        </a:lnTo>
                        <a:lnTo>
                          <a:pt x="0" y="40"/>
                        </a:lnTo>
                        <a:lnTo>
                          <a:pt x="0" y="117"/>
                        </a:lnTo>
                        <a:lnTo>
                          <a:pt x="0" y="117"/>
                        </a:lnTo>
                        <a:lnTo>
                          <a:pt x="0" y="125"/>
                        </a:lnTo>
                        <a:lnTo>
                          <a:pt x="2" y="132"/>
                        </a:lnTo>
                        <a:lnTo>
                          <a:pt x="5" y="138"/>
                        </a:lnTo>
                        <a:lnTo>
                          <a:pt x="9" y="143"/>
                        </a:lnTo>
                        <a:lnTo>
                          <a:pt x="14" y="148"/>
                        </a:lnTo>
                        <a:lnTo>
                          <a:pt x="20" y="152"/>
                        </a:lnTo>
                        <a:lnTo>
                          <a:pt x="26" y="154"/>
                        </a:lnTo>
                        <a:lnTo>
                          <a:pt x="34" y="156"/>
                        </a:lnTo>
                        <a:lnTo>
                          <a:pt x="34" y="1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40"/>
                  <p:cNvSpPr>
                    <a:spLocks/>
                  </p:cNvSpPr>
                  <p:nvPr/>
                </p:nvSpPr>
                <p:spPr bwMode="auto">
                  <a:xfrm>
                    <a:off x="11737979" y="7401719"/>
                    <a:ext cx="92075" cy="42863"/>
                  </a:xfrm>
                  <a:custGeom>
                    <a:avLst/>
                    <a:gdLst>
                      <a:gd name="T0" fmla="*/ 0 w 406"/>
                      <a:gd name="T1" fmla="*/ 186 h 186"/>
                      <a:gd name="T2" fmla="*/ 406 w 406"/>
                      <a:gd name="T3" fmla="*/ 186 h 186"/>
                      <a:gd name="T4" fmla="*/ 396 w 406"/>
                      <a:gd name="T5" fmla="*/ 0 h 186"/>
                      <a:gd name="T6" fmla="*/ 10 w 406"/>
                      <a:gd name="T7" fmla="*/ 0 h 186"/>
                      <a:gd name="T8" fmla="*/ 0 w 406"/>
                      <a:gd name="T9" fmla="*/ 186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6" h="186">
                        <a:moveTo>
                          <a:pt x="0" y="186"/>
                        </a:moveTo>
                        <a:lnTo>
                          <a:pt x="406" y="186"/>
                        </a:lnTo>
                        <a:lnTo>
                          <a:pt x="396" y="0"/>
                        </a:lnTo>
                        <a:lnTo>
                          <a:pt x="10" y="0"/>
                        </a:lnTo>
                        <a:lnTo>
                          <a:pt x="0" y="18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141"/>
                  <p:cNvSpPr>
                    <a:spLocks noEditPoints="1"/>
                  </p:cNvSpPr>
                  <p:nvPr/>
                </p:nvSpPr>
                <p:spPr bwMode="auto">
                  <a:xfrm>
                    <a:off x="11441117" y="7465219"/>
                    <a:ext cx="420688" cy="252413"/>
                  </a:xfrm>
                  <a:custGeom>
                    <a:avLst/>
                    <a:gdLst>
                      <a:gd name="T0" fmla="*/ 1773 w 1855"/>
                      <a:gd name="T1" fmla="*/ 965 h 1117"/>
                      <a:gd name="T2" fmla="*/ 1304 w 1855"/>
                      <a:gd name="T3" fmla="*/ 11 h 1117"/>
                      <a:gd name="T4" fmla="*/ 761 w 1855"/>
                      <a:gd name="T5" fmla="*/ 0 h 1117"/>
                      <a:gd name="T6" fmla="*/ 79 w 1855"/>
                      <a:gd name="T7" fmla="*/ 0 h 1117"/>
                      <a:gd name="T8" fmla="*/ 79 w 1855"/>
                      <a:gd name="T9" fmla="*/ 965 h 1117"/>
                      <a:gd name="T10" fmla="*/ 63 w 1855"/>
                      <a:gd name="T11" fmla="*/ 966 h 1117"/>
                      <a:gd name="T12" fmla="*/ 48 w 1855"/>
                      <a:gd name="T13" fmla="*/ 971 h 1117"/>
                      <a:gd name="T14" fmla="*/ 35 w 1855"/>
                      <a:gd name="T15" fmla="*/ 978 h 1117"/>
                      <a:gd name="T16" fmla="*/ 23 w 1855"/>
                      <a:gd name="T17" fmla="*/ 988 h 1117"/>
                      <a:gd name="T18" fmla="*/ 13 w 1855"/>
                      <a:gd name="T19" fmla="*/ 999 h 1117"/>
                      <a:gd name="T20" fmla="*/ 6 w 1855"/>
                      <a:gd name="T21" fmla="*/ 1013 h 1117"/>
                      <a:gd name="T22" fmla="*/ 2 w 1855"/>
                      <a:gd name="T23" fmla="*/ 1028 h 1117"/>
                      <a:gd name="T24" fmla="*/ 0 w 1855"/>
                      <a:gd name="T25" fmla="*/ 1044 h 1117"/>
                      <a:gd name="T26" fmla="*/ 0 w 1855"/>
                      <a:gd name="T27" fmla="*/ 1074 h 1117"/>
                      <a:gd name="T28" fmla="*/ 1 w 1855"/>
                      <a:gd name="T29" fmla="*/ 1084 h 1117"/>
                      <a:gd name="T30" fmla="*/ 7 w 1855"/>
                      <a:gd name="T31" fmla="*/ 1099 h 1117"/>
                      <a:gd name="T32" fmla="*/ 19 w 1855"/>
                      <a:gd name="T33" fmla="*/ 1110 h 1117"/>
                      <a:gd name="T34" fmla="*/ 35 w 1855"/>
                      <a:gd name="T35" fmla="*/ 1117 h 1117"/>
                      <a:gd name="T36" fmla="*/ 1812 w 1855"/>
                      <a:gd name="T37" fmla="*/ 1117 h 1117"/>
                      <a:gd name="T38" fmla="*/ 1820 w 1855"/>
                      <a:gd name="T39" fmla="*/ 1117 h 1117"/>
                      <a:gd name="T40" fmla="*/ 1835 w 1855"/>
                      <a:gd name="T41" fmla="*/ 1110 h 1117"/>
                      <a:gd name="T42" fmla="*/ 1848 w 1855"/>
                      <a:gd name="T43" fmla="*/ 1099 h 1117"/>
                      <a:gd name="T44" fmla="*/ 1854 w 1855"/>
                      <a:gd name="T45" fmla="*/ 1084 h 1117"/>
                      <a:gd name="T46" fmla="*/ 1855 w 1855"/>
                      <a:gd name="T47" fmla="*/ 1072 h 1117"/>
                      <a:gd name="T48" fmla="*/ 1855 w 1855"/>
                      <a:gd name="T49" fmla="*/ 1044 h 1117"/>
                      <a:gd name="T50" fmla="*/ 1853 w 1855"/>
                      <a:gd name="T51" fmla="*/ 1028 h 1117"/>
                      <a:gd name="T52" fmla="*/ 1849 w 1855"/>
                      <a:gd name="T53" fmla="*/ 1013 h 1117"/>
                      <a:gd name="T54" fmla="*/ 1842 w 1855"/>
                      <a:gd name="T55" fmla="*/ 999 h 1117"/>
                      <a:gd name="T56" fmla="*/ 1831 w 1855"/>
                      <a:gd name="T57" fmla="*/ 988 h 1117"/>
                      <a:gd name="T58" fmla="*/ 1820 w 1855"/>
                      <a:gd name="T59" fmla="*/ 978 h 1117"/>
                      <a:gd name="T60" fmla="*/ 1807 w 1855"/>
                      <a:gd name="T61" fmla="*/ 971 h 1117"/>
                      <a:gd name="T62" fmla="*/ 1791 w 1855"/>
                      <a:gd name="T63" fmla="*/ 966 h 1117"/>
                      <a:gd name="T64" fmla="*/ 1776 w 1855"/>
                      <a:gd name="T65" fmla="*/ 965 h 1117"/>
                      <a:gd name="T66" fmla="*/ 483 w 1855"/>
                      <a:gd name="T67" fmla="*/ 864 h 1117"/>
                      <a:gd name="T68" fmla="*/ 311 w 1855"/>
                      <a:gd name="T69" fmla="*/ 714 h 1117"/>
                      <a:gd name="T70" fmla="*/ 483 w 1855"/>
                      <a:gd name="T71" fmla="*/ 864 h 1117"/>
                      <a:gd name="T72" fmla="*/ 311 w 1855"/>
                      <a:gd name="T73" fmla="*/ 600 h 1117"/>
                      <a:gd name="T74" fmla="*/ 483 w 1855"/>
                      <a:gd name="T75" fmla="*/ 452 h 1117"/>
                      <a:gd name="T76" fmla="*/ 1138 w 1855"/>
                      <a:gd name="T77" fmla="*/ 864 h 1117"/>
                      <a:gd name="T78" fmla="*/ 964 w 1855"/>
                      <a:gd name="T79" fmla="*/ 714 h 1117"/>
                      <a:gd name="T80" fmla="*/ 1138 w 1855"/>
                      <a:gd name="T81" fmla="*/ 864 h 1117"/>
                      <a:gd name="T82" fmla="*/ 964 w 1855"/>
                      <a:gd name="T83" fmla="*/ 600 h 1117"/>
                      <a:gd name="T84" fmla="*/ 1138 w 1855"/>
                      <a:gd name="T85" fmla="*/ 452 h 1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855" h="1117">
                        <a:moveTo>
                          <a:pt x="1776" y="965"/>
                        </a:moveTo>
                        <a:lnTo>
                          <a:pt x="1773" y="965"/>
                        </a:lnTo>
                        <a:lnTo>
                          <a:pt x="1721" y="11"/>
                        </a:lnTo>
                        <a:lnTo>
                          <a:pt x="1304" y="11"/>
                        </a:lnTo>
                        <a:lnTo>
                          <a:pt x="1289" y="293"/>
                        </a:lnTo>
                        <a:lnTo>
                          <a:pt x="761" y="0"/>
                        </a:lnTo>
                        <a:lnTo>
                          <a:pt x="761" y="379"/>
                        </a:lnTo>
                        <a:lnTo>
                          <a:pt x="79" y="0"/>
                        </a:lnTo>
                        <a:lnTo>
                          <a:pt x="79" y="965"/>
                        </a:lnTo>
                        <a:lnTo>
                          <a:pt x="79" y="965"/>
                        </a:lnTo>
                        <a:lnTo>
                          <a:pt x="71" y="965"/>
                        </a:lnTo>
                        <a:lnTo>
                          <a:pt x="63" y="966"/>
                        </a:lnTo>
                        <a:lnTo>
                          <a:pt x="55" y="968"/>
                        </a:lnTo>
                        <a:lnTo>
                          <a:pt x="48" y="971"/>
                        </a:lnTo>
                        <a:lnTo>
                          <a:pt x="42" y="974"/>
                        </a:lnTo>
                        <a:lnTo>
                          <a:pt x="35" y="978"/>
                        </a:lnTo>
                        <a:lnTo>
                          <a:pt x="29" y="983"/>
                        </a:lnTo>
                        <a:lnTo>
                          <a:pt x="23" y="988"/>
                        </a:lnTo>
                        <a:lnTo>
                          <a:pt x="18" y="993"/>
                        </a:lnTo>
                        <a:lnTo>
                          <a:pt x="13" y="999"/>
                        </a:lnTo>
                        <a:lnTo>
                          <a:pt x="10" y="1006"/>
                        </a:lnTo>
                        <a:lnTo>
                          <a:pt x="6" y="1013"/>
                        </a:lnTo>
                        <a:lnTo>
                          <a:pt x="4" y="1020"/>
                        </a:lnTo>
                        <a:lnTo>
                          <a:pt x="2" y="1028"/>
                        </a:lnTo>
                        <a:lnTo>
                          <a:pt x="1" y="1035"/>
                        </a:lnTo>
                        <a:lnTo>
                          <a:pt x="0" y="1044"/>
                        </a:lnTo>
                        <a:lnTo>
                          <a:pt x="0" y="1072"/>
                        </a:lnTo>
                        <a:lnTo>
                          <a:pt x="0" y="1074"/>
                        </a:lnTo>
                        <a:lnTo>
                          <a:pt x="0" y="1074"/>
                        </a:lnTo>
                        <a:lnTo>
                          <a:pt x="1" y="1084"/>
                        </a:lnTo>
                        <a:lnTo>
                          <a:pt x="3" y="1092"/>
                        </a:lnTo>
                        <a:lnTo>
                          <a:pt x="7" y="1099"/>
                        </a:lnTo>
                        <a:lnTo>
                          <a:pt x="13" y="1105"/>
                        </a:lnTo>
                        <a:lnTo>
                          <a:pt x="19" y="1110"/>
                        </a:lnTo>
                        <a:lnTo>
                          <a:pt x="27" y="1114"/>
                        </a:lnTo>
                        <a:lnTo>
                          <a:pt x="35" y="1117"/>
                        </a:lnTo>
                        <a:lnTo>
                          <a:pt x="43" y="1117"/>
                        </a:lnTo>
                        <a:lnTo>
                          <a:pt x="1812" y="1117"/>
                        </a:lnTo>
                        <a:lnTo>
                          <a:pt x="1812" y="1117"/>
                        </a:lnTo>
                        <a:lnTo>
                          <a:pt x="1820" y="1117"/>
                        </a:lnTo>
                        <a:lnTo>
                          <a:pt x="1828" y="1114"/>
                        </a:lnTo>
                        <a:lnTo>
                          <a:pt x="1835" y="1110"/>
                        </a:lnTo>
                        <a:lnTo>
                          <a:pt x="1843" y="1105"/>
                        </a:lnTo>
                        <a:lnTo>
                          <a:pt x="1848" y="1099"/>
                        </a:lnTo>
                        <a:lnTo>
                          <a:pt x="1852" y="1092"/>
                        </a:lnTo>
                        <a:lnTo>
                          <a:pt x="1854" y="1084"/>
                        </a:lnTo>
                        <a:lnTo>
                          <a:pt x="1855" y="1074"/>
                        </a:lnTo>
                        <a:lnTo>
                          <a:pt x="1855" y="1072"/>
                        </a:lnTo>
                        <a:lnTo>
                          <a:pt x="1855" y="1044"/>
                        </a:lnTo>
                        <a:lnTo>
                          <a:pt x="1855" y="1044"/>
                        </a:lnTo>
                        <a:lnTo>
                          <a:pt x="1855" y="1035"/>
                        </a:lnTo>
                        <a:lnTo>
                          <a:pt x="1853" y="1028"/>
                        </a:lnTo>
                        <a:lnTo>
                          <a:pt x="1852" y="1020"/>
                        </a:lnTo>
                        <a:lnTo>
                          <a:pt x="1849" y="1013"/>
                        </a:lnTo>
                        <a:lnTo>
                          <a:pt x="1846" y="1006"/>
                        </a:lnTo>
                        <a:lnTo>
                          <a:pt x="1842" y="999"/>
                        </a:lnTo>
                        <a:lnTo>
                          <a:pt x="1837" y="993"/>
                        </a:lnTo>
                        <a:lnTo>
                          <a:pt x="1831" y="988"/>
                        </a:lnTo>
                        <a:lnTo>
                          <a:pt x="1826" y="983"/>
                        </a:lnTo>
                        <a:lnTo>
                          <a:pt x="1820" y="978"/>
                        </a:lnTo>
                        <a:lnTo>
                          <a:pt x="1814" y="974"/>
                        </a:lnTo>
                        <a:lnTo>
                          <a:pt x="1807" y="971"/>
                        </a:lnTo>
                        <a:lnTo>
                          <a:pt x="1800" y="968"/>
                        </a:lnTo>
                        <a:lnTo>
                          <a:pt x="1791" y="966"/>
                        </a:lnTo>
                        <a:lnTo>
                          <a:pt x="1784" y="965"/>
                        </a:lnTo>
                        <a:lnTo>
                          <a:pt x="1776" y="965"/>
                        </a:lnTo>
                        <a:lnTo>
                          <a:pt x="1776" y="965"/>
                        </a:lnTo>
                        <a:close/>
                        <a:moveTo>
                          <a:pt x="483" y="864"/>
                        </a:moveTo>
                        <a:lnTo>
                          <a:pt x="311" y="864"/>
                        </a:lnTo>
                        <a:lnTo>
                          <a:pt x="311" y="714"/>
                        </a:lnTo>
                        <a:lnTo>
                          <a:pt x="483" y="714"/>
                        </a:lnTo>
                        <a:lnTo>
                          <a:pt x="483" y="864"/>
                        </a:lnTo>
                        <a:close/>
                        <a:moveTo>
                          <a:pt x="483" y="600"/>
                        </a:moveTo>
                        <a:lnTo>
                          <a:pt x="311" y="600"/>
                        </a:lnTo>
                        <a:lnTo>
                          <a:pt x="311" y="452"/>
                        </a:lnTo>
                        <a:lnTo>
                          <a:pt x="483" y="452"/>
                        </a:lnTo>
                        <a:lnTo>
                          <a:pt x="483" y="600"/>
                        </a:lnTo>
                        <a:close/>
                        <a:moveTo>
                          <a:pt x="1138" y="864"/>
                        </a:moveTo>
                        <a:lnTo>
                          <a:pt x="964" y="864"/>
                        </a:lnTo>
                        <a:lnTo>
                          <a:pt x="964" y="714"/>
                        </a:lnTo>
                        <a:lnTo>
                          <a:pt x="1138" y="714"/>
                        </a:lnTo>
                        <a:lnTo>
                          <a:pt x="1138" y="864"/>
                        </a:lnTo>
                        <a:close/>
                        <a:moveTo>
                          <a:pt x="1138" y="600"/>
                        </a:moveTo>
                        <a:lnTo>
                          <a:pt x="964" y="600"/>
                        </a:lnTo>
                        <a:lnTo>
                          <a:pt x="964" y="452"/>
                        </a:lnTo>
                        <a:lnTo>
                          <a:pt x="1138" y="452"/>
                        </a:lnTo>
                        <a:lnTo>
                          <a:pt x="1138" y="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" name="Freeform 104"/>
                <p:cNvSpPr>
                  <a:spLocks noEditPoints="1"/>
                </p:cNvSpPr>
                <p:nvPr/>
              </p:nvSpPr>
              <p:spPr bwMode="black">
                <a:xfrm>
                  <a:off x="5383598" y="2736921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104"/>
                <p:cNvSpPr>
                  <a:spLocks noEditPoints="1"/>
                </p:cNvSpPr>
                <p:nvPr/>
              </p:nvSpPr>
              <p:spPr bwMode="black">
                <a:xfrm>
                  <a:off x="6102560" y="2422433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104"/>
                <p:cNvSpPr>
                  <a:spLocks noEditPoints="1"/>
                </p:cNvSpPr>
                <p:nvPr/>
              </p:nvSpPr>
              <p:spPr bwMode="black">
                <a:xfrm>
                  <a:off x="6122886" y="3164754"/>
                  <a:ext cx="126649" cy="126649"/>
                </a:xfrm>
                <a:custGeom>
                  <a:avLst/>
                  <a:gdLst>
                    <a:gd name="T0" fmla="*/ 37 w 61"/>
                    <a:gd name="T1" fmla="*/ 43 h 61"/>
                    <a:gd name="T2" fmla="*/ 18 w 61"/>
                    <a:gd name="T3" fmla="*/ 37 h 61"/>
                    <a:gd name="T4" fmla="*/ 24 w 61"/>
                    <a:gd name="T5" fmla="*/ 18 h 61"/>
                    <a:gd name="T6" fmla="*/ 43 w 61"/>
                    <a:gd name="T7" fmla="*/ 24 h 61"/>
                    <a:gd name="T8" fmla="*/ 37 w 61"/>
                    <a:gd name="T9" fmla="*/ 43 h 61"/>
                    <a:gd name="T10" fmla="*/ 61 w 61"/>
                    <a:gd name="T11" fmla="*/ 28 h 61"/>
                    <a:gd name="T12" fmla="*/ 58 w 61"/>
                    <a:gd name="T13" fmla="*/ 18 h 61"/>
                    <a:gd name="T14" fmla="*/ 50 w 61"/>
                    <a:gd name="T15" fmla="*/ 19 h 61"/>
                    <a:gd name="T16" fmla="*/ 47 w 61"/>
                    <a:gd name="T17" fmla="*/ 15 h 61"/>
                    <a:gd name="T18" fmla="*/ 50 w 61"/>
                    <a:gd name="T19" fmla="*/ 7 h 61"/>
                    <a:gd name="T20" fmla="*/ 41 w 61"/>
                    <a:gd name="T21" fmla="*/ 2 h 61"/>
                    <a:gd name="T22" fmla="*/ 36 w 61"/>
                    <a:gd name="T23" fmla="*/ 9 h 61"/>
                    <a:gd name="T24" fmla="*/ 30 w 61"/>
                    <a:gd name="T25" fmla="*/ 8 h 61"/>
                    <a:gd name="T26" fmla="*/ 27 w 61"/>
                    <a:gd name="T27" fmla="*/ 0 h 61"/>
                    <a:gd name="T28" fmla="*/ 17 w 61"/>
                    <a:gd name="T29" fmla="*/ 3 h 61"/>
                    <a:gd name="T30" fmla="*/ 18 w 61"/>
                    <a:gd name="T31" fmla="*/ 11 h 61"/>
                    <a:gd name="T32" fmla="*/ 15 w 61"/>
                    <a:gd name="T33" fmla="*/ 14 h 61"/>
                    <a:gd name="T34" fmla="*/ 7 w 61"/>
                    <a:gd name="T35" fmla="*/ 11 h 61"/>
                    <a:gd name="T36" fmla="*/ 2 w 61"/>
                    <a:gd name="T37" fmla="*/ 20 h 61"/>
                    <a:gd name="T38" fmla="*/ 8 w 61"/>
                    <a:gd name="T39" fmla="*/ 25 h 61"/>
                    <a:gd name="T40" fmla="*/ 7 w 61"/>
                    <a:gd name="T41" fmla="*/ 30 h 61"/>
                    <a:gd name="T42" fmla="*/ 0 w 61"/>
                    <a:gd name="T43" fmla="*/ 33 h 61"/>
                    <a:gd name="T44" fmla="*/ 2 w 61"/>
                    <a:gd name="T45" fmla="*/ 43 h 61"/>
                    <a:gd name="T46" fmla="*/ 11 w 61"/>
                    <a:gd name="T47" fmla="*/ 42 h 61"/>
                    <a:gd name="T48" fmla="*/ 14 w 61"/>
                    <a:gd name="T49" fmla="*/ 47 h 61"/>
                    <a:gd name="T50" fmla="*/ 11 w 61"/>
                    <a:gd name="T51" fmla="*/ 54 h 61"/>
                    <a:gd name="T52" fmla="*/ 20 w 61"/>
                    <a:gd name="T53" fmla="*/ 59 h 61"/>
                    <a:gd name="T54" fmla="*/ 25 w 61"/>
                    <a:gd name="T55" fmla="*/ 53 h 61"/>
                    <a:gd name="T56" fmla="*/ 30 w 61"/>
                    <a:gd name="T57" fmla="*/ 53 h 61"/>
                    <a:gd name="T58" fmla="*/ 33 w 61"/>
                    <a:gd name="T59" fmla="*/ 61 h 61"/>
                    <a:gd name="T60" fmla="*/ 43 w 61"/>
                    <a:gd name="T61" fmla="*/ 58 h 61"/>
                    <a:gd name="T62" fmla="*/ 42 w 61"/>
                    <a:gd name="T63" fmla="*/ 50 h 61"/>
                    <a:gd name="T64" fmla="*/ 46 w 61"/>
                    <a:gd name="T65" fmla="*/ 47 h 61"/>
                    <a:gd name="T66" fmla="*/ 54 w 61"/>
                    <a:gd name="T67" fmla="*/ 50 h 61"/>
                    <a:gd name="T68" fmla="*/ 59 w 61"/>
                    <a:gd name="T69" fmla="*/ 41 h 61"/>
                    <a:gd name="T70" fmla="*/ 52 w 61"/>
                    <a:gd name="T71" fmla="*/ 36 h 61"/>
                    <a:gd name="T72" fmla="*/ 53 w 61"/>
                    <a:gd name="T73" fmla="*/ 31 h 61"/>
                    <a:gd name="T74" fmla="*/ 61 w 61"/>
                    <a:gd name="T75" fmla="*/ 28 h 61"/>
                    <a:gd name="T76" fmla="*/ 28 w 61"/>
                    <a:gd name="T77" fmla="*/ 26 h 61"/>
                    <a:gd name="T78" fmla="*/ 26 w 61"/>
                    <a:gd name="T79" fmla="*/ 33 h 61"/>
                    <a:gd name="T80" fmla="*/ 33 w 61"/>
                    <a:gd name="T81" fmla="*/ 35 h 61"/>
                    <a:gd name="T82" fmla="*/ 35 w 61"/>
                    <a:gd name="T83" fmla="*/ 28 h 61"/>
                    <a:gd name="T84" fmla="*/ 28 w 61"/>
                    <a:gd name="T85" fmla="*/ 26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" h="61">
                      <a:moveTo>
                        <a:pt x="37" y="43"/>
                      </a:moveTo>
                      <a:cubicBezTo>
                        <a:pt x="30" y="47"/>
                        <a:pt x="21" y="44"/>
                        <a:pt x="18" y="37"/>
                      </a:cubicBezTo>
                      <a:cubicBezTo>
                        <a:pt x="14" y="30"/>
                        <a:pt x="17" y="21"/>
                        <a:pt x="24" y="18"/>
                      </a:cubicBezTo>
                      <a:cubicBezTo>
                        <a:pt x="31" y="14"/>
                        <a:pt x="39" y="17"/>
                        <a:pt x="43" y="24"/>
                      </a:cubicBezTo>
                      <a:cubicBezTo>
                        <a:pt x="47" y="31"/>
                        <a:pt x="44" y="40"/>
                        <a:pt x="37" y="43"/>
                      </a:cubicBezTo>
                      <a:moveTo>
                        <a:pt x="61" y="28"/>
                      </a:move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17"/>
                        <a:pt x="48" y="16"/>
                        <a:pt x="47" y="15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4" y="8"/>
                        <a:pt x="32" y="8"/>
                        <a:pt x="30" y="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2"/>
                        <a:pt x="16" y="13"/>
                        <a:pt x="1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7"/>
                        <a:pt x="7" y="28"/>
                        <a:pt x="7" y="3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44"/>
                        <a:pt x="13" y="45"/>
                        <a:pt x="14" y="47"/>
                      </a:cubicBezTo>
                      <a:cubicBezTo>
                        <a:pt x="11" y="54"/>
                        <a:pt x="11" y="54"/>
                        <a:pt x="11" y="54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6" y="53"/>
                        <a:pt x="28" y="53"/>
                        <a:pt x="30" y="53"/>
                      </a:cubicBezTo>
                      <a:cubicBezTo>
                        <a:pt x="33" y="61"/>
                        <a:pt x="33" y="61"/>
                        <a:pt x="33" y="61"/>
                      </a:cubicBezTo>
                      <a:cubicBezTo>
                        <a:pt x="43" y="58"/>
                        <a:pt x="43" y="58"/>
                        <a:pt x="43" y="58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4" y="49"/>
                        <a:pt x="45" y="48"/>
                        <a:pt x="46" y="47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3" y="34"/>
                        <a:pt x="53" y="33"/>
                        <a:pt x="53" y="31"/>
                      </a:cubicBezTo>
                      <a:lnTo>
                        <a:pt x="61" y="28"/>
                      </a:lnTo>
                      <a:close/>
                      <a:moveTo>
                        <a:pt x="28" y="26"/>
                      </a:moveTo>
                      <a:cubicBezTo>
                        <a:pt x="25" y="27"/>
                        <a:pt x="24" y="30"/>
                        <a:pt x="26" y="33"/>
                      </a:cubicBezTo>
                      <a:cubicBezTo>
                        <a:pt x="27" y="35"/>
                        <a:pt x="30" y="36"/>
                        <a:pt x="33" y="35"/>
                      </a:cubicBezTo>
                      <a:cubicBezTo>
                        <a:pt x="35" y="34"/>
                        <a:pt x="36" y="31"/>
                        <a:pt x="35" y="28"/>
                      </a:cubicBezTo>
                      <a:cubicBezTo>
                        <a:pt x="34" y="26"/>
                        <a:pt x="31" y="25"/>
                        <a:pt x="2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75" name="Picture 74" descr="http://www.cristie.se/wp-content/uploads/2015/08/Scalable-Hadoop-Cluster-Pic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" t="12845" r="27494"/>
          <a:stretch/>
        </p:blipFill>
        <p:spPr bwMode="auto">
          <a:xfrm>
            <a:off x="7865517" y="2702642"/>
            <a:ext cx="2033416" cy="125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427311" y="4986686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Things</a:t>
            </a:r>
            <a:endParaRPr lang="en-US" sz="3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236347" y="4057713"/>
            <a:ext cx="329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IoT</a:t>
            </a:r>
            <a:r>
              <a:rPr lang="en-US" sz="3200" b="1" dirty="0" smtClean="0"/>
              <a:t> Hub</a:t>
            </a:r>
            <a:endParaRPr lang="en-US" sz="3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36346" y="1213731"/>
            <a:ext cx="3291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780CA"/>
                </a:solidFill>
              </a:rPr>
              <a:t>Hub evaluates choices using machine learning</a:t>
            </a:r>
            <a:endParaRPr lang="en-US" sz="2800" b="1" dirty="0">
              <a:solidFill>
                <a:srgbClr val="5780CA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581099" y="1938268"/>
            <a:ext cx="3349345" cy="3200693"/>
          </a:xfrm>
          <a:prstGeom prst="ellipse">
            <a:avLst/>
          </a:prstGeom>
          <a:gradFill flip="none" rotWithShape="1">
            <a:gsLst>
              <a:gs pos="61000">
                <a:schemeClr val="bg1">
                  <a:alpha val="51000"/>
                </a:schemeClr>
              </a:gs>
              <a:gs pos="0">
                <a:schemeClr val="accent4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13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?</a:t>
            </a:r>
            <a:endParaRPr lang="en-US" sz="138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03412" y="1109909"/>
            <a:ext cx="3291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780CA"/>
                </a:solidFill>
              </a:rPr>
              <a:t>Device has resources to utilize</a:t>
            </a:r>
            <a:endParaRPr lang="en-US" sz="2800" b="1" dirty="0">
              <a:solidFill>
                <a:srgbClr val="5780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llegient Guidance Document" ma:contentTypeID="0x0101006FB493BAD8DF47D7ABC141A17BFEC42E000D32C812A6374B6092B510AA165EEAB7004AB36ED1B459B34D86DD7702D1593BDE" ma:contentTypeVersion="42" ma:contentTypeDescription="Used for policies, procedures, training, PowerPoints, technical guides, etc. that provide guidance on a process or technique." ma:contentTypeScope="" ma:versionID="e6bc74f0f51355316f126cc4d8bec244">
  <xsd:schema xmlns:xsd="http://www.w3.org/2001/XMLSchema" xmlns:xs="http://www.w3.org/2001/XMLSchema" xmlns:p="http://schemas.microsoft.com/office/2006/metadata/properties" xmlns:ns1="http://schemas.microsoft.com/sharepoint/v3" xmlns:ns2="951fa48e-70d2-49cb-900b-274e425a7826" xmlns:ns3="9bd7b1c6-4e83-4d7e-95b5-6f67ccddf8e6" targetNamespace="http://schemas.microsoft.com/office/2006/metadata/properties" ma:root="true" ma:fieldsID="48980f63b8ac7caa0a3a272f31c1fd51" ns1:_="" ns2:_="" ns3:_="">
    <xsd:import namespace="http://schemas.microsoft.com/sharepoint/v3"/>
    <xsd:import namespace="951fa48e-70d2-49cb-900b-274e425a7826"/>
    <xsd:import namespace="9bd7b1c6-4e83-4d7e-95b5-6f67ccddf8e6"/>
    <xsd:element name="properties">
      <xsd:complexType>
        <xsd:sequence>
          <xsd:element name="documentManagement">
            <xsd:complexType>
              <xsd:all>
                <xsd:element ref="ns2:g_AllegientDescription" minOccurs="0"/>
                <xsd:element ref="ns1:AverageRating" minOccurs="0"/>
                <xsd:element ref="ns1:RatingCount" minOccurs="0"/>
                <xsd:element ref="ns2:TaxKeywordTaxHTField" minOccurs="0"/>
                <xsd:element ref="ns1:RatedBy" minOccurs="0"/>
                <xsd:element ref="ns1:Ratings" minOccurs="0"/>
                <xsd:element ref="ns2:TaxCatchAll" minOccurs="0"/>
                <xsd:element ref="ns2:TaxCatchAllLabel" minOccurs="0"/>
                <xsd:element ref="ns2:g_AllegientDocumentTypeTaxHTField0" minOccurs="0"/>
                <xsd:element ref="ns2:g_AllegientDepartmentTaxHTField0" minOccurs="0"/>
                <xsd:element ref="ns2:kad8ff7986d2450fb9021d41e088c921" minOccurs="0"/>
                <xsd:element ref="ns3:Display_x0020_On_x0020_Main_x0020_P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7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8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3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4" nillable="true" ma:displayName="User ratings" ma:description="User ratings for the item" ma:hidden="true" ma:internalName="Ratings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fa48e-70d2-49cb-900b-274e425a7826" elementFormDefault="qualified">
    <xsd:import namespace="http://schemas.microsoft.com/office/2006/documentManagement/types"/>
    <xsd:import namespace="http://schemas.microsoft.com/office/infopath/2007/PartnerControls"/>
    <xsd:element name="g_AllegientDescription" ma:index="4" nillable="true" ma:displayName="Description" ma:description="Use this field to provide a short description of this item to help other users understand its purpose." ma:internalName="g_AllegientDescription">
      <xsd:simpleType>
        <xsd:restriction base="dms:Note">
          <xsd:maxLength value="255"/>
        </xsd:restriction>
      </xsd:simpleType>
    </xsd:element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fbc5ad3e-a86d-4342-9681-9086b1c46ad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5" nillable="true" ma:displayName="Taxonomy Catch All Column" ma:description="" ma:hidden="true" ma:list="{32e274c8-bb25-442f-b0fd-d0c98eb60524}" ma:internalName="TaxCatchAll" ma:showField="CatchAllData" ma:web="7b2eafc1-18ff-4115-a1c1-f70dfc3f30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6" nillable="true" ma:displayName="Taxonomy Catch All Column1" ma:description="" ma:hidden="true" ma:list="{32e274c8-bb25-442f-b0fd-d0c98eb60524}" ma:internalName="TaxCatchAllLabel" ma:readOnly="true" ma:showField="CatchAllDataLabel" ma:web="7b2eafc1-18ff-4115-a1c1-f70dfc3f30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_AllegientDocumentTypeTaxHTField0" ma:index="18" ma:taxonomy="true" ma:internalName="g_AllegientDocumentTypeTaxHTField0" ma:taxonomyFieldName="g_AllegientDocumentType" ma:displayName="Document Type" ma:default="1;#Not Classified|5e7ce2ac-35b8-47a5-bfc9-df4edd9d079e" ma:fieldId="{28df4a9f-9a3f-4543-b8a9-faf29629196a}" ma:taxonomyMulti="true" ma:sspId="fbc5ad3e-a86d-4342-9681-9086b1c46ad2" ma:termSetId="25c577b6-48d4-46d1-b256-b5d2107da6f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_AllegientDepartmentTaxHTField0" ma:index="20" ma:taxonomy="true" ma:internalName="g_AllegientDepartmentTaxHTField0" ma:taxonomyFieldName="g_AllegientDepartment" ma:displayName="Department" ma:default="163;#Marketing|9a671465-2219-4f8a-bb55-c13024bbae58" ma:fieldId="{9d2e0dce-6167-43bb-b82b-e1c13d916b83}" ma:sspId="fbc5ad3e-a86d-4342-9681-9086b1c46ad2" ma:termSetId="0e6f804c-d802-4320-8aff-3cbfa5384d9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ad8ff7986d2450fb9021d41e088c921" ma:index="21" ma:taxonomy="true" ma:internalName="kad8ff7986d2450fb9021d41e088c921" ma:taxonomyFieldName="Technology" ma:displayName="Technology" ma:readOnly="false" ma:default="12;#Not Applicable|a558b20e-9eec-4a55-b71f-a2cbc28f655c" ma:fieldId="{4ad8ff79-86d2-450f-b902-1d41e088c921}" ma:taxonomyMulti="true" ma:sspId="fbc5ad3e-a86d-4342-9681-9086b1c46ad2" ma:termSetId="64b1f2f5-79b1-4a93-bfa7-cad9c237813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d7b1c6-4e83-4d7e-95b5-6f67ccddf8e6" elementFormDefault="qualified">
    <xsd:import namespace="http://schemas.microsoft.com/office/2006/documentManagement/types"/>
    <xsd:import namespace="http://schemas.microsoft.com/office/infopath/2007/PartnerControls"/>
    <xsd:element name="Display_x0020_On_x0020_Main_x0020_Page" ma:index="23" nillable="true" ma:displayName="Display On Main Page" ma:default="0" ma:internalName="Display_x0020_On_x0020_Main_x0020_Pag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_AllegientDepartmentTaxHTField0 xmlns="951fa48e-70d2-49cb-900b-274e425a7826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9a671465-2219-4f8a-bb55-c13024bbae58</TermId>
        </TermInfo>
      </Terms>
    </g_AllegientDepartmentTaxHTField0>
    <Ratings xmlns="http://schemas.microsoft.com/sharepoint/v3" xsi:nil="true"/>
    <TaxKeywordTaxHTField xmlns="951fa48e-70d2-49cb-900b-274e425a7826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00000000-0000-0000-0000-000000000000</TermId>
        </TermInfo>
      </Terms>
    </TaxKeywordTaxHTField>
    <kad8ff7986d2450fb9021d41e088c921 xmlns="951fa48e-70d2-49cb-900b-274e425a782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a558b20e-9eec-4a55-b71f-a2cbc28f655c</TermId>
        </TermInfo>
      </Terms>
    </kad8ff7986d2450fb9021d41e088c921>
    <TaxCatchAll xmlns="951fa48e-70d2-49cb-900b-274e425a7826">
      <Value>12</Value>
      <Value>38</Value>
      <Value>163</Value>
      <Value>1</Value>
    </TaxCatchAll>
    <g_AllegientDescription xmlns="951fa48e-70d2-49cb-900b-274e425a7826" xsi:nil="true"/>
    <g_AllegientDocumentTypeTaxHTField0 xmlns="951fa48e-70d2-49cb-900b-274e425a782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Classified</TermName>
          <TermId xmlns="http://schemas.microsoft.com/office/infopath/2007/PartnerControls">5e7ce2ac-35b8-47a5-bfc9-df4edd9d079e</TermId>
        </TermInfo>
      </Terms>
    </g_AllegientDocumentTypeTaxHTField0>
    <RatedBy xmlns="http://schemas.microsoft.com/sharepoint/v3">
      <UserInfo>
        <DisplayName/>
        <AccountId xsi:nil="true"/>
        <AccountType/>
      </UserInfo>
    </RatedBy>
    <Display_x0020_On_x0020_Main_x0020_Page xmlns="9bd7b1c6-4e83-4d7e-95b5-6f67ccddf8e6">true</Display_x0020_On_x0020_Main_x0020_Pag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80BD32-9E9E-4316-9F7D-7955C95868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51fa48e-70d2-49cb-900b-274e425a7826"/>
    <ds:schemaRef ds:uri="9bd7b1c6-4e83-4d7e-95b5-6f67ccddf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1464C3-797E-43F0-83E6-E75B9736A6A9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951fa48e-70d2-49cb-900b-274e425a7826"/>
    <ds:schemaRef ds:uri="http://purl.org/dc/terms/"/>
    <ds:schemaRef ds:uri="http://purl.org/dc/dcmitype/"/>
    <ds:schemaRef ds:uri="http://schemas.openxmlformats.org/package/2006/metadata/core-properties"/>
    <ds:schemaRef ds:uri="9bd7b1c6-4e83-4d7e-95b5-6f67ccddf8e6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EE5689-DA02-4D67-B728-DA13C38BC5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9395</TotalTime>
  <Words>614</Words>
  <Application>Microsoft Office PowerPoint</Application>
  <PresentationFormat>Widescreen</PresentationFormat>
  <Paragraphs>321</Paragraphs>
  <Slides>46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Open Sans</vt:lpstr>
      <vt:lpstr>Segoe UI</vt:lpstr>
      <vt:lpstr>Segoe UI Black</vt:lpstr>
      <vt:lpstr>Segoe UI Light</vt:lpstr>
      <vt:lpstr>Office Theme</vt:lpstr>
      <vt:lpstr>An Internet of Things (IoT) Use Case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Sweeney;Josh Burkhead</dc:creator>
  <cp:keywords>template</cp:keywords>
  <cp:lastModifiedBy>Martin Madsen</cp:lastModifiedBy>
  <cp:revision>409</cp:revision>
  <cp:lastPrinted>2015-07-08T16:21:40Z</cp:lastPrinted>
  <dcterms:created xsi:type="dcterms:W3CDTF">2015-05-06T14:13:53Z</dcterms:created>
  <dcterms:modified xsi:type="dcterms:W3CDTF">2016-10-05T12:36:25Z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0x0101006FB493BAD8DF47D7ABC141A17BFEC42E000D32C812A6374B6092B510AA165EEAB7004AB36ED1B459B34D86DD7702D1593BDE</vt:lpwstr>
  </property>
  <property fmtid="{D5CDD505-2E9C-101B-9397-08002B2CF9AE}" pid="3" name="Technology">
    <vt:lpwstr>12;#Not Applicable|a558b20e-9eec-4a55-b71f-a2cbc28f655c</vt:lpwstr>
  </property>
  <property fmtid="{D5CDD505-2E9C-101B-9397-08002B2CF9AE}" pid="4" name="TaxKeyword">
    <vt:lpwstr>38;#template|7415ea19-d0a1-49e9-a94c-889a22490622</vt:lpwstr>
  </property>
  <property fmtid="{D5CDD505-2E9C-101B-9397-08002B2CF9AE}" pid="5" name="g_AllegientDocumentType">
    <vt:lpwstr>1;#Not Classified|5e7ce2ac-35b8-47a5-bfc9-df4edd9d079e</vt:lpwstr>
  </property>
  <property fmtid="{D5CDD505-2E9C-101B-9397-08002B2CF9AE}" pid="6" name="g_AllegientDepartment">
    <vt:lpwstr>163;#Marketing|9a671465-2219-4f8a-bb55-c13024bbae58</vt:lpwstr>
  </property>
  <property fmtid="{D5CDD505-2E9C-101B-9397-08002B2CF9AE}" pid="7" name="g_AllegientProjectWorkTypeTaxHTField0">
    <vt:lpwstr/>
  </property>
  <property fmtid="{D5CDD505-2E9C-101B-9397-08002B2CF9AE}" pid="8" name="g_AllegientClientTaxHTField0">
    <vt:lpwstr/>
  </property>
  <property fmtid="{D5CDD505-2E9C-101B-9397-08002B2CF9AE}" pid="9" name="g_AllegientProjectWorkType">
    <vt:lpwstr/>
  </property>
  <property fmtid="{D5CDD505-2E9C-101B-9397-08002B2CF9AE}" pid="10" name="g_AllegientProject">
    <vt:lpwstr/>
  </property>
  <property fmtid="{D5CDD505-2E9C-101B-9397-08002B2CF9AE}" pid="11" name="g_AllegientClient">
    <vt:lpwstr/>
  </property>
  <property fmtid="{D5CDD505-2E9C-101B-9397-08002B2CF9AE}" pid="12" name="g_AllegientProjectTaxHTField0">
    <vt:lpwstr/>
  </property>
</Properties>
</file>