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2" r:id="rId4"/>
    <p:sldId id="260" r:id="rId5"/>
    <p:sldId id="259" r:id="rId6"/>
    <p:sldId id="261" r:id="rId7"/>
    <p:sldId id="264" r:id="rId8"/>
    <p:sldId id="262" r:id="rId9"/>
    <p:sldId id="273" r:id="rId10"/>
    <p:sldId id="266" r:id="rId11"/>
    <p:sldId id="267" r:id="rId12"/>
    <p:sldId id="268" r:id="rId13"/>
    <p:sldId id="269"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C5CB0-5814-4542-836D-BA9B4C9FDFD9}" v="158" dt="2021-08-10T07:04:22.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6551" autoAdjust="0"/>
  </p:normalViewPr>
  <p:slideViewPr>
    <p:cSldViewPr snapToGrid="0">
      <p:cViewPr>
        <p:scale>
          <a:sx n="60" d="100"/>
          <a:sy n="60" d="100"/>
        </p:scale>
        <p:origin x="1550"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 Angelica Serrano" userId="caaf93dd-8c4a-4c54-bdcf-44a7716f6fdb" providerId="ADAL" clId="{2C2C5CB0-5814-4542-836D-BA9B4C9FDFD9}"/>
    <pc:docChg chg="undo custSel addSld delSld modSld sldOrd modMainMaster">
      <pc:chgData name="Ma Angelica Serrano" userId="caaf93dd-8c4a-4c54-bdcf-44a7716f6fdb" providerId="ADAL" clId="{2C2C5CB0-5814-4542-836D-BA9B4C9FDFD9}" dt="2021-08-10T07:04:32.830" v="3307"/>
      <pc:docMkLst>
        <pc:docMk/>
      </pc:docMkLst>
      <pc:sldChg chg="addSp delSp modSp mod">
        <pc:chgData name="Ma Angelica Serrano" userId="caaf93dd-8c4a-4c54-bdcf-44a7716f6fdb" providerId="ADAL" clId="{2C2C5CB0-5814-4542-836D-BA9B4C9FDFD9}" dt="2021-08-10T06:58:30.699" v="3249" actId="207"/>
        <pc:sldMkLst>
          <pc:docMk/>
          <pc:sldMk cId="936726797" sldId="256"/>
        </pc:sldMkLst>
        <pc:spChg chg="del mod">
          <ac:chgData name="Ma Angelica Serrano" userId="caaf93dd-8c4a-4c54-bdcf-44a7716f6fdb" providerId="ADAL" clId="{2C2C5CB0-5814-4542-836D-BA9B4C9FDFD9}" dt="2021-08-10T06:56:04.752" v="3211" actId="478"/>
          <ac:spMkLst>
            <pc:docMk/>
            <pc:sldMk cId="936726797" sldId="256"/>
            <ac:spMk id="7" creationId="{48F89823-0CAE-48DD-A8ED-F71B032A11B7}"/>
          </ac:spMkLst>
        </pc:spChg>
        <pc:spChg chg="add mod">
          <ac:chgData name="Ma Angelica Serrano" userId="caaf93dd-8c4a-4c54-bdcf-44a7716f6fdb" providerId="ADAL" clId="{2C2C5CB0-5814-4542-836D-BA9B4C9FDFD9}" dt="2021-08-10T06:57:12.501" v="3244" actId="164"/>
          <ac:spMkLst>
            <pc:docMk/>
            <pc:sldMk cId="936726797" sldId="256"/>
            <ac:spMk id="77" creationId="{59585CA1-B6C5-4BFD-A901-A9B6C45178DC}"/>
          </ac:spMkLst>
        </pc:spChg>
        <pc:spChg chg="add mod">
          <ac:chgData name="Ma Angelica Serrano" userId="caaf93dd-8c4a-4c54-bdcf-44a7716f6fdb" providerId="ADAL" clId="{2C2C5CB0-5814-4542-836D-BA9B4C9FDFD9}" dt="2021-08-10T06:57:12.501" v="3244" actId="164"/>
          <ac:spMkLst>
            <pc:docMk/>
            <pc:sldMk cId="936726797" sldId="256"/>
            <ac:spMk id="78" creationId="{F647326B-B694-4C13-BB9E-4AF78EBA5467}"/>
          </ac:spMkLst>
        </pc:spChg>
        <pc:spChg chg="add mod">
          <ac:chgData name="Ma Angelica Serrano" userId="caaf93dd-8c4a-4c54-bdcf-44a7716f6fdb" providerId="ADAL" clId="{2C2C5CB0-5814-4542-836D-BA9B4C9FDFD9}" dt="2021-08-10T06:58:09.347" v="3247" actId="207"/>
          <ac:spMkLst>
            <pc:docMk/>
            <pc:sldMk cId="936726797" sldId="256"/>
            <ac:spMk id="79" creationId="{9D8688DD-2DB7-42B0-AB1D-E3BD41CD505D}"/>
          </ac:spMkLst>
        </pc:spChg>
        <pc:spChg chg="add mod">
          <ac:chgData name="Ma Angelica Serrano" userId="caaf93dd-8c4a-4c54-bdcf-44a7716f6fdb" providerId="ADAL" clId="{2C2C5CB0-5814-4542-836D-BA9B4C9FDFD9}" dt="2021-08-10T06:57:12.501" v="3244" actId="164"/>
          <ac:spMkLst>
            <pc:docMk/>
            <pc:sldMk cId="936726797" sldId="256"/>
            <ac:spMk id="80" creationId="{FDC33292-27F0-475B-A189-B6A0E0DF8E61}"/>
          </ac:spMkLst>
        </pc:spChg>
        <pc:spChg chg="add mod">
          <ac:chgData name="Ma Angelica Serrano" userId="caaf93dd-8c4a-4c54-bdcf-44a7716f6fdb" providerId="ADAL" clId="{2C2C5CB0-5814-4542-836D-BA9B4C9FDFD9}" dt="2021-08-10T06:58:18.632" v="3248" actId="207"/>
          <ac:spMkLst>
            <pc:docMk/>
            <pc:sldMk cId="936726797" sldId="256"/>
            <ac:spMk id="81" creationId="{03407271-A1E3-4744-AB05-A572DCDC3A8D}"/>
          </ac:spMkLst>
        </pc:spChg>
        <pc:spChg chg="add mod">
          <ac:chgData name="Ma Angelica Serrano" userId="caaf93dd-8c4a-4c54-bdcf-44a7716f6fdb" providerId="ADAL" clId="{2C2C5CB0-5814-4542-836D-BA9B4C9FDFD9}" dt="2021-08-10T06:57:12.501" v="3244" actId="164"/>
          <ac:spMkLst>
            <pc:docMk/>
            <pc:sldMk cId="936726797" sldId="256"/>
            <ac:spMk id="82" creationId="{30B15EF0-73E4-4753-A8D7-F9853D9CAD1E}"/>
          </ac:spMkLst>
        </pc:spChg>
        <pc:spChg chg="add del mod">
          <ac:chgData name="Ma Angelica Serrano" userId="caaf93dd-8c4a-4c54-bdcf-44a7716f6fdb" providerId="ADAL" clId="{2C2C5CB0-5814-4542-836D-BA9B4C9FDFD9}" dt="2021-08-10T06:53:11.263" v="3069"/>
          <ac:spMkLst>
            <pc:docMk/>
            <pc:sldMk cId="936726797" sldId="256"/>
            <ac:spMk id="83" creationId="{C2AFDDC2-57F7-46B5-982F-833D099CFF58}"/>
          </ac:spMkLst>
        </pc:spChg>
        <pc:spChg chg="add del mod">
          <ac:chgData name="Ma Angelica Serrano" userId="caaf93dd-8c4a-4c54-bdcf-44a7716f6fdb" providerId="ADAL" clId="{2C2C5CB0-5814-4542-836D-BA9B4C9FDFD9}" dt="2021-08-10T06:53:11.263" v="3069"/>
          <ac:spMkLst>
            <pc:docMk/>
            <pc:sldMk cId="936726797" sldId="256"/>
            <ac:spMk id="84" creationId="{5C976B42-A82C-4BA4-AC95-642A7D325B0F}"/>
          </ac:spMkLst>
        </pc:spChg>
        <pc:spChg chg="add del mod">
          <ac:chgData name="Ma Angelica Serrano" userId="caaf93dd-8c4a-4c54-bdcf-44a7716f6fdb" providerId="ADAL" clId="{2C2C5CB0-5814-4542-836D-BA9B4C9FDFD9}" dt="2021-08-10T06:53:11.263" v="3069"/>
          <ac:spMkLst>
            <pc:docMk/>
            <pc:sldMk cId="936726797" sldId="256"/>
            <ac:spMk id="85" creationId="{7AEF4176-52E1-474B-9F51-4074A4242714}"/>
          </ac:spMkLst>
        </pc:spChg>
        <pc:spChg chg="add mod">
          <ac:chgData name="Ma Angelica Serrano" userId="caaf93dd-8c4a-4c54-bdcf-44a7716f6fdb" providerId="ADAL" clId="{2C2C5CB0-5814-4542-836D-BA9B4C9FDFD9}" dt="2021-08-10T06:57:12.501" v="3244" actId="164"/>
          <ac:spMkLst>
            <pc:docMk/>
            <pc:sldMk cId="936726797" sldId="256"/>
            <ac:spMk id="86" creationId="{D30B9E75-1E63-4ADE-B9EE-8C7D4BF7CE0B}"/>
          </ac:spMkLst>
        </pc:spChg>
        <pc:spChg chg="add mod">
          <ac:chgData name="Ma Angelica Serrano" userId="caaf93dd-8c4a-4c54-bdcf-44a7716f6fdb" providerId="ADAL" clId="{2C2C5CB0-5814-4542-836D-BA9B4C9FDFD9}" dt="2021-08-10T06:58:30.699" v="3249" actId="207"/>
          <ac:spMkLst>
            <pc:docMk/>
            <pc:sldMk cId="936726797" sldId="256"/>
            <ac:spMk id="87" creationId="{9B7611C8-DCA0-431D-B24F-94DB0546CEDC}"/>
          </ac:spMkLst>
        </pc:spChg>
        <pc:spChg chg="add del mod">
          <ac:chgData name="Ma Angelica Serrano" userId="caaf93dd-8c4a-4c54-bdcf-44a7716f6fdb" providerId="ADAL" clId="{2C2C5CB0-5814-4542-836D-BA9B4C9FDFD9}" dt="2021-08-10T06:55:37.348" v="3174" actId="478"/>
          <ac:spMkLst>
            <pc:docMk/>
            <pc:sldMk cId="936726797" sldId="256"/>
            <ac:spMk id="88" creationId="{46F24364-E873-4016-AEFA-BB1D12CEFE8D}"/>
          </ac:spMkLst>
        </pc:spChg>
        <pc:spChg chg="add mod">
          <ac:chgData name="Ma Angelica Serrano" userId="caaf93dd-8c4a-4c54-bdcf-44a7716f6fdb" providerId="ADAL" clId="{2C2C5CB0-5814-4542-836D-BA9B4C9FDFD9}" dt="2021-08-10T06:57:35.094" v="3246" actId="1076"/>
          <ac:spMkLst>
            <pc:docMk/>
            <pc:sldMk cId="936726797" sldId="256"/>
            <ac:spMk id="89" creationId="{000979E8-82A8-4D35-AB0B-CC92D859B768}"/>
          </ac:spMkLst>
        </pc:spChg>
        <pc:spChg chg="add mod">
          <ac:chgData name="Ma Angelica Serrano" userId="caaf93dd-8c4a-4c54-bdcf-44a7716f6fdb" providerId="ADAL" clId="{2C2C5CB0-5814-4542-836D-BA9B4C9FDFD9}" dt="2021-08-10T06:57:35.094" v="3246" actId="1076"/>
          <ac:spMkLst>
            <pc:docMk/>
            <pc:sldMk cId="936726797" sldId="256"/>
            <ac:spMk id="90" creationId="{C4EACF61-F221-4127-94A5-4C1BE6E2EB5D}"/>
          </ac:spMkLst>
        </pc:spChg>
        <pc:grpChg chg="add mod">
          <ac:chgData name="Ma Angelica Serrano" userId="caaf93dd-8c4a-4c54-bdcf-44a7716f6fdb" providerId="ADAL" clId="{2C2C5CB0-5814-4542-836D-BA9B4C9FDFD9}" dt="2021-08-10T06:57:35.094" v="3246" actId="1076"/>
          <ac:grpSpMkLst>
            <pc:docMk/>
            <pc:sldMk cId="936726797" sldId="256"/>
            <ac:grpSpMk id="91" creationId="{BBE8C589-32A9-47A9-A8AB-D8D7463D8F21}"/>
          </ac:grpSpMkLst>
        </pc:grpChg>
        <pc:picChg chg="mod">
          <ac:chgData name="Ma Angelica Serrano" userId="caaf93dd-8c4a-4c54-bdcf-44a7716f6fdb" providerId="ADAL" clId="{2C2C5CB0-5814-4542-836D-BA9B4C9FDFD9}" dt="2021-08-10T06:54:15.930" v="3148" actId="1076"/>
          <ac:picMkLst>
            <pc:docMk/>
            <pc:sldMk cId="936726797" sldId="256"/>
            <ac:picMk id="5" creationId="{3731662B-AD90-4FDE-A5F1-98EE6805D29D}"/>
          </ac:picMkLst>
        </pc:picChg>
      </pc:sldChg>
      <pc:sldChg chg="addSp delSp modSp new mod setBg modNotesTx">
        <pc:chgData name="Ma Angelica Serrano" userId="caaf93dd-8c4a-4c54-bdcf-44a7716f6fdb" providerId="ADAL" clId="{2C2C5CB0-5814-4542-836D-BA9B4C9FDFD9}" dt="2021-08-10T02:39:57.713" v="601" actId="12"/>
        <pc:sldMkLst>
          <pc:docMk/>
          <pc:sldMk cId="4103349479" sldId="257"/>
        </pc:sldMkLst>
        <pc:spChg chg="del">
          <ac:chgData name="Ma Angelica Serrano" userId="caaf93dd-8c4a-4c54-bdcf-44a7716f6fdb" providerId="ADAL" clId="{2C2C5CB0-5814-4542-836D-BA9B4C9FDFD9}" dt="2021-08-10T02:23:55.430" v="1" actId="478"/>
          <ac:spMkLst>
            <pc:docMk/>
            <pc:sldMk cId="4103349479" sldId="257"/>
            <ac:spMk id="2" creationId="{8B2E8051-8D1C-4DF2-98C0-B7923A85750A}"/>
          </ac:spMkLst>
        </pc:spChg>
        <pc:spChg chg="del">
          <ac:chgData name="Ma Angelica Serrano" userId="caaf93dd-8c4a-4c54-bdcf-44a7716f6fdb" providerId="ADAL" clId="{2C2C5CB0-5814-4542-836D-BA9B4C9FDFD9}" dt="2021-08-10T02:23:55.430" v="1" actId="478"/>
          <ac:spMkLst>
            <pc:docMk/>
            <pc:sldMk cId="4103349479" sldId="257"/>
            <ac:spMk id="3" creationId="{213F5287-7398-4745-A856-714A961A9CE3}"/>
          </ac:spMkLst>
        </pc:spChg>
        <pc:spChg chg="add mod">
          <ac:chgData name="Ma Angelica Serrano" userId="caaf93dd-8c4a-4c54-bdcf-44a7716f6fdb" providerId="ADAL" clId="{2C2C5CB0-5814-4542-836D-BA9B4C9FDFD9}" dt="2021-08-10T02:24:50.088" v="29" actId="1076"/>
          <ac:spMkLst>
            <pc:docMk/>
            <pc:sldMk cId="4103349479" sldId="257"/>
            <ac:spMk id="4" creationId="{C743FB09-D55A-4C1B-9FA7-7DA229183F7F}"/>
          </ac:spMkLst>
        </pc:spChg>
        <pc:picChg chg="add mod">
          <ac:chgData name="Ma Angelica Serrano" userId="caaf93dd-8c4a-4c54-bdcf-44a7716f6fdb" providerId="ADAL" clId="{2C2C5CB0-5814-4542-836D-BA9B4C9FDFD9}" dt="2021-08-10T02:26:10.091" v="36" actId="1076"/>
          <ac:picMkLst>
            <pc:docMk/>
            <pc:sldMk cId="4103349479" sldId="257"/>
            <ac:picMk id="1026" creationId="{95CD4967-E89D-49B8-BBE6-A2A09499BE0C}"/>
          </ac:picMkLst>
        </pc:picChg>
      </pc:sldChg>
      <pc:sldChg chg="addSp delSp modSp add del mod modNotesTx">
        <pc:chgData name="Ma Angelica Serrano" userId="caaf93dd-8c4a-4c54-bdcf-44a7716f6fdb" providerId="ADAL" clId="{2C2C5CB0-5814-4542-836D-BA9B4C9FDFD9}" dt="2021-08-10T06:38:46.549" v="2609" actId="47"/>
        <pc:sldMkLst>
          <pc:docMk/>
          <pc:sldMk cId="1521105627" sldId="258"/>
        </pc:sldMkLst>
        <pc:spChg chg="mod">
          <ac:chgData name="Ma Angelica Serrano" userId="caaf93dd-8c4a-4c54-bdcf-44a7716f6fdb" providerId="ADAL" clId="{2C2C5CB0-5814-4542-836D-BA9B4C9FDFD9}" dt="2021-08-10T02:31:47.827" v="183" actId="20577"/>
          <ac:spMkLst>
            <pc:docMk/>
            <pc:sldMk cId="1521105627" sldId="258"/>
            <ac:spMk id="4" creationId="{C743FB09-D55A-4C1B-9FA7-7DA229183F7F}"/>
          </ac:spMkLst>
        </pc:spChg>
        <pc:spChg chg="add del mod">
          <ac:chgData name="Ma Angelica Serrano" userId="caaf93dd-8c4a-4c54-bdcf-44a7716f6fdb" providerId="ADAL" clId="{2C2C5CB0-5814-4542-836D-BA9B4C9FDFD9}" dt="2021-08-10T02:28:34.389" v="100" actId="478"/>
          <ac:spMkLst>
            <pc:docMk/>
            <pc:sldMk cId="1521105627" sldId="258"/>
            <ac:spMk id="5" creationId="{EE5EA9D3-41F2-4DE7-8477-934E13B80A9C}"/>
          </ac:spMkLst>
        </pc:spChg>
        <pc:spChg chg="add del mod">
          <ac:chgData name="Ma Angelica Serrano" userId="caaf93dd-8c4a-4c54-bdcf-44a7716f6fdb" providerId="ADAL" clId="{2C2C5CB0-5814-4542-836D-BA9B4C9FDFD9}" dt="2021-08-10T02:28:34.389" v="100" actId="478"/>
          <ac:spMkLst>
            <pc:docMk/>
            <pc:sldMk cId="1521105627" sldId="258"/>
            <ac:spMk id="6" creationId="{E2BB4F42-6D75-4A4C-AF4F-55C0472B218A}"/>
          </ac:spMkLst>
        </pc:spChg>
        <pc:spChg chg="add del mod">
          <ac:chgData name="Ma Angelica Serrano" userId="caaf93dd-8c4a-4c54-bdcf-44a7716f6fdb" providerId="ADAL" clId="{2C2C5CB0-5814-4542-836D-BA9B4C9FDFD9}" dt="2021-08-10T02:27:57.134" v="89" actId="478"/>
          <ac:spMkLst>
            <pc:docMk/>
            <pc:sldMk cId="1521105627" sldId="258"/>
            <ac:spMk id="7" creationId="{89006BAA-50CE-4F31-B977-11533CE3878C}"/>
          </ac:spMkLst>
        </pc:spChg>
        <pc:spChg chg="mod">
          <ac:chgData name="Ma Angelica Serrano" userId="caaf93dd-8c4a-4c54-bdcf-44a7716f6fdb" providerId="ADAL" clId="{2C2C5CB0-5814-4542-836D-BA9B4C9FDFD9}" dt="2021-08-10T02:27:52.511" v="88"/>
          <ac:spMkLst>
            <pc:docMk/>
            <pc:sldMk cId="1521105627" sldId="258"/>
            <ac:spMk id="9" creationId="{19576AF0-A941-4B74-9590-09EA87FE90B2}"/>
          </ac:spMkLst>
        </pc:spChg>
        <pc:spChg chg="mod">
          <ac:chgData name="Ma Angelica Serrano" userId="caaf93dd-8c4a-4c54-bdcf-44a7716f6fdb" providerId="ADAL" clId="{2C2C5CB0-5814-4542-836D-BA9B4C9FDFD9}" dt="2021-08-10T02:27:52.511" v="88"/>
          <ac:spMkLst>
            <pc:docMk/>
            <pc:sldMk cId="1521105627" sldId="258"/>
            <ac:spMk id="10" creationId="{E7962237-226B-43A6-AE90-346043922FCB}"/>
          </ac:spMkLst>
        </pc:spChg>
        <pc:spChg chg="mod">
          <ac:chgData name="Ma Angelica Serrano" userId="caaf93dd-8c4a-4c54-bdcf-44a7716f6fdb" providerId="ADAL" clId="{2C2C5CB0-5814-4542-836D-BA9B4C9FDFD9}" dt="2021-08-10T02:27:52.511" v="88"/>
          <ac:spMkLst>
            <pc:docMk/>
            <pc:sldMk cId="1521105627" sldId="258"/>
            <ac:spMk id="11" creationId="{E215336C-A74D-4568-B7FB-09B32D2384A8}"/>
          </ac:spMkLst>
        </pc:spChg>
        <pc:spChg chg="mod">
          <ac:chgData name="Ma Angelica Serrano" userId="caaf93dd-8c4a-4c54-bdcf-44a7716f6fdb" providerId="ADAL" clId="{2C2C5CB0-5814-4542-836D-BA9B4C9FDFD9}" dt="2021-08-10T02:27:52.511" v="88"/>
          <ac:spMkLst>
            <pc:docMk/>
            <pc:sldMk cId="1521105627" sldId="258"/>
            <ac:spMk id="12" creationId="{0EC26C46-1E05-4AE0-B127-341C4E34563B}"/>
          </ac:spMkLst>
        </pc:spChg>
        <pc:spChg chg="mod">
          <ac:chgData name="Ma Angelica Serrano" userId="caaf93dd-8c4a-4c54-bdcf-44a7716f6fdb" providerId="ADAL" clId="{2C2C5CB0-5814-4542-836D-BA9B4C9FDFD9}" dt="2021-08-10T02:27:52.511" v="88"/>
          <ac:spMkLst>
            <pc:docMk/>
            <pc:sldMk cId="1521105627" sldId="258"/>
            <ac:spMk id="13" creationId="{7287F663-7EEC-4F22-9E80-8114F7E53057}"/>
          </ac:spMkLst>
        </pc:spChg>
        <pc:spChg chg="mod">
          <ac:chgData name="Ma Angelica Serrano" userId="caaf93dd-8c4a-4c54-bdcf-44a7716f6fdb" providerId="ADAL" clId="{2C2C5CB0-5814-4542-836D-BA9B4C9FDFD9}" dt="2021-08-10T02:27:52.511" v="88"/>
          <ac:spMkLst>
            <pc:docMk/>
            <pc:sldMk cId="1521105627" sldId="258"/>
            <ac:spMk id="14" creationId="{AED65070-A612-4E13-B690-3D0836B33BF2}"/>
          </ac:spMkLst>
        </pc:spChg>
        <pc:spChg chg="mod">
          <ac:chgData name="Ma Angelica Serrano" userId="caaf93dd-8c4a-4c54-bdcf-44a7716f6fdb" providerId="ADAL" clId="{2C2C5CB0-5814-4542-836D-BA9B4C9FDFD9}" dt="2021-08-10T02:27:52.511" v="88"/>
          <ac:spMkLst>
            <pc:docMk/>
            <pc:sldMk cId="1521105627" sldId="258"/>
            <ac:spMk id="15" creationId="{FE711D34-A42A-40CF-8226-B20436E2C929}"/>
          </ac:spMkLst>
        </pc:spChg>
        <pc:spChg chg="mod">
          <ac:chgData name="Ma Angelica Serrano" userId="caaf93dd-8c4a-4c54-bdcf-44a7716f6fdb" providerId="ADAL" clId="{2C2C5CB0-5814-4542-836D-BA9B4C9FDFD9}" dt="2021-08-10T02:27:52.511" v="88"/>
          <ac:spMkLst>
            <pc:docMk/>
            <pc:sldMk cId="1521105627" sldId="258"/>
            <ac:spMk id="16" creationId="{ACCF3B40-95B1-4438-B240-B8BC43960670}"/>
          </ac:spMkLst>
        </pc:spChg>
        <pc:spChg chg="mod">
          <ac:chgData name="Ma Angelica Serrano" userId="caaf93dd-8c4a-4c54-bdcf-44a7716f6fdb" providerId="ADAL" clId="{2C2C5CB0-5814-4542-836D-BA9B4C9FDFD9}" dt="2021-08-10T02:27:52.511" v="88"/>
          <ac:spMkLst>
            <pc:docMk/>
            <pc:sldMk cId="1521105627" sldId="258"/>
            <ac:spMk id="17" creationId="{0F8E87AF-4F01-49BE-9036-041BA1533D51}"/>
          </ac:spMkLst>
        </pc:spChg>
        <pc:spChg chg="mod">
          <ac:chgData name="Ma Angelica Serrano" userId="caaf93dd-8c4a-4c54-bdcf-44a7716f6fdb" providerId="ADAL" clId="{2C2C5CB0-5814-4542-836D-BA9B4C9FDFD9}" dt="2021-08-10T02:27:52.511" v="88"/>
          <ac:spMkLst>
            <pc:docMk/>
            <pc:sldMk cId="1521105627" sldId="258"/>
            <ac:spMk id="18" creationId="{6384ABA9-F867-4658-9BCF-2CCE294C47E4}"/>
          </ac:spMkLst>
        </pc:spChg>
        <pc:spChg chg="mod">
          <ac:chgData name="Ma Angelica Serrano" userId="caaf93dd-8c4a-4c54-bdcf-44a7716f6fdb" providerId="ADAL" clId="{2C2C5CB0-5814-4542-836D-BA9B4C9FDFD9}" dt="2021-08-10T02:27:52.511" v="88"/>
          <ac:spMkLst>
            <pc:docMk/>
            <pc:sldMk cId="1521105627" sldId="258"/>
            <ac:spMk id="19" creationId="{1BBE6948-3DCE-450D-B969-C0219B581B71}"/>
          </ac:spMkLst>
        </pc:spChg>
        <pc:spChg chg="mod">
          <ac:chgData name="Ma Angelica Serrano" userId="caaf93dd-8c4a-4c54-bdcf-44a7716f6fdb" providerId="ADAL" clId="{2C2C5CB0-5814-4542-836D-BA9B4C9FDFD9}" dt="2021-08-10T02:27:52.511" v="88"/>
          <ac:spMkLst>
            <pc:docMk/>
            <pc:sldMk cId="1521105627" sldId="258"/>
            <ac:spMk id="20" creationId="{1868A705-2F20-47DB-B53D-DFDB810E2B12}"/>
          </ac:spMkLst>
        </pc:spChg>
        <pc:spChg chg="mod">
          <ac:chgData name="Ma Angelica Serrano" userId="caaf93dd-8c4a-4c54-bdcf-44a7716f6fdb" providerId="ADAL" clId="{2C2C5CB0-5814-4542-836D-BA9B4C9FDFD9}" dt="2021-08-10T02:27:52.511" v="88"/>
          <ac:spMkLst>
            <pc:docMk/>
            <pc:sldMk cId="1521105627" sldId="258"/>
            <ac:spMk id="21" creationId="{8694026F-8DA3-4F36-AD4E-A01ABCE69663}"/>
          </ac:spMkLst>
        </pc:spChg>
        <pc:spChg chg="mod">
          <ac:chgData name="Ma Angelica Serrano" userId="caaf93dd-8c4a-4c54-bdcf-44a7716f6fdb" providerId="ADAL" clId="{2C2C5CB0-5814-4542-836D-BA9B4C9FDFD9}" dt="2021-08-10T02:27:52.511" v="88"/>
          <ac:spMkLst>
            <pc:docMk/>
            <pc:sldMk cId="1521105627" sldId="258"/>
            <ac:spMk id="22" creationId="{C9AECF14-30DC-4AA1-8592-320D161264EC}"/>
          </ac:spMkLst>
        </pc:spChg>
        <pc:spChg chg="add mod">
          <ac:chgData name="Ma Angelica Serrano" userId="caaf93dd-8c4a-4c54-bdcf-44a7716f6fdb" providerId="ADAL" clId="{2C2C5CB0-5814-4542-836D-BA9B4C9FDFD9}" dt="2021-08-10T02:35:08.679" v="392" actId="1076"/>
          <ac:spMkLst>
            <pc:docMk/>
            <pc:sldMk cId="1521105627" sldId="258"/>
            <ac:spMk id="23" creationId="{DCCB282F-C762-4F8F-BD91-329A0D34E10A}"/>
          </ac:spMkLst>
        </pc:spChg>
        <pc:spChg chg="add mod">
          <ac:chgData name="Ma Angelica Serrano" userId="caaf93dd-8c4a-4c54-bdcf-44a7716f6fdb" providerId="ADAL" clId="{2C2C5CB0-5814-4542-836D-BA9B4C9FDFD9}" dt="2021-08-10T02:35:08.679" v="392" actId="1076"/>
          <ac:spMkLst>
            <pc:docMk/>
            <pc:sldMk cId="1521105627" sldId="258"/>
            <ac:spMk id="24" creationId="{BDA61210-5842-4B64-B20F-25713A5F30E0}"/>
          </ac:spMkLst>
        </pc:spChg>
        <pc:spChg chg="add mod">
          <ac:chgData name="Ma Angelica Serrano" userId="caaf93dd-8c4a-4c54-bdcf-44a7716f6fdb" providerId="ADAL" clId="{2C2C5CB0-5814-4542-836D-BA9B4C9FDFD9}" dt="2021-08-10T02:35:08.679" v="392" actId="1076"/>
          <ac:spMkLst>
            <pc:docMk/>
            <pc:sldMk cId="1521105627" sldId="258"/>
            <ac:spMk id="25" creationId="{A8CAE47C-0CA4-4F07-A910-4F132D2DC91E}"/>
          </ac:spMkLst>
        </pc:spChg>
        <pc:spChg chg="add mod">
          <ac:chgData name="Ma Angelica Serrano" userId="caaf93dd-8c4a-4c54-bdcf-44a7716f6fdb" providerId="ADAL" clId="{2C2C5CB0-5814-4542-836D-BA9B4C9FDFD9}" dt="2021-08-10T02:35:24.037" v="393" actId="1076"/>
          <ac:spMkLst>
            <pc:docMk/>
            <pc:sldMk cId="1521105627" sldId="258"/>
            <ac:spMk id="26" creationId="{7047FA9D-D41E-4135-9FA3-41AF8EC9946B}"/>
          </ac:spMkLst>
        </pc:spChg>
        <pc:spChg chg="add mod">
          <ac:chgData name="Ma Angelica Serrano" userId="caaf93dd-8c4a-4c54-bdcf-44a7716f6fdb" providerId="ADAL" clId="{2C2C5CB0-5814-4542-836D-BA9B4C9FDFD9}" dt="2021-08-10T02:35:08.679" v="392" actId="1076"/>
          <ac:spMkLst>
            <pc:docMk/>
            <pc:sldMk cId="1521105627" sldId="258"/>
            <ac:spMk id="27" creationId="{4E354DE9-1653-45C0-BD23-F835BC012E58}"/>
          </ac:spMkLst>
        </pc:spChg>
        <pc:spChg chg="add mod">
          <ac:chgData name="Ma Angelica Serrano" userId="caaf93dd-8c4a-4c54-bdcf-44a7716f6fdb" providerId="ADAL" clId="{2C2C5CB0-5814-4542-836D-BA9B4C9FDFD9}" dt="2021-08-10T02:43:49.939" v="624" actId="1076"/>
          <ac:spMkLst>
            <pc:docMk/>
            <pc:sldMk cId="1521105627" sldId="258"/>
            <ac:spMk id="28" creationId="{3FF4016B-BDAA-4A3E-8C97-E4EC08AB4227}"/>
          </ac:spMkLst>
        </pc:spChg>
        <pc:spChg chg="add mod">
          <ac:chgData name="Ma Angelica Serrano" userId="caaf93dd-8c4a-4c54-bdcf-44a7716f6fdb" providerId="ADAL" clId="{2C2C5CB0-5814-4542-836D-BA9B4C9FDFD9}" dt="2021-08-10T02:35:43.297" v="406" actId="1076"/>
          <ac:spMkLst>
            <pc:docMk/>
            <pc:sldMk cId="1521105627" sldId="258"/>
            <ac:spMk id="29" creationId="{EFAEB535-9CAD-4C97-A47D-A028A4D0BB2F}"/>
          </ac:spMkLst>
        </pc:spChg>
        <pc:spChg chg="add mod">
          <ac:chgData name="Ma Angelica Serrano" userId="caaf93dd-8c4a-4c54-bdcf-44a7716f6fdb" providerId="ADAL" clId="{2C2C5CB0-5814-4542-836D-BA9B4C9FDFD9}" dt="2021-08-10T02:35:51.372" v="407" actId="1076"/>
          <ac:spMkLst>
            <pc:docMk/>
            <pc:sldMk cId="1521105627" sldId="258"/>
            <ac:spMk id="30" creationId="{86987598-33E9-4F66-9B4C-8244E53823CA}"/>
          </ac:spMkLst>
        </pc:spChg>
        <pc:spChg chg="add del mod">
          <ac:chgData name="Ma Angelica Serrano" userId="caaf93dd-8c4a-4c54-bdcf-44a7716f6fdb" providerId="ADAL" clId="{2C2C5CB0-5814-4542-836D-BA9B4C9FDFD9}" dt="2021-08-10T02:28:11.856" v="91" actId="478"/>
          <ac:spMkLst>
            <pc:docMk/>
            <pc:sldMk cId="1521105627" sldId="258"/>
            <ac:spMk id="31" creationId="{EFDE6973-6E9B-48DC-A0EA-21A4AD916883}"/>
          </ac:spMkLst>
        </pc:spChg>
        <pc:spChg chg="add del mod">
          <ac:chgData name="Ma Angelica Serrano" userId="caaf93dd-8c4a-4c54-bdcf-44a7716f6fdb" providerId="ADAL" clId="{2C2C5CB0-5814-4542-836D-BA9B4C9FDFD9}" dt="2021-08-10T02:27:59.727" v="90" actId="478"/>
          <ac:spMkLst>
            <pc:docMk/>
            <pc:sldMk cId="1521105627" sldId="258"/>
            <ac:spMk id="32" creationId="{11B5404E-84F9-43A3-AB59-51788F7FA986}"/>
          </ac:spMkLst>
        </pc:spChg>
        <pc:spChg chg="add mod">
          <ac:chgData name="Ma Angelica Serrano" userId="caaf93dd-8c4a-4c54-bdcf-44a7716f6fdb" providerId="ADAL" clId="{2C2C5CB0-5814-4542-836D-BA9B4C9FDFD9}" dt="2021-08-10T02:35:08.679" v="392" actId="1076"/>
          <ac:spMkLst>
            <pc:docMk/>
            <pc:sldMk cId="1521105627" sldId="258"/>
            <ac:spMk id="33" creationId="{F914FC7C-6205-41B5-8ADC-2144B95B5E98}"/>
          </ac:spMkLst>
        </pc:spChg>
        <pc:spChg chg="add mod">
          <ac:chgData name="Ma Angelica Serrano" userId="caaf93dd-8c4a-4c54-bdcf-44a7716f6fdb" providerId="ADAL" clId="{2C2C5CB0-5814-4542-836D-BA9B4C9FDFD9}" dt="2021-08-10T02:35:08.679" v="392" actId="1076"/>
          <ac:spMkLst>
            <pc:docMk/>
            <pc:sldMk cId="1521105627" sldId="258"/>
            <ac:spMk id="34" creationId="{D49941F8-EA87-4A5A-8B4C-40ACDB594DA1}"/>
          </ac:spMkLst>
        </pc:spChg>
        <pc:spChg chg="mod">
          <ac:chgData name="Ma Angelica Serrano" userId="caaf93dd-8c4a-4c54-bdcf-44a7716f6fdb" providerId="ADAL" clId="{2C2C5CB0-5814-4542-836D-BA9B4C9FDFD9}" dt="2021-08-10T02:28:45.292" v="101"/>
          <ac:spMkLst>
            <pc:docMk/>
            <pc:sldMk cId="1521105627" sldId="258"/>
            <ac:spMk id="36" creationId="{C333C258-814B-4630-B3A1-82B2200FC84F}"/>
          </ac:spMkLst>
        </pc:spChg>
        <pc:spChg chg="mod">
          <ac:chgData name="Ma Angelica Serrano" userId="caaf93dd-8c4a-4c54-bdcf-44a7716f6fdb" providerId="ADAL" clId="{2C2C5CB0-5814-4542-836D-BA9B4C9FDFD9}" dt="2021-08-10T02:28:45.292" v="101"/>
          <ac:spMkLst>
            <pc:docMk/>
            <pc:sldMk cId="1521105627" sldId="258"/>
            <ac:spMk id="37" creationId="{D46A373F-1BE1-4C4B-BBDE-770899724315}"/>
          </ac:spMkLst>
        </pc:spChg>
        <pc:spChg chg="mod">
          <ac:chgData name="Ma Angelica Serrano" userId="caaf93dd-8c4a-4c54-bdcf-44a7716f6fdb" providerId="ADAL" clId="{2C2C5CB0-5814-4542-836D-BA9B4C9FDFD9}" dt="2021-08-10T02:28:45.292" v="101"/>
          <ac:spMkLst>
            <pc:docMk/>
            <pc:sldMk cId="1521105627" sldId="258"/>
            <ac:spMk id="38" creationId="{9D3DD8BB-7EDE-45B3-A47C-D94A15FEA4D8}"/>
          </ac:spMkLst>
        </pc:spChg>
        <pc:spChg chg="mod">
          <ac:chgData name="Ma Angelica Serrano" userId="caaf93dd-8c4a-4c54-bdcf-44a7716f6fdb" providerId="ADAL" clId="{2C2C5CB0-5814-4542-836D-BA9B4C9FDFD9}" dt="2021-08-10T02:28:45.292" v="101"/>
          <ac:spMkLst>
            <pc:docMk/>
            <pc:sldMk cId="1521105627" sldId="258"/>
            <ac:spMk id="39" creationId="{CB94415E-BE54-4F71-8DC3-A36A4AA6F008}"/>
          </ac:spMkLst>
        </pc:spChg>
        <pc:spChg chg="mod">
          <ac:chgData name="Ma Angelica Serrano" userId="caaf93dd-8c4a-4c54-bdcf-44a7716f6fdb" providerId="ADAL" clId="{2C2C5CB0-5814-4542-836D-BA9B4C9FDFD9}" dt="2021-08-10T02:28:45.292" v="101"/>
          <ac:spMkLst>
            <pc:docMk/>
            <pc:sldMk cId="1521105627" sldId="258"/>
            <ac:spMk id="40" creationId="{6E815D0E-07FA-409C-9D06-327CB7A163F8}"/>
          </ac:spMkLst>
        </pc:spChg>
        <pc:spChg chg="mod">
          <ac:chgData name="Ma Angelica Serrano" userId="caaf93dd-8c4a-4c54-bdcf-44a7716f6fdb" providerId="ADAL" clId="{2C2C5CB0-5814-4542-836D-BA9B4C9FDFD9}" dt="2021-08-10T02:28:45.292" v="101"/>
          <ac:spMkLst>
            <pc:docMk/>
            <pc:sldMk cId="1521105627" sldId="258"/>
            <ac:spMk id="41" creationId="{FF8A5217-6B84-4A04-AE11-759F7D41E706}"/>
          </ac:spMkLst>
        </pc:spChg>
        <pc:spChg chg="mod">
          <ac:chgData name="Ma Angelica Serrano" userId="caaf93dd-8c4a-4c54-bdcf-44a7716f6fdb" providerId="ADAL" clId="{2C2C5CB0-5814-4542-836D-BA9B4C9FDFD9}" dt="2021-08-10T02:28:45.292" v="101"/>
          <ac:spMkLst>
            <pc:docMk/>
            <pc:sldMk cId="1521105627" sldId="258"/>
            <ac:spMk id="42" creationId="{E31BCEBC-314A-441C-BE19-5EB05861246C}"/>
          </ac:spMkLst>
        </pc:spChg>
        <pc:spChg chg="mod">
          <ac:chgData name="Ma Angelica Serrano" userId="caaf93dd-8c4a-4c54-bdcf-44a7716f6fdb" providerId="ADAL" clId="{2C2C5CB0-5814-4542-836D-BA9B4C9FDFD9}" dt="2021-08-10T02:28:45.292" v="101"/>
          <ac:spMkLst>
            <pc:docMk/>
            <pc:sldMk cId="1521105627" sldId="258"/>
            <ac:spMk id="43" creationId="{207BDDE9-A0A1-4358-9686-C14385D1A32A}"/>
          </ac:spMkLst>
        </pc:spChg>
        <pc:spChg chg="mod">
          <ac:chgData name="Ma Angelica Serrano" userId="caaf93dd-8c4a-4c54-bdcf-44a7716f6fdb" providerId="ADAL" clId="{2C2C5CB0-5814-4542-836D-BA9B4C9FDFD9}" dt="2021-08-10T02:28:45.292" v="101"/>
          <ac:spMkLst>
            <pc:docMk/>
            <pc:sldMk cId="1521105627" sldId="258"/>
            <ac:spMk id="44" creationId="{A18ADD18-6502-4A3E-85AB-96E70873F05F}"/>
          </ac:spMkLst>
        </pc:spChg>
        <pc:spChg chg="mod">
          <ac:chgData name="Ma Angelica Serrano" userId="caaf93dd-8c4a-4c54-bdcf-44a7716f6fdb" providerId="ADAL" clId="{2C2C5CB0-5814-4542-836D-BA9B4C9FDFD9}" dt="2021-08-10T02:28:45.292" v="101"/>
          <ac:spMkLst>
            <pc:docMk/>
            <pc:sldMk cId="1521105627" sldId="258"/>
            <ac:spMk id="45" creationId="{2982B098-401C-4967-BCE5-B684C5CC50F0}"/>
          </ac:spMkLst>
        </pc:spChg>
        <pc:spChg chg="mod">
          <ac:chgData name="Ma Angelica Serrano" userId="caaf93dd-8c4a-4c54-bdcf-44a7716f6fdb" providerId="ADAL" clId="{2C2C5CB0-5814-4542-836D-BA9B4C9FDFD9}" dt="2021-08-10T02:28:45.292" v="101"/>
          <ac:spMkLst>
            <pc:docMk/>
            <pc:sldMk cId="1521105627" sldId="258"/>
            <ac:spMk id="46" creationId="{5440560C-4E36-4168-BA52-9B5374F80630}"/>
          </ac:spMkLst>
        </pc:spChg>
        <pc:spChg chg="mod">
          <ac:chgData name="Ma Angelica Serrano" userId="caaf93dd-8c4a-4c54-bdcf-44a7716f6fdb" providerId="ADAL" clId="{2C2C5CB0-5814-4542-836D-BA9B4C9FDFD9}" dt="2021-08-10T02:28:45.292" v="101"/>
          <ac:spMkLst>
            <pc:docMk/>
            <pc:sldMk cId="1521105627" sldId="258"/>
            <ac:spMk id="47" creationId="{C3E9275A-EA41-4E73-BFF7-74CA08AEF0DB}"/>
          </ac:spMkLst>
        </pc:spChg>
        <pc:spChg chg="mod">
          <ac:chgData name="Ma Angelica Serrano" userId="caaf93dd-8c4a-4c54-bdcf-44a7716f6fdb" providerId="ADAL" clId="{2C2C5CB0-5814-4542-836D-BA9B4C9FDFD9}" dt="2021-08-10T02:28:45.292" v="101"/>
          <ac:spMkLst>
            <pc:docMk/>
            <pc:sldMk cId="1521105627" sldId="258"/>
            <ac:spMk id="48" creationId="{447FB43A-AC7A-4DE4-B9B9-DC24F857E0CB}"/>
          </ac:spMkLst>
        </pc:spChg>
        <pc:spChg chg="mod">
          <ac:chgData name="Ma Angelica Serrano" userId="caaf93dd-8c4a-4c54-bdcf-44a7716f6fdb" providerId="ADAL" clId="{2C2C5CB0-5814-4542-836D-BA9B4C9FDFD9}" dt="2021-08-10T02:28:45.292" v="101"/>
          <ac:spMkLst>
            <pc:docMk/>
            <pc:sldMk cId="1521105627" sldId="258"/>
            <ac:spMk id="49" creationId="{4C820BC1-D698-4193-949B-F3798EBDE1A5}"/>
          </ac:spMkLst>
        </pc:spChg>
        <pc:grpChg chg="add del mod">
          <ac:chgData name="Ma Angelica Serrano" userId="caaf93dd-8c4a-4c54-bdcf-44a7716f6fdb" providerId="ADAL" clId="{2C2C5CB0-5814-4542-836D-BA9B4C9FDFD9}" dt="2021-08-10T02:28:34.389" v="100" actId="478"/>
          <ac:grpSpMkLst>
            <pc:docMk/>
            <pc:sldMk cId="1521105627" sldId="258"/>
            <ac:grpSpMk id="8" creationId="{7EFB5E65-1917-4E51-A583-05719685F31F}"/>
          </ac:grpSpMkLst>
        </pc:grpChg>
        <pc:grpChg chg="add mod">
          <ac:chgData name="Ma Angelica Serrano" userId="caaf93dd-8c4a-4c54-bdcf-44a7716f6fdb" providerId="ADAL" clId="{2C2C5CB0-5814-4542-836D-BA9B4C9FDFD9}" dt="2021-08-10T02:35:08.679" v="392" actId="1076"/>
          <ac:grpSpMkLst>
            <pc:docMk/>
            <pc:sldMk cId="1521105627" sldId="258"/>
            <ac:grpSpMk id="35" creationId="{D97FDCAF-E593-4657-A28A-6D3949EED583}"/>
          </ac:grpSpMkLst>
        </pc:grpChg>
        <pc:picChg chg="del">
          <ac:chgData name="Ma Angelica Serrano" userId="caaf93dd-8c4a-4c54-bdcf-44a7716f6fdb" providerId="ADAL" clId="{2C2C5CB0-5814-4542-836D-BA9B4C9FDFD9}" dt="2021-08-10T02:27:00.306" v="87" actId="478"/>
          <ac:picMkLst>
            <pc:docMk/>
            <pc:sldMk cId="1521105627" sldId="258"/>
            <ac:picMk id="1026" creationId="{95CD4967-E89D-49B8-BBE6-A2A09499BE0C}"/>
          </ac:picMkLst>
        </pc:picChg>
      </pc:sldChg>
      <pc:sldChg chg="addSp delSp modSp add mod ord modNotesTx">
        <pc:chgData name="Ma Angelica Serrano" userId="caaf93dd-8c4a-4c54-bdcf-44a7716f6fdb" providerId="ADAL" clId="{2C2C5CB0-5814-4542-836D-BA9B4C9FDFD9}" dt="2021-08-10T02:59:37.945" v="1211" actId="1076"/>
        <pc:sldMkLst>
          <pc:docMk/>
          <pc:sldMk cId="1571828299" sldId="259"/>
        </pc:sldMkLst>
        <pc:spChg chg="mod">
          <ac:chgData name="Ma Angelica Serrano" userId="caaf93dd-8c4a-4c54-bdcf-44a7716f6fdb" providerId="ADAL" clId="{2C2C5CB0-5814-4542-836D-BA9B4C9FDFD9}" dt="2021-08-10T02:53:53.201" v="1058" actId="20577"/>
          <ac:spMkLst>
            <pc:docMk/>
            <pc:sldMk cId="1571828299" sldId="259"/>
            <ac:spMk id="4" creationId="{C743FB09-D55A-4C1B-9FA7-7DA229183F7F}"/>
          </ac:spMkLst>
        </pc:spChg>
        <pc:spChg chg="del">
          <ac:chgData name="Ma Angelica Serrano" userId="caaf93dd-8c4a-4c54-bdcf-44a7716f6fdb" providerId="ADAL" clId="{2C2C5CB0-5814-4542-836D-BA9B4C9FDFD9}" dt="2021-08-10T02:40:22.337" v="603" actId="478"/>
          <ac:spMkLst>
            <pc:docMk/>
            <pc:sldMk cId="1571828299" sldId="259"/>
            <ac:spMk id="23" creationId="{DCCB282F-C762-4F8F-BD91-329A0D34E10A}"/>
          </ac:spMkLst>
        </pc:spChg>
        <pc:spChg chg="del">
          <ac:chgData name="Ma Angelica Serrano" userId="caaf93dd-8c4a-4c54-bdcf-44a7716f6fdb" providerId="ADAL" clId="{2C2C5CB0-5814-4542-836D-BA9B4C9FDFD9}" dt="2021-08-10T02:40:22.337" v="603" actId="478"/>
          <ac:spMkLst>
            <pc:docMk/>
            <pc:sldMk cId="1571828299" sldId="259"/>
            <ac:spMk id="24" creationId="{BDA61210-5842-4B64-B20F-25713A5F30E0}"/>
          </ac:spMkLst>
        </pc:spChg>
        <pc:spChg chg="del">
          <ac:chgData name="Ma Angelica Serrano" userId="caaf93dd-8c4a-4c54-bdcf-44a7716f6fdb" providerId="ADAL" clId="{2C2C5CB0-5814-4542-836D-BA9B4C9FDFD9}" dt="2021-08-10T02:40:22.337" v="603" actId="478"/>
          <ac:spMkLst>
            <pc:docMk/>
            <pc:sldMk cId="1571828299" sldId="259"/>
            <ac:spMk id="25" creationId="{A8CAE47C-0CA4-4F07-A910-4F132D2DC91E}"/>
          </ac:spMkLst>
        </pc:spChg>
        <pc:spChg chg="del">
          <ac:chgData name="Ma Angelica Serrano" userId="caaf93dd-8c4a-4c54-bdcf-44a7716f6fdb" providerId="ADAL" clId="{2C2C5CB0-5814-4542-836D-BA9B4C9FDFD9}" dt="2021-08-10T02:40:22.337" v="603" actId="478"/>
          <ac:spMkLst>
            <pc:docMk/>
            <pc:sldMk cId="1571828299" sldId="259"/>
            <ac:spMk id="26" creationId="{7047FA9D-D41E-4135-9FA3-41AF8EC9946B}"/>
          </ac:spMkLst>
        </pc:spChg>
        <pc:spChg chg="del">
          <ac:chgData name="Ma Angelica Serrano" userId="caaf93dd-8c4a-4c54-bdcf-44a7716f6fdb" providerId="ADAL" clId="{2C2C5CB0-5814-4542-836D-BA9B4C9FDFD9}" dt="2021-08-10T02:40:22.337" v="603" actId="478"/>
          <ac:spMkLst>
            <pc:docMk/>
            <pc:sldMk cId="1571828299" sldId="259"/>
            <ac:spMk id="27" creationId="{4E354DE9-1653-45C0-BD23-F835BC012E58}"/>
          </ac:spMkLst>
        </pc:spChg>
        <pc:spChg chg="del">
          <ac:chgData name="Ma Angelica Serrano" userId="caaf93dd-8c4a-4c54-bdcf-44a7716f6fdb" providerId="ADAL" clId="{2C2C5CB0-5814-4542-836D-BA9B4C9FDFD9}" dt="2021-08-10T02:40:22.337" v="603" actId="478"/>
          <ac:spMkLst>
            <pc:docMk/>
            <pc:sldMk cId="1571828299" sldId="259"/>
            <ac:spMk id="28" creationId="{3FF4016B-BDAA-4A3E-8C97-E4EC08AB4227}"/>
          </ac:spMkLst>
        </pc:spChg>
        <pc:spChg chg="del">
          <ac:chgData name="Ma Angelica Serrano" userId="caaf93dd-8c4a-4c54-bdcf-44a7716f6fdb" providerId="ADAL" clId="{2C2C5CB0-5814-4542-836D-BA9B4C9FDFD9}" dt="2021-08-10T02:40:22.337" v="603" actId="478"/>
          <ac:spMkLst>
            <pc:docMk/>
            <pc:sldMk cId="1571828299" sldId="259"/>
            <ac:spMk id="29" creationId="{EFAEB535-9CAD-4C97-A47D-A028A4D0BB2F}"/>
          </ac:spMkLst>
        </pc:spChg>
        <pc:spChg chg="del">
          <ac:chgData name="Ma Angelica Serrano" userId="caaf93dd-8c4a-4c54-bdcf-44a7716f6fdb" providerId="ADAL" clId="{2C2C5CB0-5814-4542-836D-BA9B4C9FDFD9}" dt="2021-08-10T02:40:22.337" v="603" actId="478"/>
          <ac:spMkLst>
            <pc:docMk/>
            <pc:sldMk cId="1571828299" sldId="259"/>
            <ac:spMk id="30" creationId="{86987598-33E9-4F66-9B4C-8244E53823CA}"/>
          </ac:spMkLst>
        </pc:spChg>
        <pc:spChg chg="mod">
          <ac:chgData name="Ma Angelica Serrano" userId="caaf93dd-8c4a-4c54-bdcf-44a7716f6fdb" providerId="ADAL" clId="{2C2C5CB0-5814-4542-836D-BA9B4C9FDFD9}" dt="2021-08-10T02:43:27.895" v="620"/>
          <ac:spMkLst>
            <pc:docMk/>
            <pc:sldMk cId="1571828299" sldId="259"/>
            <ac:spMk id="32" creationId="{FA518F4A-4B50-4CF2-A665-9F011E5EE2AA}"/>
          </ac:spMkLst>
        </pc:spChg>
        <pc:spChg chg="del">
          <ac:chgData name="Ma Angelica Serrano" userId="caaf93dd-8c4a-4c54-bdcf-44a7716f6fdb" providerId="ADAL" clId="{2C2C5CB0-5814-4542-836D-BA9B4C9FDFD9}" dt="2021-08-10T02:40:22.337" v="603" actId="478"/>
          <ac:spMkLst>
            <pc:docMk/>
            <pc:sldMk cId="1571828299" sldId="259"/>
            <ac:spMk id="33" creationId="{F914FC7C-6205-41B5-8ADC-2144B95B5E98}"/>
          </ac:spMkLst>
        </pc:spChg>
        <pc:spChg chg="del">
          <ac:chgData name="Ma Angelica Serrano" userId="caaf93dd-8c4a-4c54-bdcf-44a7716f6fdb" providerId="ADAL" clId="{2C2C5CB0-5814-4542-836D-BA9B4C9FDFD9}" dt="2021-08-10T02:40:22.337" v="603" actId="478"/>
          <ac:spMkLst>
            <pc:docMk/>
            <pc:sldMk cId="1571828299" sldId="259"/>
            <ac:spMk id="34" creationId="{D49941F8-EA87-4A5A-8B4C-40ACDB594DA1}"/>
          </ac:spMkLst>
        </pc:spChg>
        <pc:spChg chg="mod">
          <ac:chgData name="Ma Angelica Serrano" userId="caaf93dd-8c4a-4c54-bdcf-44a7716f6fdb" providerId="ADAL" clId="{2C2C5CB0-5814-4542-836D-BA9B4C9FDFD9}" dt="2021-08-10T02:43:27.895" v="620"/>
          <ac:spMkLst>
            <pc:docMk/>
            <pc:sldMk cId="1571828299" sldId="259"/>
            <ac:spMk id="51" creationId="{33BCE8C1-C23D-4500-B6A5-077275BE443E}"/>
          </ac:spMkLst>
        </pc:spChg>
        <pc:spChg chg="mod">
          <ac:chgData name="Ma Angelica Serrano" userId="caaf93dd-8c4a-4c54-bdcf-44a7716f6fdb" providerId="ADAL" clId="{2C2C5CB0-5814-4542-836D-BA9B4C9FDFD9}" dt="2021-08-10T02:43:27.895" v="620"/>
          <ac:spMkLst>
            <pc:docMk/>
            <pc:sldMk cId="1571828299" sldId="259"/>
            <ac:spMk id="52" creationId="{617976F5-6158-498E-8B7C-699CC6AC6EB5}"/>
          </ac:spMkLst>
        </pc:spChg>
        <pc:spChg chg="mod">
          <ac:chgData name="Ma Angelica Serrano" userId="caaf93dd-8c4a-4c54-bdcf-44a7716f6fdb" providerId="ADAL" clId="{2C2C5CB0-5814-4542-836D-BA9B4C9FDFD9}" dt="2021-08-10T02:43:27.895" v="620"/>
          <ac:spMkLst>
            <pc:docMk/>
            <pc:sldMk cId="1571828299" sldId="259"/>
            <ac:spMk id="53" creationId="{5A130156-14FB-4BEE-8E81-796BF6945DDE}"/>
          </ac:spMkLst>
        </pc:spChg>
        <pc:spChg chg="mod">
          <ac:chgData name="Ma Angelica Serrano" userId="caaf93dd-8c4a-4c54-bdcf-44a7716f6fdb" providerId="ADAL" clId="{2C2C5CB0-5814-4542-836D-BA9B4C9FDFD9}" dt="2021-08-10T02:43:27.895" v="620"/>
          <ac:spMkLst>
            <pc:docMk/>
            <pc:sldMk cId="1571828299" sldId="259"/>
            <ac:spMk id="55" creationId="{21E5227B-7D79-4507-AEE0-53D0416F05E3}"/>
          </ac:spMkLst>
        </pc:spChg>
        <pc:spChg chg="mod">
          <ac:chgData name="Ma Angelica Serrano" userId="caaf93dd-8c4a-4c54-bdcf-44a7716f6fdb" providerId="ADAL" clId="{2C2C5CB0-5814-4542-836D-BA9B4C9FDFD9}" dt="2021-08-10T02:43:27.895" v="620"/>
          <ac:spMkLst>
            <pc:docMk/>
            <pc:sldMk cId="1571828299" sldId="259"/>
            <ac:spMk id="57" creationId="{3C1E71BF-86AC-4269-991B-B20B74CB3DCA}"/>
          </ac:spMkLst>
        </pc:spChg>
        <pc:spChg chg="mod">
          <ac:chgData name="Ma Angelica Serrano" userId="caaf93dd-8c4a-4c54-bdcf-44a7716f6fdb" providerId="ADAL" clId="{2C2C5CB0-5814-4542-836D-BA9B4C9FDFD9}" dt="2021-08-10T02:43:27.895" v="620"/>
          <ac:spMkLst>
            <pc:docMk/>
            <pc:sldMk cId="1571828299" sldId="259"/>
            <ac:spMk id="58" creationId="{3F162CAF-5790-4F57-9983-2EBAD11E2395}"/>
          </ac:spMkLst>
        </pc:spChg>
        <pc:spChg chg="mod">
          <ac:chgData name="Ma Angelica Serrano" userId="caaf93dd-8c4a-4c54-bdcf-44a7716f6fdb" providerId="ADAL" clId="{2C2C5CB0-5814-4542-836D-BA9B4C9FDFD9}" dt="2021-08-10T02:43:27.895" v="620"/>
          <ac:spMkLst>
            <pc:docMk/>
            <pc:sldMk cId="1571828299" sldId="259"/>
            <ac:spMk id="59" creationId="{74750E61-5851-4175-8AA6-A79EE236C3D1}"/>
          </ac:spMkLst>
        </pc:spChg>
        <pc:spChg chg="add del mod">
          <ac:chgData name="Ma Angelica Serrano" userId="caaf93dd-8c4a-4c54-bdcf-44a7716f6fdb" providerId="ADAL" clId="{2C2C5CB0-5814-4542-836D-BA9B4C9FDFD9}" dt="2021-08-10T02:43:29.783" v="621"/>
          <ac:spMkLst>
            <pc:docMk/>
            <pc:sldMk cId="1571828299" sldId="259"/>
            <ac:spMk id="60" creationId="{3A2F289A-18E0-4D41-8BA0-7BD92C104658}"/>
          </ac:spMkLst>
        </pc:spChg>
        <pc:spChg chg="add del mod">
          <ac:chgData name="Ma Angelica Serrano" userId="caaf93dd-8c4a-4c54-bdcf-44a7716f6fdb" providerId="ADAL" clId="{2C2C5CB0-5814-4542-836D-BA9B4C9FDFD9}" dt="2021-08-10T02:43:29.783" v="621"/>
          <ac:spMkLst>
            <pc:docMk/>
            <pc:sldMk cId="1571828299" sldId="259"/>
            <ac:spMk id="61" creationId="{E6F4A057-C60A-40A8-9E23-D899827C5CBC}"/>
          </ac:spMkLst>
        </pc:spChg>
        <pc:spChg chg="add del mod">
          <ac:chgData name="Ma Angelica Serrano" userId="caaf93dd-8c4a-4c54-bdcf-44a7716f6fdb" providerId="ADAL" clId="{2C2C5CB0-5814-4542-836D-BA9B4C9FDFD9}" dt="2021-08-10T02:43:29.783" v="621"/>
          <ac:spMkLst>
            <pc:docMk/>
            <pc:sldMk cId="1571828299" sldId="259"/>
            <ac:spMk id="62" creationId="{50F4D29E-A367-416C-894B-6E3CB4FF0C3E}"/>
          </ac:spMkLst>
        </pc:spChg>
        <pc:spChg chg="add del mod">
          <ac:chgData name="Ma Angelica Serrano" userId="caaf93dd-8c4a-4c54-bdcf-44a7716f6fdb" providerId="ADAL" clId="{2C2C5CB0-5814-4542-836D-BA9B4C9FDFD9}" dt="2021-08-10T02:43:29.783" v="621"/>
          <ac:spMkLst>
            <pc:docMk/>
            <pc:sldMk cId="1571828299" sldId="259"/>
            <ac:spMk id="63" creationId="{B56632DF-A4F9-47DC-B9FE-7718D1045A45}"/>
          </ac:spMkLst>
        </pc:spChg>
        <pc:spChg chg="add del mod">
          <ac:chgData name="Ma Angelica Serrano" userId="caaf93dd-8c4a-4c54-bdcf-44a7716f6fdb" providerId="ADAL" clId="{2C2C5CB0-5814-4542-836D-BA9B4C9FDFD9}" dt="2021-08-10T02:43:29.783" v="621"/>
          <ac:spMkLst>
            <pc:docMk/>
            <pc:sldMk cId="1571828299" sldId="259"/>
            <ac:spMk id="64" creationId="{2F6E4A46-3034-4857-9E2C-3CA0E8B1448E}"/>
          </ac:spMkLst>
        </pc:spChg>
        <pc:spChg chg="add del mod">
          <ac:chgData name="Ma Angelica Serrano" userId="caaf93dd-8c4a-4c54-bdcf-44a7716f6fdb" providerId="ADAL" clId="{2C2C5CB0-5814-4542-836D-BA9B4C9FDFD9}" dt="2021-08-10T02:43:29.783" v="621"/>
          <ac:spMkLst>
            <pc:docMk/>
            <pc:sldMk cId="1571828299" sldId="259"/>
            <ac:spMk id="65" creationId="{F041A7D4-07D3-4737-A31A-9B783CAF1FC7}"/>
          </ac:spMkLst>
        </pc:spChg>
        <pc:spChg chg="add del mod">
          <ac:chgData name="Ma Angelica Serrano" userId="caaf93dd-8c4a-4c54-bdcf-44a7716f6fdb" providerId="ADAL" clId="{2C2C5CB0-5814-4542-836D-BA9B4C9FDFD9}" dt="2021-08-10T02:43:29.783" v="621"/>
          <ac:spMkLst>
            <pc:docMk/>
            <pc:sldMk cId="1571828299" sldId="259"/>
            <ac:spMk id="66" creationId="{5C893C71-007D-4527-A9F6-CEA6278A56C9}"/>
          </ac:spMkLst>
        </pc:spChg>
        <pc:spChg chg="add del mod">
          <ac:chgData name="Ma Angelica Serrano" userId="caaf93dd-8c4a-4c54-bdcf-44a7716f6fdb" providerId="ADAL" clId="{2C2C5CB0-5814-4542-836D-BA9B4C9FDFD9}" dt="2021-08-10T02:43:29.783" v="621"/>
          <ac:spMkLst>
            <pc:docMk/>
            <pc:sldMk cId="1571828299" sldId="259"/>
            <ac:spMk id="67" creationId="{AE7408F4-D4F5-4027-A4AB-056A87543C7A}"/>
          </ac:spMkLst>
        </pc:spChg>
        <pc:spChg chg="add del mod">
          <ac:chgData name="Ma Angelica Serrano" userId="caaf93dd-8c4a-4c54-bdcf-44a7716f6fdb" providerId="ADAL" clId="{2C2C5CB0-5814-4542-836D-BA9B4C9FDFD9}" dt="2021-08-10T02:43:29.783" v="621"/>
          <ac:spMkLst>
            <pc:docMk/>
            <pc:sldMk cId="1571828299" sldId="259"/>
            <ac:spMk id="68" creationId="{EAD12D71-871A-4880-A577-5F7167A211B1}"/>
          </ac:spMkLst>
        </pc:spChg>
        <pc:spChg chg="add del mod">
          <ac:chgData name="Ma Angelica Serrano" userId="caaf93dd-8c4a-4c54-bdcf-44a7716f6fdb" providerId="ADAL" clId="{2C2C5CB0-5814-4542-836D-BA9B4C9FDFD9}" dt="2021-08-10T02:43:29.783" v="621"/>
          <ac:spMkLst>
            <pc:docMk/>
            <pc:sldMk cId="1571828299" sldId="259"/>
            <ac:spMk id="69" creationId="{AB53936C-FDC5-42A3-859A-EFC80CB14298}"/>
          </ac:spMkLst>
        </pc:spChg>
        <pc:spChg chg="mod">
          <ac:chgData name="Ma Angelica Serrano" userId="caaf93dd-8c4a-4c54-bdcf-44a7716f6fdb" providerId="ADAL" clId="{2C2C5CB0-5814-4542-836D-BA9B4C9FDFD9}" dt="2021-08-10T02:43:32.156" v="622"/>
          <ac:spMkLst>
            <pc:docMk/>
            <pc:sldMk cId="1571828299" sldId="259"/>
            <ac:spMk id="71" creationId="{3F039013-1C72-49A4-B178-EAF60D753022}"/>
          </ac:spMkLst>
        </pc:spChg>
        <pc:spChg chg="mod">
          <ac:chgData name="Ma Angelica Serrano" userId="caaf93dd-8c4a-4c54-bdcf-44a7716f6fdb" providerId="ADAL" clId="{2C2C5CB0-5814-4542-836D-BA9B4C9FDFD9}" dt="2021-08-10T02:43:32.156" v="622"/>
          <ac:spMkLst>
            <pc:docMk/>
            <pc:sldMk cId="1571828299" sldId="259"/>
            <ac:spMk id="73" creationId="{BA8860E7-EE37-4AE9-B051-2DBFF7823679}"/>
          </ac:spMkLst>
        </pc:spChg>
        <pc:spChg chg="mod">
          <ac:chgData name="Ma Angelica Serrano" userId="caaf93dd-8c4a-4c54-bdcf-44a7716f6fdb" providerId="ADAL" clId="{2C2C5CB0-5814-4542-836D-BA9B4C9FDFD9}" dt="2021-08-10T02:43:32.156" v="622"/>
          <ac:spMkLst>
            <pc:docMk/>
            <pc:sldMk cId="1571828299" sldId="259"/>
            <ac:spMk id="74" creationId="{8B01F9E9-4F77-4976-8B45-7738131AD738}"/>
          </ac:spMkLst>
        </pc:spChg>
        <pc:spChg chg="mod">
          <ac:chgData name="Ma Angelica Serrano" userId="caaf93dd-8c4a-4c54-bdcf-44a7716f6fdb" providerId="ADAL" clId="{2C2C5CB0-5814-4542-836D-BA9B4C9FDFD9}" dt="2021-08-10T02:43:32.156" v="622"/>
          <ac:spMkLst>
            <pc:docMk/>
            <pc:sldMk cId="1571828299" sldId="259"/>
            <ac:spMk id="75" creationId="{3218E2FC-0799-4D01-9AE4-040F42F21867}"/>
          </ac:spMkLst>
        </pc:spChg>
        <pc:spChg chg="mod">
          <ac:chgData name="Ma Angelica Serrano" userId="caaf93dd-8c4a-4c54-bdcf-44a7716f6fdb" providerId="ADAL" clId="{2C2C5CB0-5814-4542-836D-BA9B4C9FDFD9}" dt="2021-08-10T02:43:32.156" v="622"/>
          <ac:spMkLst>
            <pc:docMk/>
            <pc:sldMk cId="1571828299" sldId="259"/>
            <ac:spMk id="77" creationId="{8DD925D3-84BE-4205-A22A-11E3BF671F08}"/>
          </ac:spMkLst>
        </pc:spChg>
        <pc:spChg chg="mod">
          <ac:chgData name="Ma Angelica Serrano" userId="caaf93dd-8c4a-4c54-bdcf-44a7716f6fdb" providerId="ADAL" clId="{2C2C5CB0-5814-4542-836D-BA9B4C9FDFD9}" dt="2021-08-10T02:43:32.156" v="622"/>
          <ac:spMkLst>
            <pc:docMk/>
            <pc:sldMk cId="1571828299" sldId="259"/>
            <ac:spMk id="79" creationId="{85A2B4BF-04AE-4876-9B45-CEC060709BA2}"/>
          </ac:spMkLst>
        </pc:spChg>
        <pc:spChg chg="mod">
          <ac:chgData name="Ma Angelica Serrano" userId="caaf93dd-8c4a-4c54-bdcf-44a7716f6fdb" providerId="ADAL" clId="{2C2C5CB0-5814-4542-836D-BA9B4C9FDFD9}" dt="2021-08-10T02:43:32.156" v="622"/>
          <ac:spMkLst>
            <pc:docMk/>
            <pc:sldMk cId="1571828299" sldId="259"/>
            <ac:spMk id="80" creationId="{AC96C76C-692A-4DD7-9051-D67E912A6C03}"/>
          </ac:spMkLst>
        </pc:spChg>
        <pc:spChg chg="mod">
          <ac:chgData name="Ma Angelica Serrano" userId="caaf93dd-8c4a-4c54-bdcf-44a7716f6fdb" providerId="ADAL" clId="{2C2C5CB0-5814-4542-836D-BA9B4C9FDFD9}" dt="2021-08-10T02:43:32.156" v="622"/>
          <ac:spMkLst>
            <pc:docMk/>
            <pc:sldMk cId="1571828299" sldId="259"/>
            <ac:spMk id="81" creationId="{DFD5868E-37C7-497C-A303-BF5DC1C27671}"/>
          </ac:spMkLst>
        </pc:spChg>
        <pc:spChg chg="add del mod">
          <ac:chgData name="Ma Angelica Serrano" userId="caaf93dd-8c4a-4c54-bdcf-44a7716f6fdb" providerId="ADAL" clId="{2C2C5CB0-5814-4542-836D-BA9B4C9FDFD9}" dt="2021-08-10T02:48:00.833" v="735" actId="21"/>
          <ac:spMkLst>
            <pc:docMk/>
            <pc:sldMk cId="1571828299" sldId="259"/>
            <ac:spMk id="82" creationId="{026BB482-4815-4341-AD2B-A97E1101DC5C}"/>
          </ac:spMkLst>
        </pc:spChg>
        <pc:spChg chg="add del mod">
          <ac:chgData name="Ma Angelica Serrano" userId="caaf93dd-8c4a-4c54-bdcf-44a7716f6fdb" providerId="ADAL" clId="{2C2C5CB0-5814-4542-836D-BA9B4C9FDFD9}" dt="2021-08-10T02:48:00.833" v="735" actId="21"/>
          <ac:spMkLst>
            <pc:docMk/>
            <pc:sldMk cId="1571828299" sldId="259"/>
            <ac:spMk id="83" creationId="{5427FE18-3101-4B26-BBD6-6CDBE6738CA9}"/>
          </ac:spMkLst>
        </pc:spChg>
        <pc:spChg chg="add del mod">
          <ac:chgData name="Ma Angelica Serrano" userId="caaf93dd-8c4a-4c54-bdcf-44a7716f6fdb" providerId="ADAL" clId="{2C2C5CB0-5814-4542-836D-BA9B4C9FDFD9}" dt="2021-08-10T02:48:00.833" v="735" actId="21"/>
          <ac:spMkLst>
            <pc:docMk/>
            <pc:sldMk cId="1571828299" sldId="259"/>
            <ac:spMk id="84" creationId="{1C06FE51-21ED-49A6-8157-F83996A688F9}"/>
          </ac:spMkLst>
        </pc:spChg>
        <pc:spChg chg="add del mod">
          <ac:chgData name="Ma Angelica Serrano" userId="caaf93dd-8c4a-4c54-bdcf-44a7716f6fdb" providerId="ADAL" clId="{2C2C5CB0-5814-4542-836D-BA9B4C9FDFD9}" dt="2021-08-10T02:48:00.833" v="735" actId="21"/>
          <ac:spMkLst>
            <pc:docMk/>
            <pc:sldMk cId="1571828299" sldId="259"/>
            <ac:spMk id="85" creationId="{81BAD985-9546-4678-9AD2-99DB123100AE}"/>
          </ac:spMkLst>
        </pc:spChg>
        <pc:spChg chg="add del mod">
          <ac:chgData name="Ma Angelica Serrano" userId="caaf93dd-8c4a-4c54-bdcf-44a7716f6fdb" providerId="ADAL" clId="{2C2C5CB0-5814-4542-836D-BA9B4C9FDFD9}" dt="2021-08-10T02:56:47.522" v="1060" actId="478"/>
          <ac:spMkLst>
            <pc:docMk/>
            <pc:sldMk cId="1571828299" sldId="259"/>
            <ac:spMk id="86" creationId="{4E1DE67A-569F-4026-A0D9-554B2B19F556}"/>
          </ac:spMkLst>
        </pc:spChg>
        <pc:spChg chg="add del mod">
          <ac:chgData name="Ma Angelica Serrano" userId="caaf93dd-8c4a-4c54-bdcf-44a7716f6fdb" providerId="ADAL" clId="{2C2C5CB0-5814-4542-836D-BA9B4C9FDFD9}" dt="2021-08-10T02:56:47.522" v="1060" actId="478"/>
          <ac:spMkLst>
            <pc:docMk/>
            <pc:sldMk cId="1571828299" sldId="259"/>
            <ac:spMk id="87" creationId="{1EEA573D-7E7E-49D6-9B48-70203C169F0D}"/>
          </ac:spMkLst>
        </pc:spChg>
        <pc:spChg chg="add del mod">
          <ac:chgData name="Ma Angelica Serrano" userId="caaf93dd-8c4a-4c54-bdcf-44a7716f6fdb" providerId="ADAL" clId="{2C2C5CB0-5814-4542-836D-BA9B4C9FDFD9}" dt="2021-08-10T02:56:47.522" v="1060" actId="478"/>
          <ac:spMkLst>
            <pc:docMk/>
            <pc:sldMk cId="1571828299" sldId="259"/>
            <ac:spMk id="88" creationId="{763D210B-3E52-48F6-9F5B-5EC7CEE7CE6E}"/>
          </ac:spMkLst>
        </pc:spChg>
        <pc:spChg chg="add del mod">
          <ac:chgData name="Ma Angelica Serrano" userId="caaf93dd-8c4a-4c54-bdcf-44a7716f6fdb" providerId="ADAL" clId="{2C2C5CB0-5814-4542-836D-BA9B4C9FDFD9}" dt="2021-08-10T02:56:47.522" v="1060" actId="478"/>
          <ac:spMkLst>
            <pc:docMk/>
            <pc:sldMk cId="1571828299" sldId="259"/>
            <ac:spMk id="89" creationId="{42B519D0-B0BD-4FD1-A533-1436458BE709}"/>
          </ac:spMkLst>
        </pc:spChg>
        <pc:spChg chg="add del mod">
          <ac:chgData name="Ma Angelica Serrano" userId="caaf93dd-8c4a-4c54-bdcf-44a7716f6fdb" providerId="ADAL" clId="{2C2C5CB0-5814-4542-836D-BA9B4C9FDFD9}" dt="2021-08-10T02:47:27.862" v="728"/>
          <ac:spMkLst>
            <pc:docMk/>
            <pc:sldMk cId="1571828299" sldId="259"/>
            <ac:spMk id="90" creationId="{E8DCB5A6-C861-489F-86D8-DAA655A936DC}"/>
          </ac:spMkLst>
        </pc:spChg>
        <pc:spChg chg="add del mod">
          <ac:chgData name="Ma Angelica Serrano" userId="caaf93dd-8c4a-4c54-bdcf-44a7716f6fdb" providerId="ADAL" clId="{2C2C5CB0-5814-4542-836D-BA9B4C9FDFD9}" dt="2021-08-10T02:56:47.522" v="1060" actId="478"/>
          <ac:spMkLst>
            <pc:docMk/>
            <pc:sldMk cId="1571828299" sldId="259"/>
            <ac:spMk id="91" creationId="{77F655C3-8903-40C8-A187-326B7E8182F7}"/>
          </ac:spMkLst>
        </pc:spChg>
        <pc:spChg chg="mod">
          <ac:chgData name="Ma Angelica Serrano" userId="caaf93dd-8c4a-4c54-bdcf-44a7716f6fdb" providerId="ADAL" clId="{2C2C5CB0-5814-4542-836D-BA9B4C9FDFD9}" dt="2021-08-10T02:56:48.758" v="1061"/>
          <ac:spMkLst>
            <pc:docMk/>
            <pc:sldMk cId="1571828299" sldId="259"/>
            <ac:spMk id="94" creationId="{8F3F46D3-5DA5-4D4F-B2B0-5DD38B096CE2}"/>
          </ac:spMkLst>
        </pc:spChg>
        <pc:spChg chg="mod">
          <ac:chgData name="Ma Angelica Serrano" userId="caaf93dd-8c4a-4c54-bdcf-44a7716f6fdb" providerId="ADAL" clId="{2C2C5CB0-5814-4542-836D-BA9B4C9FDFD9}" dt="2021-08-10T02:56:48.758" v="1061"/>
          <ac:spMkLst>
            <pc:docMk/>
            <pc:sldMk cId="1571828299" sldId="259"/>
            <ac:spMk id="95" creationId="{B434CB84-32B3-4BFC-8C5B-24195CD56C1E}"/>
          </ac:spMkLst>
        </pc:spChg>
        <pc:spChg chg="mod">
          <ac:chgData name="Ma Angelica Serrano" userId="caaf93dd-8c4a-4c54-bdcf-44a7716f6fdb" providerId="ADAL" clId="{2C2C5CB0-5814-4542-836D-BA9B4C9FDFD9}" dt="2021-08-10T02:56:48.758" v="1061"/>
          <ac:spMkLst>
            <pc:docMk/>
            <pc:sldMk cId="1571828299" sldId="259"/>
            <ac:spMk id="96" creationId="{89442A17-B2EA-4611-830C-F3C0814EEAC0}"/>
          </ac:spMkLst>
        </pc:spChg>
        <pc:spChg chg="mod">
          <ac:chgData name="Ma Angelica Serrano" userId="caaf93dd-8c4a-4c54-bdcf-44a7716f6fdb" providerId="ADAL" clId="{2C2C5CB0-5814-4542-836D-BA9B4C9FDFD9}" dt="2021-08-10T02:56:48.758" v="1061"/>
          <ac:spMkLst>
            <pc:docMk/>
            <pc:sldMk cId="1571828299" sldId="259"/>
            <ac:spMk id="97" creationId="{B21C6FB5-C6EF-4A4D-B31D-D1405F40EB21}"/>
          </ac:spMkLst>
        </pc:spChg>
        <pc:spChg chg="add del mod">
          <ac:chgData name="Ma Angelica Serrano" userId="caaf93dd-8c4a-4c54-bdcf-44a7716f6fdb" providerId="ADAL" clId="{2C2C5CB0-5814-4542-836D-BA9B4C9FDFD9}" dt="2021-08-10T02:56:50.724" v="1062"/>
          <ac:spMkLst>
            <pc:docMk/>
            <pc:sldMk cId="1571828299" sldId="259"/>
            <ac:spMk id="98" creationId="{9599DD8B-9995-460D-B256-33AA6856F57C}"/>
          </ac:spMkLst>
        </pc:spChg>
        <pc:spChg chg="mod">
          <ac:chgData name="Ma Angelica Serrano" userId="caaf93dd-8c4a-4c54-bdcf-44a7716f6fdb" providerId="ADAL" clId="{2C2C5CB0-5814-4542-836D-BA9B4C9FDFD9}" dt="2021-08-10T02:56:48.758" v="1061"/>
          <ac:spMkLst>
            <pc:docMk/>
            <pc:sldMk cId="1571828299" sldId="259"/>
            <ac:spMk id="100" creationId="{F2933B9C-F305-47B0-AA6D-E2CA99A91595}"/>
          </ac:spMkLst>
        </pc:spChg>
        <pc:spChg chg="mod">
          <ac:chgData name="Ma Angelica Serrano" userId="caaf93dd-8c4a-4c54-bdcf-44a7716f6fdb" providerId="ADAL" clId="{2C2C5CB0-5814-4542-836D-BA9B4C9FDFD9}" dt="2021-08-10T02:56:48.758" v="1061"/>
          <ac:spMkLst>
            <pc:docMk/>
            <pc:sldMk cId="1571828299" sldId="259"/>
            <ac:spMk id="101" creationId="{9BCDD7E8-EFA8-4789-A6FE-35ADF58B53CA}"/>
          </ac:spMkLst>
        </pc:spChg>
        <pc:spChg chg="mod">
          <ac:chgData name="Ma Angelica Serrano" userId="caaf93dd-8c4a-4c54-bdcf-44a7716f6fdb" providerId="ADAL" clId="{2C2C5CB0-5814-4542-836D-BA9B4C9FDFD9}" dt="2021-08-10T02:56:48.758" v="1061"/>
          <ac:spMkLst>
            <pc:docMk/>
            <pc:sldMk cId="1571828299" sldId="259"/>
            <ac:spMk id="102" creationId="{B759401E-76D7-4312-B29D-9DB054AF0100}"/>
          </ac:spMkLst>
        </pc:spChg>
        <pc:spChg chg="mod">
          <ac:chgData name="Ma Angelica Serrano" userId="caaf93dd-8c4a-4c54-bdcf-44a7716f6fdb" providerId="ADAL" clId="{2C2C5CB0-5814-4542-836D-BA9B4C9FDFD9}" dt="2021-08-10T02:56:48.758" v="1061"/>
          <ac:spMkLst>
            <pc:docMk/>
            <pc:sldMk cId="1571828299" sldId="259"/>
            <ac:spMk id="103" creationId="{6A5FA6C0-DF41-49D0-B032-049FC2093197}"/>
          </ac:spMkLst>
        </pc:spChg>
        <pc:spChg chg="mod">
          <ac:chgData name="Ma Angelica Serrano" userId="caaf93dd-8c4a-4c54-bdcf-44a7716f6fdb" providerId="ADAL" clId="{2C2C5CB0-5814-4542-836D-BA9B4C9FDFD9}" dt="2021-08-10T02:56:48.758" v="1061"/>
          <ac:spMkLst>
            <pc:docMk/>
            <pc:sldMk cId="1571828299" sldId="259"/>
            <ac:spMk id="104" creationId="{9DB1A3B8-DA87-49D6-B14E-E60F6162B0E1}"/>
          </ac:spMkLst>
        </pc:spChg>
        <pc:spChg chg="mod">
          <ac:chgData name="Ma Angelica Serrano" userId="caaf93dd-8c4a-4c54-bdcf-44a7716f6fdb" providerId="ADAL" clId="{2C2C5CB0-5814-4542-836D-BA9B4C9FDFD9}" dt="2021-08-10T02:56:48.758" v="1061"/>
          <ac:spMkLst>
            <pc:docMk/>
            <pc:sldMk cId="1571828299" sldId="259"/>
            <ac:spMk id="106" creationId="{934FB362-AB45-476A-850D-FDFB270A5407}"/>
          </ac:spMkLst>
        </pc:spChg>
        <pc:spChg chg="mod">
          <ac:chgData name="Ma Angelica Serrano" userId="caaf93dd-8c4a-4c54-bdcf-44a7716f6fdb" providerId="ADAL" clId="{2C2C5CB0-5814-4542-836D-BA9B4C9FDFD9}" dt="2021-08-10T02:56:48.758" v="1061"/>
          <ac:spMkLst>
            <pc:docMk/>
            <pc:sldMk cId="1571828299" sldId="259"/>
            <ac:spMk id="107" creationId="{C8DCA623-885E-4C1D-B830-BB2D96AF9095}"/>
          </ac:spMkLst>
        </pc:spChg>
        <pc:spChg chg="mod">
          <ac:chgData name="Ma Angelica Serrano" userId="caaf93dd-8c4a-4c54-bdcf-44a7716f6fdb" providerId="ADAL" clId="{2C2C5CB0-5814-4542-836D-BA9B4C9FDFD9}" dt="2021-08-10T02:56:48.758" v="1061"/>
          <ac:spMkLst>
            <pc:docMk/>
            <pc:sldMk cId="1571828299" sldId="259"/>
            <ac:spMk id="108" creationId="{6047AD88-312A-4584-B1F7-2FF5996EAEC9}"/>
          </ac:spMkLst>
        </pc:spChg>
        <pc:spChg chg="mod">
          <ac:chgData name="Ma Angelica Serrano" userId="caaf93dd-8c4a-4c54-bdcf-44a7716f6fdb" providerId="ADAL" clId="{2C2C5CB0-5814-4542-836D-BA9B4C9FDFD9}" dt="2021-08-10T02:56:48.758" v="1061"/>
          <ac:spMkLst>
            <pc:docMk/>
            <pc:sldMk cId="1571828299" sldId="259"/>
            <ac:spMk id="109" creationId="{A205A2B2-DA2C-4CDC-887E-8C910FBFD234}"/>
          </ac:spMkLst>
        </pc:spChg>
        <pc:spChg chg="mod">
          <ac:chgData name="Ma Angelica Serrano" userId="caaf93dd-8c4a-4c54-bdcf-44a7716f6fdb" providerId="ADAL" clId="{2C2C5CB0-5814-4542-836D-BA9B4C9FDFD9}" dt="2021-08-10T02:56:48.758" v="1061"/>
          <ac:spMkLst>
            <pc:docMk/>
            <pc:sldMk cId="1571828299" sldId="259"/>
            <ac:spMk id="110" creationId="{0DB6CDAB-7B6B-46FC-9431-84D9D7339072}"/>
          </ac:spMkLst>
        </pc:spChg>
        <pc:spChg chg="mod">
          <ac:chgData name="Ma Angelica Serrano" userId="caaf93dd-8c4a-4c54-bdcf-44a7716f6fdb" providerId="ADAL" clId="{2C2C5CB0-5814-4542-836D-BA9B4C9FDFD9}" dt="2021-08-10T02:56:48.758" v="1061"/>
          <ac:spMkLst>
            <pc:docMk/>
            <pc:sldMk cId="1571828299" sldId="259"/>
            <ac:spMk id="112" creationId="{C2ECA6B8-8DAB-4C92-A48C-2C03B19D5C65}"/>
          </ac:spMkLst>
        </pc:spChg>
        <pc:spChg chg="mod">
          <ac:chgData name="Ma Angelica Serrano" userId="caaf93dd-8c4a-4c54-bdcf-44a7716f6fdb" providerId="ADAL" clId="{2C2C5CB0-5814-4542-836D-BA9B4C9FDFD9}" dt="2021-08-10T02:56:48.758" v="1061"/>
          <ac:spMkLst>
            <pc:docMk/>
            <pc:sldMk cId="1571828299" sldId="259"/>
            <ac:spMk id="113" creationId="{24ACB78C-ECFB-4430-8A9F-A1AE4BEF5CD3}"/>
          </ac:spMkLst>
        </pc:spChg>
        <pc:spChg chg="mod">
          <ac:chgData name="Ma Angelica Serrano" userId="caaf93dd-8c4a-4c54-bdcf-44a7716f6fdb" providerId="ADAL" clId="{2C2C5CB0-5814-4542-836D-BA9B4C9FDFD9}" dt="2021-08-10T02:56:48.758" v="1061"/>
          <ac:spMkLst>
            <pc:docMk/>
            <pc:sldMk cId="1571828299" sldId="259"/>
            <ac:spMk id="114" creationId="{7D4BBD96-0E3C-49CC-9BA7-5BE2BEFEEED6}"/>
          </ac:spMkLst>
        </pc:spChg>
        <pc:spChg chg="mod">
          <ac:chgData name="Ma Angelica Serrano" userId="caaf93dd-8c4a-4c54-bdcf-44a7716f6fdb" providerId="ADAL" clId="{2C2C5CB0-5814-4542-836D-BA9B4C9FDFD9}" dt="2021-08-10T02:56:48.758" v="1061"/>
          <ac:spMkLst>
            <pc:docMk/>
            <pc:sldMk cId="1571828299" sldId="259"/>
            <ac:spMk id="115" creationId="{CDAE0E38-0CDF-45EC-980C-91B29705C15A}"/>
          </ac:spMkLst>
        </pc:spChg>
        <pc:spChg chg="mod">
          <ac:chgData name="Ma Angelica Serrano" userId="caaf93dd-8c4a-4c54-bdcf-44a7716f6fdb" providerId="ADAL" clId="{2C2C5CB0-5814-4542-836D-BA9B4C9FDFD9}" dt="2021-08-10T02:56:48.758" v="1061"/>
          <ac:spMkLst>
            <pc:docMk/>
            <pc:sldMk cId="1571828299" sldId="259"/>
            <ac:spMk id="116" creationId="{76EE52C6-3E42-4FDA-B4FB-0B96F60149D4}"/>
          </ac:spMkLst>
        </pc:spChg>
        <pc:spChg chg="mod">
          <ac:chgData name="Ma Angelica Serrano" userId="caaf93dd-8c4a-4c54-bdcf-44a7716f6fdb" providerId="ADAL" clId="{2C2C5CB0-5814-4542-836D-BA9B4C9FDFD9}" dt="2021-08-10T02:56:48.758" v="1061"/>
          <ac:spMkLst>
            <pc:docMk/>
            <pc:sldMk cId="1571828299" sldId="259"/>
            <ac:spMk id="118" creationId="{6A8D75BA-B3B9-4130-89D2-63245138A94C}"/>
          </ac:spMkLst>
        </pc:spChg>
        <pc:spChg chg="mod">
          <ac:chgData name="Ma Angelica Serrano" userId="caaf93dd-8c4a-4c54-bdcf-44a7716f6fdb" providerId="ADAL" clId="{2C2C5CB0-5814-4542-836D-BA9B4C9FDFD9}" dt="2021-08-10T02:56:48.758" v="1061"/>
          <ac:spMkLst>
            <pc:docMk/>
            <pc:sldMk cId="1571828299" sldId="259"/>
            <ac:spMk id="119" creationId="{C6071AFE-18D5-4604-A100-0E9688874694}"/>
          </ac:spMkLst>
        </pc:spChg>
        <pc:spChg chg="mod">
          <ac:chgData name="Ma Angelica Serrano" userId="caaf93dd-8c4a-4c54-bdcf-44a7716f6fdb" providerId="ADAL" clId="{2C2C5CB0-5814-4542-836D-BA9B4C9FDFD9}" dt="2021-08-10T02:56:48.758" v="1061"/>
          <ac:spMkLst>
            <pc:docMk/>
            <pc:sldMk cId="1571828299" sldId="259"/>
            <ac:spMk id="120" creationId="{D815D533-893F-4694-92C6-92CB9EA435C3}"/>
          </ac:spMkLst>
        </pc:spChg>
        <pc:spChg chg="add del mod">
          <ac:chgData name="Ma Angelica Serrano" userId="caaf93dd-8c4a-4c54-bdcf-44a7716f6fdb" providerId="ADAL" clId="{2C2C5CB0-5814-4542-836D-BA9B4C9FDFD9}" dt="2021-08-10T02:56:50.724" v="1062"/>
          <ac:spMkLst>
            <pc:docMk/>
            <pc:sldMk cId="1571828299" sldId="259"/>
            <ac:spMk id="121" creationId="{D00753B1-8658-4A9E-820E-4DD844C81FE4}"/>
          </ac:spMkLst>
        </pc:spChg>
        <pc:spChg chg="mod">
          <ac:chgData name="Ma Angelica Serrano" userId="caaf93dd-8c4a-4c54-bdcf-44a7716f6fdb" providerId="ADAL" clId="{2C2C5CB0-5814-4542-836D-BA9B4C9FDFD9}" dt="2021-08-10T02:56:53.622" v="1063"/>
          <ac:spMkLst>
            <pc:docMk/>
            <pc:sldMk cId="1571828299" sldId="259"/>
            <ac:spMk id="123" creationId="{D01174E5-8B9D-4C6B-83BF-89BC5B629503}"/>
          </ac:spMkLst>
        </pc:spChg>
        <pc:spChg chg="mod">
          <ac:chgData name="Ma Angelica Serrano" userId="caaf93dd-8c4a-4c54-bdcf-44a7716f6fdb" providerId="ADAL" clId="{2C2C5CB0-5814-4542-836D-BA9B4C9FDFD9}" dt="2021-08-10T02:56:53.622" v="1063"/>
          <ac:spMkLst>
            <pc:docMk/>
            <pc:sldMk cId="1571828299" sldId="259"/>
            <ac:spMk id="124" creationId="{0651CFDA-3044-4571-92B2-B127FCC1E2BC}"/>
          </ac:spMkLst>
        </pc:spChg>
        <pc:spChg chg="mod">
          <ac:chgData name="Ma Angelica Serrano" userId="caaf93dd-8c4a-4c54-bdcf-44a7716f6fdb" providerId="ADAL" clId="{2C2C5CB0-5814-4542-836D-BA9B4C9FDFD9}" dt="2021-08-10T02:56:53.622" v="1063"/>
          <ac:spMkLst>
            <pc:docMk/>
            <pc:sldMk cId="1571828299" sldId="259"/>
            <ac:spMk id="125" creationId="{9016915B-B67F-4CF0-AA31-11EAE34A4497}"/>
          </ac:spMkLst>
        </pc:spChg>
        <pc:spChg chg="mod">
          <ac:chgData name="Ma Angelica Serrano" userId="caaf93dd-8c4a-4c54-bdcf-44a7716f6fdb" providerId="ADAL" clId="{2C2C5CB0-5814-4542-836D-BA9B4C9FDFD9}" dt="2021-08-10T02:56:53.622" v="1063"/>
          <ac:spMkLst>
            <pc:docMk/>
            <pc:sldMk cId="1571828299" sldId="259"/>
            <ac:spMk id="126" creationId="{7C5B2E69-DDF8-4BF9-960C-1B9B99E3A225}"/>
          </ac:spMkLst>
        </pc:spChg>
        <pc:spChg chg="add mod">
          <ac:chgData name="Ma Angelica Serrano" userId="caaf93dd-8c4a-4c54-bdcf-44a7716f6fdb" providerId="ADAL" clId="{2C2C5CB0-5814-4542-836D-BA9B4C9FDFD9}" dt="2021-08-10T02:59:20.877" v="1209" actId="255"/>
          <ac:spMkLst>
            <pc:docMk/>
            <pc:sldMk cId="1571828299" sldId="259"/>
            <ac:spMk id="127" creationId="{5CFE4523-88B0-473C-8628-ADB0D69AC8C2}"/>
          </ac:spMkLst>
        </pc:spChg>
        <pc:spChg chg="mod">
          <ac:chgData name="Ma Angelica Serrano" userId="caaf93dd-8c4a-4c54-bdcf-44a7716f6fdb" providerId="ADAL" clId="{2C2C5CB0-5814-4542-836D-BA9B4C9FDFD9}" dt="2021-08-10T02:56:53.622" v="1063"/>
          <ac:spMkLst>
            <pc:docMk/>
            <pc:sldMk cId="1571828299" sldId="259"/>
            <ac:spMk id="129" creationId="{DF558A1B-E93C-4710-9FD7-667F8E94C3B1}"/>
          </ac:spMkLst>
        </pc:spChg>
        <pc:spChg chg="mod">
          <ac:chgData name="Ma Angelica Serrano" userId="caaf93dd-8c4a-4c54-bdcf-44a7716f6fdb" providerId="ADAL" clId="{2C2C5CB0-5814-4542-836D-BA9B4C9FDFD9}" dt="2021-08-10T02:56:53.622" v="1063"/>
          <ac:spMkLst>
            <pc:docMk/>
            <pc:sldMk cId="1571828299" sldId="259"/>
            <ac:spMk id="130" creationId="{32FC04EF-CB91-41C3-81A9-552CF504ABE2}"/>
          </ac:spMkLst>
        </pc:spChg>
        <pc:spChg chg="mod">
          <ac:chgData name="Ma Angelica Serrano" userId="caaf93dd-8c4a-4c54-bdcf-44a7716f6fdb" providerId="ADAL" clId="{2C2C5CB0-5814-4542-836D-BA9B4C9FDFD9}" dt="2021-08-10T02:56:53.622" v="1063"/>
          <ac:spMkLst>
            <pc:docMk/>
            <pc:sldMk cId="1571828299" sldId="259"/>
            <ac:spMk id="131" creationId="{C65B86A7-0515-4B47-B06C-B78FAFE79BB8}"/>
          </ac:spMkLst>
        </pc:spChg>
        <pc:spChg chg="mod">
          <ac:chgData name="Ma Angelica Serrano" userId="caaf93dd-8c4a-4c54-bdcf-44a7716f6fdb" providerId="ADAL" clId="{2C2C5CB0-5814-4542-836D-BA9B4C9FDFD9}" dt="2021-08-10T02:56:53.622" v="1063"/>
          <ac:spMkLst>
            <pc:docMk/>
            <pc:sldMk cId="1571828299" sldId="259"/>
            <ac:spMk id="132" creationId="{0B4C0AF4-E3EC-4335-A8FB-915C65947069}"/>
          </ac:spMkLst>
        </pc:spChg>
        <pc:spChg chg="mod">
          <ac:chgData name="Ma Angelica Serrano" userId="caaf93dd-8c4a-4c54-bdcf-44a7716f6fdb" providerId="ADAL" clId="{2C2C5CB0-5814-4542-836D-BA9B4C9FDFD9}" dt="2021-08-10T02:59:35.320" v="1210" actId="1076"/>
          <ac:spMkLst>
            <pc:docMk/>
            <pc:sldMk cId="1571828299" sldId="259"/>
            <ac:spMk id="133" creationId="{31841190-AD02-42D1-9B6A-3D964FC6A154}"/>
          </ac:spMkLst>
        </pc:spChg>
        <pc:spChg chg="mod">
          <ac:chgData name="Ma Angelica Serrano" userId="caaf93dd-8c4a-4c54-bdcf-44a7716f6fdb" providerId="ADAL" clId="{2C2C5CB0-5814-4542-836D-BA9B4C9FDFD9}" dt="2021-08-10T02:56:53.622" v="1063"/>
          <ac:spMkLst>
            <pc:docMk/>
            <pc:sldMk cId="1571828299" sldId="259"/>
            <ac:spMk id="135" creationId="{1CFDAC8F-9CB1-491B-A86C-2600EB4CAE6D}"/>
          </ac:spMkLst>
        </pc:spChg>
        <pc:spChg chg="mod">
          <ac:chgData name="Ma Angelica Serrano" userId="caaf93dd-8c4a-4c54-bdcf-44a7716f6fdb" providerId="ADAL" clId="{2C2C5CB0-5814-4542-836D-BA9B4C9FDFD9}" dt="2021-08-10T02:56:53.622" v="1063"/>
          <ac:spMkLst>
            <pc:docMk/>
            <pc:sldMk cId="1571828299" sldId="259"/>
            <ac:spMk id="136" creationId="{4229BD1D-5784-477A-A11D-5D19630787D2}"/>
          </ac:spMkLst>
        </pc:spChg>
        <pc:spChg chg="mod">
          <ac:chgData name="Ma Angelica Serrano" userId="caaf93dd-8c4a-4c54-bdcf-44a7716f6fdb" providerId="ADAL" clId="{2C2C5CB0-5814-4542-836D-BA9B4C9FDFD9}" dt="2021-08-10T02:56:53.622" v="1063"/>
          <ac:spMkLst>
            <pc:docMk/>
            <pc:sldMk cId="1571828299" sldId="259"/>
            <ac:spMk id="137" creationId="{AD3872FD-FFF7-4187-BC96-7272E22EBC1A}"/>
          </ac:spMkLst>
        </pc:spChg>
        <pc:spChg chg="mod">
          <ac:chgData name="Ma Angelica Serrano" userId="caaf93dd-8c4a-4c54-bdcf-44a7716f6fdb" providerId="ADAL" clId="{2C2C5CB0-5814-4542-836D-BA9B4C9FDFD9}" dt="2021-08-10T02:56:53.622" v="1063"/>
          <ac:spMkLst>
            <pc:docMk/>
            <pc:sldMk cId="1571828299" sldId="259"/>
            <ac:spMk id="138" creationId="{8CAD4E8F-8ABA-4C28-8638-8598ABF96D9B}"/>
          </ac:spMkLst>
        </pc:spChg>
        <pc:spChg chg="mod">
          <ac:chgData name="Ma Angelica Serrano" userId="caaf93dd-8c4a-4c54-bdcf-44a7716f6fdb" providerId="ADAL" clId="{2C2C5CB0-5814-4542-836D-BA9B4C9FDFD9}" dt="2021-08-10T02:59:06.446" v="1206" actId="255"/>
          <ac:spMkLst>
            <pc:docMk/>
            <pc:sldMk cId="1571828299" sldId="259"/>
            <ac:spMk id="139" creationId="{F432C599-99ED-41E7-91E9-F6F18844287C}"/>
          </ac:spMkLst>
        </pc:spChg>
        <pc:spChg chg="mod">
          <ac:chgData name="Ma Angelica Serrano" userId="caaf93dd-8c4a-4c54-bdcf-44a7716f6fdb" providerId="ADAL" clId="{2C2C5CB0-5814-4542-836D-BA9B4C9FDFD9}" dt="2021-08-10T02:56:53.622" v="1063"/>
          <ac:spMkLst>
            <pc:docMk/>
            <pc:sldMk cId="1571828299" sldId="259"/>
            <ac:spMk id="141" creationId="{AD8534A7-EC57-43C9-ADF2-C672C9A9F54F}"/>
          </ac:spMkLst>
        </pc:spChg>
        <pc:spChg chg="mod">
          <ac:chgData name="Ma Angelica Serrano" userId="caaf93dd-8c4a-4c54-bdcf-44a7716f6fdb" providerId="ADAL" clId="{2C2C5CB0-5814-4542-836D-BA9B4C9FDFD9}" dt="2021-08-10T02:56:53.622" v="1063"/>
          <ac:spMkLst>
            <pc:docMk/>
            <pc:sldMk cId="1571828299" sldId="259"/>
            <ac:spMk id="142" creationId="{7ED19A66-976D-487F-9FD3-3C148A061462}"/>
          </ac:spMkLst>
        </pc:spChg>
        <pc:spChg chg="mod">
          <ac:chgData name="Ma Angelica Serrano" userId="caaf93dd-8c4a-4c54-bdcf-44a7716f6fdb" providerId="ADAL" clId="{2C2C5CB0-5814-4542-836D-BA9B4C9FDFD9}" dt="2021-08-10T02:56:53.622" v="1063"/>
          <ac:spMkLst>
            <pc:docMk/>
            <pc:sldMk cId="1571828299" sldId="259"/>
            <ac:spMk id="143" creationId="{CD2183EF-9932-43D7-B568-8842F3C9B4EA}"/>
          </ac:spMkLst>
        </pc:spChg>
        <pc:spChg chg="mod">
          <ac:chgData name="Ma Angelica Serrano" userId="caaf93dd-8c4a-4c54-bdcf-44a7716f6fdb" providerId="ADAL" clId="{2C2C5CB0-5814-4542-836D-BA9B4C9FDFD9}" dt="2021-08-10T02:56:53.622" v="1063"/>
          <ac:spMkLst>
            <pc:docMk/>
            <pc:sldMk cId="1571828299" sldId="259"/>
            <ac:spMk id="144" creationId="{B5AC5A3F-31EC-46F0-B58E-A1CB5A584CD7}"/>
          </ac:spMkLst>
        </pc:spChg>
        <pc:spChg chg="mod">
          <ac:chgData name="Ma Angelica Serrano" userId="caaf93dd-8c4a-4c54-bdcf-44a7716f6fdb" providerId="ADAL" clId="{2C2C5CB0-5814-4542-836D-BA9B4C9FDFD9}" dt="2021-08-10T02:59:37.945" v="1211" actId="1076"/>
          <ac:spMkLst>
            <pc:docMk/>
            <pc:sldMk cId="1571828299" sldId="259"/>
            <ac:spMk id="145" creationId="{05F59AD9-C42C-496F-9157-68334F48D9A2}"/>
          </ac:spMkLst>
        </pc:spChg>
        <pc:spChg chg="mod">
          <ac:chgData name="Ma Angelica Serrano" userId="caaf93dd-8c4a-4c54-bdcf-44a7716f6fdb" providerId="ADAL" clId="{2C2C5CB0-5814-4542-836D-BA9B4C9FDFD9}" dt="2021-08-10T02:56:53.622" v="1063"/>
          <ac:spMkLst>
            <pc:docMk/>
            <pc:sldMk cId="1571828299" sldId="259"/>
            <ac:spMk id="147" creationId="{0125FC9D-2247-44A6-998C-6763AA6FDC69}"/>
          </ac:spMkLst>
        </pc:spChg>
        <pc:spChg chg="mod">
          <ac:chgData name="Ma Angelica Serrano" userId="caaf93dd-8c4a-4c54-bdcf-44a7716f6fdb" providerId="ADAL" clId="{2C2C5CB0-5814-4542-836D-BA9B4C9FDFD9}" dt="2021-08-10T02:56:53.622" v="1063"/>
          <ac:spMkLst>
            <pc:docMk/>
            <pc:sldMk cId="1571828299" sldId="259"/>
            <ac:spMk id="148" creationId="{1A590A67-F2A2-4EF5-83BB-75BE38D6D9A5}"/>
          </ac:spMkLst>
        </pc:spChg>
        <pc:spChg chg="mod">
          <ac:chgData name="Ma Angelica Serrano" userId="caaf93dd-8c4a-4c54-bdcf-44a7716f6fdb" providerId="ADAL" clId="{2C2C5CB0-5814-4542-836D-BA9B4C9FDFD9}" dt="2021-08-10T02:56:53.622" v="1063"/>
          <ac:spMkLst>
            <pc:docMk/>
            <pc:sldMk cId="1571828299" sldId="259"/>
            <ac:spMk id="149" creationId="{B524FF53-B253-4AF9-88F2-953A81200DF3}"/>
          </ac:spMkLst>
        </pc:spChg>
        <pc:spChg chg="add mod">
          <ac:chgData name="Ma Angelica Serrano" userId="caaf93dd-8c4a-4c54-bdcf-44a7716f6fdb" providerId="ADAL" clId="{2C2C5CB0-5814-4542-836D-BA9B4C9FDFD9}" dt="2021-08-10T02:56:53.622" v="1063"/>
          <ac:spMkLst>
            <pc:docMk/>
            <pc:sldMk cId="1571828299" sldId="259"/>
            <ac:spMk id="150" creationId="{CA4FF436-7D0A-432B-942A-F9B25FA8A6D7}"/>
          </ac:spMkLst>
        </pc:spChg>
        <pc:spChg chg="add del mod">
          <ac:chgData name="Ma Angelica Serrano" userId="caaf93dd-8c4a-4c54-bdcf-44a7716f6fdb" providerId="ADAL" clId="{2C2C5CB0-5814-4542-836D-BA9B4C9FDFD9}" dt="2021-08-10T02:57:43.110" v="1109"/>
          <ac:spMkLst>
            <pc:docMk/>
            <pc:sldMk cId="1571828299" sldId="259"/>
            <ac:spMk id="151" creationId="{A7895DA0-4CFF-4B64-ABAA-0BE54F9D9456}"/>
          </ac:spMkLst>
        </pc:spChg>
        <pc:grpChg chg="add del mod">
          <ac:chgData name="Ma Angelica Serrano" userId="caaf93dd-8c4a-4c54-bdcf-44a7716f6fdb" providerId="ADAL" clId="{2C2C5CB0-5814-4542-836D-BA9B4C9FDFD9}" dt="2021-08-10T02:43:29.783" v="621"/>
          <ac:grpSpMkLst>
            <pc:docMk/>
            <pc:sldMk cId="1571828299" sldId="259"/>
            <ac:grpSpMk id="31" creationId="{5633D1AD-8655-4D66-A565-97CC8711F352}"/>
          </ac:grpSpMkLst>
        </pc:grpChg>
        <pc:grpChg chg="del">
          <ac:chgData name="Ma Angelica Serrano" userId="caaf93dd-8c4a-4c54-bdcf-44a7716f6fdb" providerId="ADAL" clId="{2C2C5CB0-5814-4542-836D-BA9B4C9FDFD9}" dt="2021-08-10T02:40:22.337" v="603" actId="478"/>
          <ac:grpSpMkLst>
            <pc:docMk/>
            <pc:sldMk cId="1571828299" sldId="259"/>
            <ac:grpSpMk id="35" creationId="{D97FDCAF-E593-4657-A28A-6D3949EED583}"/>
          </ac:grpSpMkLst>
        </pc:grpChg>
        <pc:grpChg chg="mod">
          <ac:chgData name="Ma Angelica Serrano" userId="caaf93dd-8c4a-4c54-bdcf-44a7716f6fdb" providerId="ADAL" clId="{2C2C5CB0-5814-4542-836D-BA9B4C9FDFD9}" dt="2021-08-10T02:43:27.895" v="620"/>
          <ac:grpSpMkLst>
            <pc:docMk/>
            <pc:sldMk cId="1571828299" sldId="259"/>
            <ac:grpSpMk id="50" creationId="{2A4599D6-5963-47CC-9892-472B8046B724}"/>
          </ac:grpSpMkLst>
        </pc:grpChg>
        <pc:grpChg chg="add del mod">
          <ac:chgData name="Ma Angelica Serrano" userId="caaf93dd-8c4a-4c54-bdcf-44a7716f6fdb" providerId="ADAL" clId="{2C2C5CB0-5814-4542-836D-BA9B4C9FDFD9}" dt="2021-08-10T02:43:29.783" v="621"/>
          <ac:grpSpMkLst>
            <pc:docMk/>
            <pc:sldMk cId="1571828299" sldId="259"/>
            <ac:grpSpMk id="54" creationId="{FC6F4482-5FA2-464A-A8BA-93F69B78A69F}"/>
          </ac:grpSpMkLst>
        </pc:grpChg>
        <pc:grpChg chg="mod">
          <ac:chgData name="Ma Angelica Serrano" userId="caaf93dd-8c4a-4c54-bdcf-44a7716f6fdb" providerId="ADAL" clId="{2C2C5CB0-5814-4542-836D-BA9B4C9FDFD9}" dt="2021-08-10T02:43:27.895" v="620"/>
          <ac:grpSpMkLst>
            <pc:docMk/>
            <pc:sldMk cId="1571828299" sldId="259"/>
            <ac:grpSpMk id="56" creationId="{EED661F6-394A-4888-8F45-958D75F304FD}"/>
          </ac:grpSpMkLst>
        </pc:grpChg>
        <pc:grpChg chg="add del mod">
          <ac:chgData name="Ma Angelica Serrano" userId="caaf93dd-8c4a-4c54-bdcf-44a7716f6fdb" providerId="ADAL" clId="{2C2C5CB0-5814-4542-836D-BA9B4C9FDFD9}" dt="2021-08-10T02:48:00.833" v="735" actId="21"/>
          <ac:grpSpMkLst>
            <pc:docMk/>
            <pc:sldMk cId="1571828299" sldId="259"/>
            <ac:grpSpMk id="70" creationId="{7119B046-17C7-4A8E-ABDE-AB569846BEB8}"/>
          </ac:grpSpMkLst>
        </pc:grpChg>
        <pc:grpChg chg="mod">
          <ac:chgData name="Ma Angelica Serrano" userId="caaf93dd-8c4a-4c54-bdcf-44a7716f6fdb" providerId="ADAL" clId="{2C2C5CB0-5814-4542-836D-BA9B4C9FDFD9}" dt="2021-08-10T02:43:32.156" v="622"/>
          <ac:grpSpMkLst>
            <pc:docMk/>
            <pc:sldMk cId="1571828299" sldId="259"/>
            <ac:grpSpMk id="72" creationId="{4E21757C-28B6-4943-9C06-6FF2CA4FDD4F}"/>
          </ac:grpSpMkLst>
        </pc:grpChg>
        <pc:grpChg chg="add del mod">
          <ac:chgData name="Ma Angelica Serrano" userId="caaf93dd-8c4a-4c54-bdcf-44a7716f6fdb" providerId="ADAL" clId="{2C2C5CB0-5814-4542-836D-BA9B4C9FDFD9}" dt="2021-08-10T02:48:00.833" v="735" actId="21"/>
          <ac:grpSpMkLst>
            <pc:docMk/>
            <pc:sldMk cId="1571828299" sldId="259"/>
            <ac:grpSpMk id="76" creationId="{271BE25E-E400-4B48-A13F-D79FB4301184}"/>
          </ac:grpSpMkLst>
        </pc:grpChg>
        <pc:grpChg chg="mod">
          <ac:chgData name="Ma Angelica Serrano" userId="caaf93dd-8c4a-4c54-bdcf-44a7716f6fdb" providerId="ADAL" clId="{2C2C5CB0-5814-4542-836D-BA9B4C9FDFD9}" dt="2021-08-10T02:43:32.156" v="622"/>
          <ac:grpSpMkLst>
            <pc:docMk/>
            <pc:sldMk cId="1571828299" sldId="259"/>
            <ac:grpSpMk id="78" creationId="{BFF36EF2-A33F-467D-AF08-6E98B2DCB815}"/>
          </ac:grpSpMkLst>
        </pc:grpChg>
        <pc:grpChg chg="add del mod">
          <ac:chgData name="Ma Angelica Serrano" userId="caaf93dd-8c4a-4c54-bdcf-44a7716f6fdb" providerId="ADAL" clId="{2C2C5CB0-5814-4542-836D-BA9B4C9FDFD9}" dt="2021-08-10T02:56:50.724" v="1062"/>
          <ac:grpSpMkLst>
            <pc:docMk/>
            <pc:sldMk cId="1571828299" sldId="259"/>
            <ac:grpSpMk id="93" creationId="{DDB5719C-EB76-4DBD-88DD-1D227CBD781F}"/>
          </ac:grpSpMkLst>
        </pc:grpChg>
        <pc:grpChg chg="add del mod">
          <ac:chgData name="Ma Angelica Serrano" userId="caaf93dd-8c4a-4c54-bdcf-44a7716f6fdb" providerId="ADAL" clId="{2C2C5CB0-5814-4542-836D-BA9B4C9FDFD9}" dt="2021-08-10T02:56:50.724" v="1062"/>
          <ac:grpSpMkLst>
            <pc:docMk/>
            <pc:sldMk cId="1571828299" sldId="259"/>
            <ac:grpSpMk id="99" creationId="{A2E88102-2E18-45DC-9009-649161116BB3}"/>
          </ac:grpSpMkLst>
        </pc:grpChg>
        <pc:grpChg chg="add del mod">
          <ac:chgData name="Ma Angelica Serrano" userId="caaf93dd-8c4a-4c54-bdcf-44a7716f6fdb" providerId="ADAL" clId="{2C2C5CB0-5814-4542-836D-BA9B4C9FDFD9}" dt="2021-08-10T02:56:50.724" v="1062"/>
          <ac:grpSpMkLst>
            <pc:docMk/>
            <pc:sldMk cId="1571828299" sldId="259"/>
            <ac:grpSpMk id="105" creationId="{49F59DC4-8732-4D28-9951-E057BCDCCDA3}"/>
          </ac:grpSpMkLst>
        </pc:grpChg>
        <pc:grpChg chg="add del mod">
          <ac:chgData name="Ma Angelica Serrano" userId="caaf93dd-8c4a-4c54-bdcf-44a7716f6fdb" providerId="ADAL" clId="{2C2C5CB0-5814-4542-836D-BA9B4C9FDFD9}" dt="2021-08-10T02:56:50.724" v="1062"/>
          <ac:grpSpMkLst>
            <pc:docMk/>
            <pc:sldMk cId="1571828299" sldId="259"/>
            <ac:grpSpMk id="111" creationId="{19CAAC82-815E-420F-81CA-16D1F805B33A}"/>
          </ac:grpSpMkLst>
        </pc:grpChg>
        <pc:grpChg chg="add del mod">
          <ac:chgData name="Ma Angelica Serrano" userId="caaf93dd-8c4a-4c54-bdcf-44a7716f6fdb" providerId="ADAL" clId="{2C2C5CB0-5814-4542-836D-BA9B4C9FDFD9}" dt="2021-08-10T02:56:50.724" v="1062"/>
          <ac:grpSpMkLst>
            <pc:docMk/>
            <pc:sldMk cId="1571828299" sldId="259"/>
            <ac:grpSpMk id="117" creationId="{DC362D98-CC99-4523-83AE-8C238AC209D8}"/>
          </ac:grpSpMkLst>
        </pc:grpChg>
        <pc:grpChg chg="add mod">
          <ac:chgData name="Ma Angelica Serrano" userId="caaf93dd-8c4a-4c54-bdcf-44a7716f6fdb" providerId="ADAL" clId="{2C2C5CB0-5814-4542-836D-BA9B4C9FDFD9}" dt="2021-08-10T02:56:53.622" v="1063"/>
          <ac:grpSpMkLst>
            <pc:docMk/>
            <pc:sldMk cId="1571828299" sldId="259"/>
            <ac:grpSpMk id="122" creationId="{16959FB5-0056-4F24-AF82-0CA0310758B5}"/>
          </ac:grpSpMkLst>
        </pc:grpChg>
        <pc:grpChg chg="add mod">
          <ac:chgData name="Ma Angelica Serrano" userId="caaf93dd-8c4a-4c54-bdcf-44a7716f6fdb" providerId="ADAL" clId="{2C2C5CB0-5814-4542-836D-BA9B4C9FDFD9}" dt="2021-08-10T02:56:53.622" v="1063"/>
          <ac:grpSpMkLst>
            <pc:docMk/>
            <pc:sldMk cId="1571828299" sldId="259"/>
            <ac:grpSpMk id="128" creationId="{4C3D83BC-2157-4586-A5F6-8BAEC442B60E}"/>
          </ac:grpSpMkLst>
        </pc:grpChg>
        <pc:grpChg chg="add mod">
          <ac:chgData name="Ma Angelica Serrano" userId="caaf93dd-8c4a-4c54-bdcf-44a7716f6fdb" providerId="ADAL" clId="{2C2C5CB0-5814-4542-836D-BA9B4C9FDFD9}" dt="2021-08-10T02:56:53.622" v="1063"/>
          <ac:grpSpMkLst>
            <pc:docMk/>
            <pc:sldMk cId="1571828299" sldId="259"/>
            <ac:grpSpMk id="134" creationId="{9DABABDB-9B5E-4C6F-ABF4-CFCFEA7F2A63}"/>
          </ac:grpSpMkLst>
        </pc:grpChg>
        <pc:grpChg chg="add mod">
          <ac:chgData name="Ma Angelica Serrano" userId="caaf93dd-8c4a-4c54-bdcf-44a7716f6fdb" providerId="ADAL" clId="{2C2C5CB0-5814-4542-836D-BA9B4C9FDFD9}" dt="2021-08-10T02:56:53.622" v="1063"/>
          <ac:grpSpMkLst>
            <pc:docMk/>
            <pc:sldMk cId="1571828299" sldId="259"/>
            <ac:grpSpMk id="140" creationId="{EC4221A1-583B-41FE-8545-F17C488F4C39}"/>
          </ac:grpSpMkLst>
        </pc:grpChg>
        <pc:grpChg chg="add mod">
          <ac:chgData name="Ma Angelica Serrano" userId="caaf93dd-8c4a-4c54-bdcf-44a7716f6fdb" providerId="ADAL" clId="{2C2C5CB0-5814-4542-836D-BA9B4C9FDFD9}" dt="2021-08-10T02:56:53.622" v="1063"/>
          <ac:grpSpMkLst>
            <pc:docMk/>
            <pc:sldMk cId="1571828299" sldId="259"/>
            <ac:grpSpMk id="146" creationId="{B5E7BC85-6FD0-4C56-B6C9-B9903AC93600}"/>
          </ac:grpSpMkLst>
        </pc:grpChg>
        <pc:picChg chg="add del mod">
          <ac:chgData name="Ma Angelica Serrano" userId="caaf93dd-8c4a-4c54-bdcf-44a7716f6fdb" providerId="ADAL" clId="{2C2C5CB0-5814-4542-836D-BA9B4C9FDFD9}" dt="2021-08-10T02:56:47.522" v="1060" actId="478"/>
          <ac:picMkLst>
            <pc:docMk/>
            <pc:sldMk cId="1571828299" sldId="259"/>
            <ac:picMk id="2" creationId="{5517A747-F43C-43F7-9150-0549139BEF4D}"/>
          </ac:picMkLst>
        </pc:picChg>
        <pc:picChg chg="add del mod">
          <ac:chgData name="Ma Angelica Serrano" userId="caaf93dd-8c4a-4c54-bdcf-44a7716f6fdb" providerId="ADAL" clId="{2C2C5CB0-5814-4542-836D-BA9B4C9FDFD9}" dt="2021-08-10T02:54:10.439" v="1059" actId="478"/>
          <ac:picMkLst>
            <pc:docMk/>
            <pc:sldMk cId="1571828299" sldId="259"/>
            <ac:picMk id="92" creationId="{9EB1E067-D85B-4B19-A1CF-2EF892909C30}"/>
          </ac:picMkLst>
        </pc:picChg>
      </pc:sldChg>
      <pc:sldChg chg="addSp delSp modSp add mod">
        <pc:chgData name="Ma Angelica Serrano" userId="caaf93dd-8c4a-4c54-bdcf-44a7716f6fdb" providerId="ADAL" clId="{2C2C5CB0-5814-4542-836D-BA9B4C9FDFD9}" dt="2021-08-10T07:01:09.262" v="3260" actId="14861"/>
        <pc:sldMkLst>
          <pc:docMk/>
          <pc:sldMk cId="2570438578" sldId="260"/>
        </pc:sldMkLst>
        <pc:spChg chg="add mod">
          <ac:chgData name="Ma Angelica Serrano" userId="caaf93dd-8c4a-4c54-bdcf-44a7716f6fdb" providerId="ADAL" clId="{2C2C5CB0-5814-4542-836D-BA9B4C9FDFD9}" dt="2021-08-10T07:00:47.256" v="3259" actId="1076"/>
          <ac:spMkLst>
            <pc:docMk/>
            <pc:sldMk cId="2570438578" sldId="260"/>
            <ac:spMk id="3" creationId="{3975A063-8A57-4B7F-9911-90D75C7F1FC7}"/>
          </ac:spMkLst>
        </pc:spChg>
        <pc:spChg chg="add mod ord">
          <ac:chgData name="Ma Angelica Serrano" userId="caaf93dd-8c4a-4c54-bdcf-44a7716f6fdb" providerId="ADAL" clId="{2C2C5CB0-5814-4542-836D-BA9B4C9FDFD9}" dt="2021-08-10T07:01:09.262" v="3260" actId="14861"/>
          <ac:spMkLst>
            <pc:docMk/>
            <pc:sldMk cId="2570438578" sldId="260"/>
            <ac:spMk id="5" creationId="{4496E568-ACB9-48C8-9CDA-16F0409BA608}"/>
          </ac:spMkLst>
        </pc:spChg>
        <pc:spChg chg="add mod">
          <ac:chgData name="Ma Angelica Serrano" userId="caaf93dd-8c4a-4c54-bdcf-44a7716f6fdb" providerId="ADAL" clId="{2C2C5CB0-5814-4542-836D-BA9B4C9FDFD9}" dt="2021-08-10T07:00:47.256" v="3259" actId="1076"/>
          <ac:spMkLst>
            <pc:docMk/>
            <pc:sldMk cId="2570438578" sldId="260"/>
            <ac:spMk id="10" creationId="{15719353-542F-4F40-B314-BBA07B0DCEB0}"/>
          </ac:spMkLst>
        </pc:spChg>
        <pc:spChg chg="add mod">
          <ac:chgData name="Ma Angelica Serrano" userId="caaf93dd-8c4a-4c54-bdcf-44a7716f6fdb" providerId="ADAL" clId="{2C2C5CB0-5814-4542-836D-BA9B4C9FDFD9}" dt="2021-08-10T06:14:19.775" v="2355" actId="1076"/>
          <ac:spMkLst>
            <pc:docMk/>
            <pc:sldMk cId="2570438578" sldId="260"/>
            <ac:spMk id="11" creationId="{47570E4A-7F21-4203-9417-EAEACCAAF840}"/>
          </ac:spMkLst>
        </pc:spChg>
        <pc:spChg chg="add mod">
          <ac:chgData name="Ma Angelica Serrano" userId="caaf93dd-8c4a-4c54-bdcf-44a7716f6fdb" providerId="ADAL" clId="{2C2C5CB0-5814-4542-836D-BA9B4C9FDFD9}" dt="2021-08-10T07:00:47.256" v="3259" actId="1076"/>
          <ac:spMkLst>
            <pc:docMk/>
            <pc:sldMk cId="2570438578" sldId="260"/>
            <ac:spMk id="13" creationId="{2E664910-CCB5-488F-98B8-2B8B63AEC6D2}"/>
          </ac:spMkLst>
        </pc:spChg>
        <pc:spChg chg="mod">
          <ac:chgData name="Ma Angelica Serrano" userId="caaf93dd-8c4a-4c54-bdcf-44a7716f6fdb" providerId="ADAL" clId="{2C2C5CB0-5814-4542-836D-BA9B4C9FDFD9}" dt="2021-08-10T06:14:19.775" v="2355" actId="1076"/>
          <ac:spMkLst>
            <pc:docMk/>
            <pc:sldMk cId="2570438578" sldId="260"/>
            <ac:spMk id="86" creationId="{4E1DE67A-569F-4026-A0D9-554B2B19F556}"/>
          </ac:spMkLst>
        </pc:spChg>
        <pc:spChg chg="mod">
          <ac:chgData name="Ma Angelica Serrano" userId="caaf93dd-8c4a-4c54-bdcf-44a7716f6fdb" providerId="ADAL" clId="{2C2C5CB0-5814-4542-836D-BA9B4C9FDFD9}" dt="2021-08-10T06:14:19.775" v="2355" actId="1076"/>
          <ac:spMkLst>
            <pc:docMk/>
            <pc:sldMk cId="2570438578" sldId="260"/>
            <ac:spMk id="87" creationId="{1EEA573D-7E7E-49D6-9B48-70203C169F0D}"/>
          </ac:spMkLst>
        </pc:spChg>
        <pc:spChg chg="mod">
          <ac:chgData name="Ma Angelica Serrano" userId="caaf93dd-8c4a-4c54-bdcf-44a7716f6fdb" providerId="ADAL" clId="{2C2C5CB0-5814-4542-836D-BA9B4C9FDFD9}" dt="2021-08-10T06:14:19.775" v="2355" actId="1076"/>
          <ac:spMkLst>
            <pc:docMk/>
            <pc:sldMk cId="2570438578" sldId="260"/>
            <ac:spMk id="88" creationId="{763D210B-3E52-48F6-9F5B-5EC7CEE7CE6E}"/>
          </ac:spMkLst>
        </pc:spChg>
        <pc:spChg chg="mod">
          <ac:chgData name="Ma Angelica Serrano" userId="caaf93dd-8c4a-4c54-bdcf-44a7716f6fdb" providerId="ADAL" clId="{2C2C5CB0-5814-4542-836D-BA9B4C9FDFD9}" dt="2021-08-10T06:14:19.775" v="2355" actId="1076"/>
          <ac:spMkLst>
            <pc:docMk/>
            <pc:sldMk cId="2570438578" sldId="260"/>
            <ac:spMk id="89" creationId="{42B519D0-B0BD-4FD1-A533-1436458BE709}"/>
          </ac:spMkLst>
        </pc:spChg>
        <pc:spChg chg="mod">
          <ac:chgData name="Ma Angelica Serrano" userId="caaf93dd-8c4a-4c54-bdcf-44a7716f6fdb" providerId="ADAL" clId="{2C2C5CB0-5814-4542-836D-BA9B4C9FDFD9}" dt="2021-08-10T06:14:19.775" v="2355" actId="1076"/>
          <ac:spMkLst>
            <pc:docMk/>
            <pc:sldMk cId="2570438578" sldId="260"/>
            <ac:spMk id="91" creationId="{77F655C3-8903-40C8-A187-326B7E8182F7}"/>
          </ac:spMkLst>
        </pc:spChg>
        <pc:picChg chg="del">
          <ac:chgData name="Ma Angelica Serrano" userId="caaf93dd-8c4a-4c54-bdcf-44a7716f6fdb" providerId="ADAL" clId="{2C2C5CB0-5814-4542-836D-BA9B4C9FDFD9}" dt="2021-08-10T02:49:21.688" v="744" actId="478"/>
          <ac:picMkLst>
            <pc:docMk/>
            <pc:sldMk cId="2570438578" sldId="260"/>
            <ac:picMk id="2" creationId="{5517A747-F43C-43F7-9150-0549139BEF4D}"/>
          </ac:picMkLst>
        </pc:picChg>
        <pc:picChg chg="mod">
          <ac:chgData name="Ma Angelica Serrano" userId="caaf93dd-8c4a-4c54-bdcf-44a7716f6fdb" providerId="ADAL" clId="{2C2C5CB0-5814-4542-836D-BA9B4C9FDFD9}" dt="2021-08-10T07:00:47.256" v="3259" actId="1076"/>
          <ac:picMkLst>
            <pc:docMk/>
            <pc:sldMk cId="2570438578" sldId="260"/>
            <ac:picMk id="92" creationId="{9EB1E067-D85B-4B19-A1CF-2EF892909C30}"/>
          </ac:picMkLst>
        </pc:picChg>
      </pc:sldChg>
      <pc:sldChg chg="addSp delSp modSp add mod delAnim modAnim">
        <pc:chgData name="Ma Angelica Serrano" userId="caaf93dd-8c4a-4c54-bdcf-44a7716f6fdb" providerId="ADAL" clId="{2C2C5CB0-5814-4542-836D-BA9B4C9FDFD9}" dt="2021-08-10T03:07:09.040" v="1294" actId="1076"/>
        <pc:sldMkLst>
          <pc:docMk/>
          <pc:sldMk cId="245439859" sldId="261"/>
        </pc:sldMkLst>
        <pc:spChg chg="add del mod ord">
          <ac:chgData name="Ma Angelica Serrano" userId="caaf93dd-8c4a-4c54-bdcf-44a7716f6fdb" providerId="ADAL" clId="{2C2C5CB0-5814-4542-836D-BA9B4C9FDFD9}" dt="2021-08-10T03:06:21.583" v="1282" actId="21"/>
          <ac:spMkLst>
            <pc:docMk/>
            <pc:sldMk cId="245439859" sldId="261"/>
            <ac:spMk id="2" creationId="{184C4381-D453-44B6-9AC2-3C4CF356405A}"/>
          </ac:spMkLst>
        </pc:spChg>
        <pc:spChg chg="mod">
          <ac:chgData name="Ma Angelica Serrano" userId="caaf93dd-8c4a-4c54-bdcf-44a7716f6fdb" providerId="ADAL" clId="{2C2C5CB0-5814-4542-836D-BA9B4C9FDFD9}" dt="2021-08-10T03:00:19.782" v="1244" actId="20577"/>
          <ac:spMkLst>
            <pc:docMk/>
            <pc:sldMk cId="245439859" sldId="261"/>
            <ac:spMk id="4" creationId="{C743FB09-D55A-4C1B-9FA7-7DA229183F7F}"/>
          </ac:spMkLst>
        </pc:spChg>
        <pc:spChg chg="add del mod">
          <ac:chgData name="Ma Angelica Serrano" userId="caaf93dd-8c4a-4c54-bdcf-44a7716f6fdb" providerId="ADAL" clId="{2C2C5CB0-5814-4542-836D-BA9B4C9FDFD9}" dt="2021-08-10T03:06:21.583" v="1282" actId="21"/>
          <ac:spMkLst>
            <pc:docMk/>
            <pc:sldMk cId="245439859" sldId="261"/>
            <ac:spMk id="32" creationId="{178DD393-1652-4903-8873-2B4BF5ED0316}"/>
          </ac:spMkLst>
        </pc:spChg>
        <pc:spChg chg="add del mod">
          <ac:chgData name="Ma Angelica Serrano" userId="caaf93dd-8c4a-4c54-bdcf-44a7716f6fdb" providerId="ADAL" clId="{2C2C5CB0-5814-4542-836D-BA9B4C9FDFD9}" dt="2021-08-10T03:06:21.583" v="1282" actId="21"/>
          <ac:spMkLst>
            <pc:docMk/>
            <pc:sldMk cId="245439859" sldId="261"/>
            <ac:spMk id="33" creationId="{87014E97-7255-4318-A645-DBB8195AC4BE}"/>
          </ac:spMkLst>
        </pc:spChg>
        <pc:spChg chg="add del mod">
          <ac:chgData name="Ma Angelica Serrano" userId="caaf93dd-8c4a-4c54-bdcf-44a7716f6fdb" providerId="ADAL" clId="{2C2C5CB0-5814-4542-836D-BA9B4C9FDFD9}" dt="2021-08-10T03:06:21.583" v="1282" actId="21"/>
          <ac:spMkLst>
            <pc:docMk/>
            <pc:sldMk cId="245439859" sldId="261"/>
            <ac:spMk id="34" creationId="{D4E591EE-3B9E-4E07-B66D-E271AC4BFD88}"/>
          </ac:spMkLst>
        </pc:spChg>
        <pc:spChg chg="add del mod">
          <ac:chgData name="Ma Angelica Serrano" userId="caaf93dd-8c4a-4c54-bdcf-44a7716f6fdb" providerId="ADAL" clId="{2C2C5CB0-5814-4542-836D-BA9B4C9FDFD9}" dt="2021-08-10T03:06:21.583" v="1282" actId="21"/>
          <ac:spMkLst>
            <pc:docMk/>
            <pc:sldMk cId="245439859" sldId="261"/>
            <ac:spMk id="35" creationId="{865A732E-2737-4391-8168-BADDC6AD05FA}"/>
          </ac:spMkLst>
        </pc:spChg>
        <pc:spChg chg="add del mod">
          <ac:chgData name="Ma Angelica Serrano" userId="caaf93dd-8c4a-4c54-bdcf-44a7716f6fdb" providerId="ADAL" clId="{2C2C5CB0-5814-4542-836D-BA9B4C9FDFD9}" dt="2021-08-10T03:06:21.583" v="1282" actId="21"/>
          <ac:spMkLst>
            <pc:docMk/>
            <pc:sldMk cId="245439859" sldId="261"/>
            <ac:spMk id="36" creationId="{2550D033-A19E-4354-B0A0-C40B1AAF521F}"/>
          </ac:spMkLst>
        </pc:spChg>
        <pc:spChg chg="add del mod">
          <ac:chgData name="Ma Angelica Serrano" userId="caaf93dd-8c4a-4c54-bdcf-44a7716f6fdb" providerId="ADAL" clId="{2C2C5CB0-5814-4542-836D-BA9B4C9FDFD9}" dt="2021-08-10T03:06:21.583" v="1282" actId="21"/>
          <ac:spMkLst>
            <pc:docMk/>
            <pc:sldMk cId="245439859" sldId="261"/>
            <ac:spMk id="37" creationId="{828B53FF-D47A-4908-9B46-DEB0AE2412E8}"/>
          </ac:spMkLst>
        </pc:spChg>
        <pc:spChg chg="add del mod">
          <ac:chgData name="Ma Angelica Serrano" userId="caaf93dd-8c4a-4c54-bdcf-44a7716f6fdb" providerId="ADAL" clId="{2C2C5CB0-5814-4542-836D-BA9B4C9FDFD9}" dt="2021-08-10T03:06:21.583" v="1282" actId="21"/>
          <ac:spMkLst>
            <pc:docMk/>
            <pc:sldMk cId="245439859" sldId="261"/>
            <ac:spMk id="38" creationId="{0F75085F-35DF-42EC-841D-708B22072C52}"/>
          </ac:spMkLst>
        </pc:spChg>
        <pc:spChg chg="add del mod">
          <ac:chgData name="Ma Angelica Serrano" userId="caaf93dd-8c4a-4c54-bdcf-44a7716f6fdb" providerId="ADAL" clId="{2C2C5CB0-5814-4542-836D-BA9B4C9FDFD9}" dt="2021-08-10T03:06:21.583" v="1282" actId="21"/>
          <ac:spMkLst>
            <pc:docMk/>
            <pc:sldMk cId="245439859" sldId="261"/>
            <ac:spMk id="39" creationId="{A7AB083C-27DF-481C-BD4A-E2D3F350D280}"/>
          </ac:spMkLst>
        </pc:spChg>
        <pc:spChg chg="add del mod">
          <ac:chgData name="Ma Angelica Serrano" userId="caaf93dd-8c4a-4c54-bdcf-44a7716f6fdb" providerId="ADAL" clId="{2C2C5CB0-5814-4542-836D-BA9B4C9FDFD9}" dt="2021-08-10T03:06:21.583" v="1282" actId="21"/>
          <ac:spMkLst>
            <pc:docMk/>
            <pc:sldMk cId="245439859" sldId="261"/>
            <ac:spMk id="40" creationId="{9ADEB7EE-3AAA-463A-B376-36D119745402}"/>
          </ac:spMkLst>
        </pc:spChg>
        <pc:spChg chg="add del mod">
          <ac:chgData name="Ma Angelica Serrano" userId="caaf93dd-8c4a-4c54-bdcf-44a7716f6fdb" providerId="ADAL" clId="{2C2C5CB0-5814-4542-836D-BA9B4C9FDFD9}" dt="2021-08-10T03:06:21.583" v="1282" actId="21"/>
          <ac:spMkLst>
            <pc:docMk/>
            <pc:sldMk cId="245439859" sldId="261"/>
            <ac:spMk id="41" creationId="{EF3D9984-7278-4989-907B-BAA1138E77EF}"/>
          </ac:spMkLst>
        </pc:spChg>
        <pc:spChg chg="add del mod">
          <ac:chgData name="Ma Angelica Serrano" userId="caaf93dd-8c4a-4c54-bdcf-44a7716f6fdb" providerId="ADAL" clId="{2C2C5CB0-5814-4542-836D-BA9B4C9FDFD9}" dt="2021-08-10T03:06:21.583" v="1282" actId="21"/>
          <ac:spMkLst>
            <pc:docMk/>
            <pc:sldMk cId="245439859" sldId="261"/>
            <ac:spMk id="42" creationId="{5BF9DB52-7D25-425A-BA4A-0029BDC9D67B}"/>
          </ac:spMkLst>
        </pc:spChg>
        <pc:spChg chg="add del mod">
          <ac:chgData name="Ma Angelica Serrano" userId="caaf93dd-8c4a-4c54-bdcf-44a7716f6fdb" providerId="ADAL" clId="{2C2C5CB0-5814-4542-836D-BA9B4C9FDFD9}" dt="2021-08-10T03:06:21.583" v="1282" actId="21"/>
          <ac:spMkLst>
            <pc:docMk/>
            <pc:sldMk cId="245439859" sldId="261"/>
            <ac:spMk id="43" creationId="{74FE2774-AFA3-4CAB-9DA6-3A42382DA2E8}"/>
          </ac:spMkLst>
        </pc:spChg>
        <pc:spChg chg="add del mod">
          <ac:chgData name="Ma Angelica Serrano" userId="caaf93dd-8c4a-4c54-bdcf-44a7716f6fdb" providerId="ADAL" clId="{2C2C5CB0-5814-4542-836D-BA9B4C9FDFD9}" dt="2021-08-10T03:06:21.583" v="1282" actId="21"/>
          <ac:spMkLst>
            <pc:docMk/>
            <pc:sldMk cId="245439859" sldId="261"/>
            <ac:spMk id="44" creationId="{A0714C27-E836-4D3F-8E41-9BAAA4BAF39C}"/>
          </ac:spMkLst>
        </pc:spChg>
        <pc:spChg chg="add del mod">
          <ac:chgData name="Ma Angelica Serrano" userId="caaf93dd-8c4a-4c54-bdcf-44a7716f6fdb" providerId="ADAL" clId="{2C2C5CB0-5814-4542-836D-BA9B4C9FDFD9}" dt="2021-08-10T03:06:21.583" v="1282" actId="21"/>
          <ac:spMkLst>
            <pc:docMk/>
            <pc:sldMk cId="245439859" sldId="261"/>
            <ac:spMk id="45" creationId="{81E53D86-F893-4FE7-8C94-4C085E1FA212}"/>
          </ac:spMkLst>
        </pc:spChg>
        <pc:spChg chg="add del mod">
          <ac:chgData name="Ma Angelica Serrano" userId="caaf93dd-8c4a-4c54-bdcf-44a7716f6fdb" providerId="ADAL" clId="{2C2C5CB0-5814-4542-836D-BA9B4C9FDFD9}" dt="2021-08-10T03:06:21.583" v="1282" actId="21"/>
          <ac:spMkLst>
            <pc:docMk/>
            <pc:sldMk cId="245439859" sldId="261"/>
            <ac:spMk id="46" creationId="{0D0702F8-C1BF-4956-9CE9-FD420ADA6B54}"/>
          </ac:spMkLst>
        </pc:spChg>
        <pc:spChg chg="add del mod">
          <ac:chgData name="Ma Angelica Serrano" userId="caaf93dd-8c4a-4c54-bdcf-44a7716f6fdb" providerId="ADAL" clId="{2C2C5CB0-5814-4542-836D-BA9B4C9FDFD9}" dt="2021-08-10T03:06:21.583" v="1282" actId="21"/>
          <ac:spMkLst>
            <pc:docMk/>
            <pc:sldMk cId="245439859" sldId="261"/>
            <ac:spMk id="47" creationId="{F5C0F936-2EE0-40D8-B019-BF76A6A49E01}"/>
          </ac:spMkLst>
        </pc:spChg>
        <pc:spChg chg="add del mod">
          <ac:chgData name="Ma Angelica Serrano" userId="caaf93dd-8c4a-4c54-bdcf-44a7716f6fdb" providerId="ADAL" clId="{2C2C5CB0-5814-4542-836D-BA9B4C9FDFD9}" dt="2021-08-10T03:06:21.583" v="1282" actId="21"/>
          <ac:spMkLst>
            <pc:docMk/>
            <pc:sldMk cId="245439859" sldId="261"/>
            <ac:spMk id="48" creationId="{01C4A3B5-E2AF-409A-A6E6-2BB77167F073}"/>
          </ac:spMkLst>
        </pc:spChg>
        <pc:spChg chg="add del mod">
          <ac:chgData name="Ma Angelica Serrano" userId="caaf93dd-8c4a-4c54-bdcf-44a7716f6fdb" providerId="ADAL" clId="{2C2C5CB0-5814-4542-836D-BA9B4C9FDFD9}" dt="2021-08-10T03:06:21.583" v="1282" actId="21"/>
          <ac:spMkLst>
            <pc:docMk/>
            <pc:sldMk cId="245439859" sldId="261"/>
            <ac:spMk id="49" creationId="{F32D5F48-88B9-4CA0-8A7A-6B93C3AC2080}"/>
          </ac:spMkLst>
        </pc:spChg>
        <pc:spChg chg="add del mod">
          <ac:chgData name="Ma Angelica Serrano" userId="caaf93dd-8c4a-4c54-bdcf-44a7716f6fdb" providerId="ADAL" clId="{2C2C5CB0-5814-4542-836D-BA9B4C9FDFD9}" dt="2021-08-10T03:06:21.583" v="1282" actId="21"/>
          <ac:spMkLst>
            <pc:docMk/>
            <pc:sldMk cId="245439859" sldId="261"/>
            <ac:spMk id="50" creationId="{4EE713FD-560B-4DF4-99C6-60216938C597}"/>
          </ac:spMkLst>
        </pc:spChg>
        <pc:spChg chg="add del mod">
          <ac:chgData name="Ma Angelica Serrano" userId="caaf93dd-8c4a-4c54-bdcf-44a7716f6fdb" providerId="ADAL" clId="{2C2C5CB0-5814-4542-836D-BA9B4C9FDFD9}" dt="2021-08-10T03:06:21.583" v="1282" actId="21"/>
          <ac:spMkLst>
            <pc:docMk/>
            <pc:sldMk cId="245439859" sldId="261"/>
            <ac:spMk id="51" creationId="{42D346F5-2C11-444C-BCA9-35860DB56B5C}"/>
          </ac:spMkLst>
        </pc:spChg>
        <pc:spChg chg="add del mod">
          <ac:chgData name="Ma Angelica Serrano" userId="caaf93dd-8c4a-4c54-bdcf-44a7716f6fdb" providerId="ADAL" clId="{2C2C5CB0-5814-4542-836D-BA9B4C9FDFD9}" dt="2021-08-10T03:06:21.583" v="1282" actId="21"/>
          <ac:spMkLst>
            <pc:docMk/>
            <pc:sldMk cId="245439859" sldId="261"/>
            <ac:spMk id="52" creationId="{03DA64B0-862C-4486-A778-C1A8DF75D106}"/>
          </ac:spMkLst>
        </pc:spChg>
        <pc:spChg chg="add del mod">
          <ac:chgData name="Ma Angelica Serrano" userId="caaf93dd-8c4a-4c54-bdcf-44a7716f6fdb" providerId="ADAL" clId="{2C2C5CB0-5814-4542-836D-BA9B4C9FDFD9}" dt="2021-08-10T03:06:21.583" v="1282" actId="21"/>
          <ac:spMkLst>
            <pc:docMk/>
            <pc:sldMk cId="245439859" sldId="261"/>
            <ac:spMk id="53" creationId="{B581787E-451D-4B37-992C-4400EC9088C6}"/>
          </ac:spMkLst>
        </pc:spChg>
        <pc:spChg chg="add del mod">
          <ac:chgData name="Ma Angelica Serrano" userId="caaf93dd-8c4a-4c54-bdcf-44a7716f6fdb" providerId="ADAL" clId="{2C2C5CB0-5814-4542-836D-BA9B4C9FDFD9}" dt="2021-08-10T03:06:21.583" v="1282" actId="21"/>
          <ac:spMkLst>
            <pc:docMk/>
            <pc:sldMk cId="245439859" sldId="261"/>
            <ac:spMk id="54" creationId="{5771FCEB-FFBF-4DEB-B4EE-1C2392EB11D3}"/>
          </ac:spMkLst>
        </pc:spChg>
        <pc:spChg chg="add del mod">
          <ac:chgData name="Ma Angelica Serrano" userId="caaf93dd-8c4a-4c54-bdcf-44a7716f6fdb" providerId="ADAL" clId="{2C2C5CB0-5814-4542-836D-BA9B4C9FDFD9}" dt="2021-08-10T03:06:21.583" v="1282" actId="21"/>
          <ac:spMkLst>
            <pc:docMk/>
            <pc:sldMk cId="245439859" sldId="261"/>
            <ac:spMk id="55" creationId="{CBF6CD00-18ED-45E7-8F5F-949BEF847F18}"/>
          </ac:spMkLst>
        </pc:spChg>
        <pc:spChg chg="add del mod">
          <ac:chgData name="Ma Angelica Serrano" userId="caaf93dd-8c4a-4c54-bdcf-44a7716f6fdb" providerId="ADAL" clId="{2C2C5CB0-5814-4542-836D-BA9B4C9FDFD9}" dt="2021-08-10T03:06:21.583" v="1282" actId="21"/>
          <ac:spMkLst>
            <pc:docMk/>
            <pc:sldMk cId="245439859" sldId="261"/>
            <ac:spMk id="56" creationId="{101244C8-46AC-4D36-B6FB-A780A868CA4F}"/>
          </ac:spMkLst>
        </pc:spChg>
        <pc:spChg chg="add del mod">
          <ac:chgData name="Ma Angelica Serrano" userId="caaf93dd-8c4a-4c54-bdcf-44a7716f6fdb" providerId="ADAL" clId="{2C2C5CB0-5814-4542-836D-BA9B4C9FDFD9}" dt="2021-08-10T03:06:21.583" v="1282" actId="21"/>
          <ac:spMkLst>
            <pc:docMk/>
            <pc:sldMk cId="245439859" sldId="261"/>
            <ac:spMk id="57" creationId="{8F17C282-59B5-47E9-A5BA-4C504F9A38FD}"/>
          </ac:spMkLst>
        </pc:spChg>
        <pc:spChg chg="add del mod">
          <ac:chgData name="Ma Angelica Serrano" userId="caaf93dd-8c4a-4c54-bdcf-44a7716f6fdb" providerId="ADAL" clId="{2C2C5CB0-5814-4542-836D-BA9B4C9FDFD9}" dt="2021-08-10T03:06:21.583" v="1282" actId="21"/>
          <ac:spMkLst>
            <pc:docMk/>
            <pc:sldMk cId="245439859" sldId="261"/>
            <ac:spMk id="58" creationId="{7BCD8D0B-D7A4-425F-8FBF-FE6E6B0E8460}"/>
          </ac:spMkLst>
        </pc:spChg>
        <pc:spChg chg="add del mod">
          <ac:chgData name="Ma Angelica Serrano" userId="caaf93dd-8c4a-4c54-bdcf-44a7716f6fdb" providerId="ADAL" clId="{2C2C5CB0-5814-4542-836D-BA9B4C9FDFD9}" dt="2021-08-10T03:06:21.583" v="1282" actId="21"/>
          <ac:spMkLst>
            <pc:docMk/>
            <pc:sldMk cId="245439859" sldId="261"/>
            <ac:spMk id="59" creationId="{AD4BDD9B-0970-4469-9DEE-5E62A527B2DF}"/>
          </ac:spMkLst>
        </pc:spChg>
        <pc:spChg chg="add del mod">
          <ac:chgData name="Ma Angelica Serrano" userId="caaf93dd-8c4a-4c54-bdcf-44a7716f6fdb" providerId="ADAL" clId="{2C2C5CB0-5814-4542-836D-BA9B4C9FDFD9}" dt="2021-08-10T03:06:21.583" v="1282" actId="21"/>
          <ac:spMkLst>
            <pc:docMk/>
            <pc:sldMk cId="245439859" sldId="261"/>
            <ac:spMk id="60" creationId="{6267A25B-498D-42F3-87FE-EB836D0D3BFB}"/>
          </ac:spMkLst>
        </pc:spChg>
        <pc:spChg chg="add del mod">
          <ac:chgData name="Ma Angelica Serrano" userId="caaf93dd-8c4a-4c54-bdcf-44a7716f6fdb" providerId="ADAL" clId="{2C2C5CB0-5814-4542-836D-BA9B4C9FDFD9}" dt="2021-08-10T03:06:21.583" v="1282" actId="21"/>
          <ac:spMkLst>
            <pc:docMk/>
            <pc:sldMk cId="245439859" sldId="261"/>
            <ac:spMk id="61" creationId="{AEFA08B8-3141-4318-BA9C-8951046FD9A5}"/>
          </ac:spMkLst>
        </pc:spChg>
        <pc:spChg chg="add del mod">
          <ac:chgData name="Ma Angelica Serrano" userId="caaf93dd-8c4a-4c54-bdcf-44a7716f6fdb" providerId="ADAL" clId="{2C2C5CB0-5814-4542-836D-BA9B4C9FDFD9}" dt="2021-08-10T03:06:21.583" v="1282" actId="21"/>
          <ac:spMkLst>
            <pc:docMk/>
            <pc:sldMk cId="245439859" sldId="261"/>
            <ac:spMk id="62" creationId="{9024A809-7804-491E-B168-75AC296ABEBE}"/>
          </ac:spMkLst>
        </pc:spChg>
        <pc:spChg chg="add del mod">
          <ac:chgData name="Ma Angelica Serrano" userId="caaf93dd-8c4a-4c54-bdcf-44a7716f6fdb" providerId="ADAL" clId="{2C2C5CB0-5814-4542-836D-BA9B4C9FDFD9}" dt="2021-08-10T03:06:21.583" v="1282" actId="21"/>
          <ac:spMkLst>
            <pc:docMk/>
            <pc:sldMk cId="245439859" sldId="261"/>
            <ac:spMk id="63" creationId="{29A8A628-A951-4C09-BEF0-467AA8998C96}"/>
          </ac:spMkLst>
        </pc:spChg>
        <pc:spChg chg="add del mod">
          <ac:chgData name="Ma Angelica Serrano" userId="caaf93dd-8c4a-4c54-bdcf-44a7716f6fdb" providerId="ADAL" clId="{2C2C5CB0-5814-4542-836D-BA9B4C9FDFD9}" dt="2021-08-10T03:06:21.583" v="1282" actId="21"/>
          <ac:spMkLst>
            <pc:docMk/>
            <pc:sldMk cId="245439859" sldId="261"/>
            <ac:spMk id="64" creationId="{CD90AC7C-39BE-444F-BDF2-A4FB72D9A2FB}"/>
          </ac:spMkLst>
        </pc:spChg>
        <pc:spChg chg="add del mod">
          <ac:chgData name="Ma Angelica Serrano" userId="caaf93dd-8c4a-4c54-bdcf-44a7716f6fdb" providerId="ADAL" clId="{2C2C5CB0-5814-4542-836D-BA9B4C9FDFD9}" dt="2021-08-10T03:06:21.583" v="1282" actId="21"/>
          <ac:spMkLst>
            <pc:docMk/>
            <pc:sldMk cId="245439859" sldId="261"/>
            <ac:spMk id="65" creationId="{64A98147-8EF9-4430-B93D-CE7C88DB2529}"/>
          </ac:spMkLst>
        </pc:spChg>
        <pc:spChg chg="add del mod">
          <ac:chgData name="Ma Angelica Serrano" userId="caaf93dd-8c4a-4c54-bdcf-44a7716f6fdb" providerId="ADAL" clId="{2C2C5CB0-5814-4542-836D-BA9B4C9FDFD9}" dt="2021-08-10T03:06:21.583" v="1282" actId="21"/>
          <ac:spMkLst>
            <pc:docMk/>
            <pc:sldMk cId="245439859" sldId="261"/>
            <ac:spMk id="66" creationId="{DC82C1D3-77A8-4B76-98E2-19FC0CD58B0A}"/>
          </ac:spMkLst>
        </pc:spChg>
        <pc:spChg chg="add del mod">
          <ac:chgData name="Ma Angelica Serrano" userId="caaf93dd-8c4a-4c54-bdcf-44a7716f6fdb" providerId="ADAL" clId="{2C2C5CB0-5814-4542-836D-BA9B4C9FDFD9}" dt="2021-08-10T03:06:21.583" v="1282" actId="21"/>
          <ac:spMkLst>
            <pc:docMk/>
            <pc:sldMk cId="245439859" sldId="261"/>
            <ac:spMk id="67" creationId="{4D2E5F2B-241F-4B28-BEDE-C0EFAD4AB98D}"/>
          </ac:spMkLst>
        </pc:spChg>
        <pc:spChg chg="add del mod">
          <ac:chgData name="Ma Angelica Serrano" userId="caaf93dd-8c4a-4c54-bdcf-44a7716f6fdb" providerId="ADAL" clId="{2C2C5CB0-5814-4542-836D-BA9B4C9FDFD9}" dt="2021-08-10T03:06:21.583" v="1282" actId="21"/>
          <ac:spMkLst>
            <pc:docMk/>
            <pc:sldMk cId="245439859" sldId="261"/>
            <ac:spMk id="68" creationId="{FF5AF951-13BA-402E-8991-E6405581D161}"/>
          </ac:spMkLst>
        </pc:spChg>
        <pc:spChg chg="add del mod">
          <ac:chgData name="Ma Angelica Serrano" userId="caaf93dd-8c4a-4c54-bdcf-44a7716f6fdb" providerId="ADAL" clId="{2C2C5CB0-5814-4542-836D-BA9B4C9FDFD9}" dt="2021-08-10T03:06:21.583" v="1282" actId="21"/>
          <ac:spMkLst>
            <pc:docMk/>
            <pc:sldMk cId="245439859" sldId="261"/>
            <ac:spMk id="69" creationId="{19084159-103A-473D-8CCC-9129C0B9D12E}"/>
          </ac:spMkLst>
        </pc:spChg>
        <pc:spChg chg="add del mod">
          <ac:chgData name="Ma Angelica Serrano" userId="caaf93dd-8c4a-4c54-bdcf-44a7716f6fdb" providerId="ADAL" clId="{2C2C5CB0-5814-4542-836D-BA9B4C9FDFD9}" dt="2021-08-10T03:06:21.583" v="1282" actId="21"/>
          <ac:spMkLst>
            <pc:docMk/>
            <pc:sldMk cId="245439859" sldId="261"/>
            <ac:spMk id="70" creationId="{82CCC8BC-36AA-4EDF-8C95-DE73CBB8F755}"/>
          </ac:spMkLst>
        </pc:spChg>
        <pc:spChg chg="add del mod">
          <ac:chgData name="Ma Angelica Serrano" userId="caaf93dd-8c4a-4c54-bdcf-44a7716f6fdb" providerId="ADAL" clId="{2C2C5CB0-5814-4542-836D-BA9B4C9FDFD9}" dt="2021-08-10T03:06:21.583" v="1282" actId="21"/>
          <ac:spMkLst>
            <pc:docMk/>
            <pc:sldMk cId="245439859" sldId="261"/>
            <ac:spMk id="71" creationId="{0C4B7347-2E5C-4C85-8182-22AE6351DCB7}"/>
          </ac:spMkLst>
        </pc:spChg>
        <pc:spChg chg="add del mod">
          <ac:chgData name="Ma Angelica Serrano" userId="caaf93dd-8c4a-4c54-bdcf-44a7716f6fdb" providerId="ADAL" clId="{2C2C5CB0-5814-4542-836D-BA9B4C9FDFD9}" dt="2021-08-10T03:06:21.583" v="1282" actId="21"/>
          <ac:spMkLst>
            <pc:docMk/>
            <pc:sldMk cId="245439859" sldId="261"/>
            <ac:spMk id="72" creationId="{36AA4E56-2223-48A8-8B26-8B8275692B7C}"/>
          </ac:spMkLst>
        </pc:spChg>
        <pc:spChg chg="add del mod">
          <ac:chgData name="Ma Angelica Serrano" userId="caaf93dd-8c4a-4c54-bdcf-44a7716f6fdb" providerId="ADAL" clId="{2C2C5CB0-5814-4542-836D-BA9B4C9FDFD9}" dt="2021-08-10T03:06:21.583" v="1282" actId="21"/>
          <ac:spMkLst>
            <pc:docMk/>
            <pc:sldMk cId="245439859" sldId="261"/>
            <ac:spMk id="73" creationId="{578EEA84-20CF-4282-A40B-925295A98546}"/>
          </ac:spMkLst>
        </pc:spChg>
        <pc:spChg chg="add del mod">
          <ac:chgData name="Ma Angelica Serrano" userId="caaf93dd-8c4a-4c54-bdcf-44a7716f6fdb" providerId="ADAL" clId="{2C2C5CB0-5814-4542-836D-BA9B4C9FDFD9}" dt="2021-08-10T03:06:21.583" v="1282" actId="21"/>
          <ac:spMkLst>
            <pc:docMk/>
            <pc:sldMk cId="245439859" sldId="261"/>
            <ac:spMk id="74" creationId="{ACDB30DE-98FD-4F5D-9486-FEA55A8108F4}"/>
          </ac:spMkLst>
        </pc:spChg>
        <pc:spChg chg="add del mod">
          <ac:chgData name="Ma Angelica Serrano" userId="caaf93dd-8c4a-4c54-bdcf-44a7716f6fdb" providerId="ADAL" clId="{2C2C5CB0-5814-4542-836D-BA9B4C9FDFD9}" dt="2021-08-10T03:06:21.583" v="1282" actId="21"/>
          <ac:spMkLst>
            <pc:docMk/>
            <pc:sldMk cId="245439859" sldId="261"/>
            <ac:spMk id="75" creationId="{6C1BFA0C-2E80-44B3-A1ED-C5B77237DBB0}"/>
          </ac:spMkLst>
        </pc:spChg>
        <pc:spChg chg="add del mod">
          <ac:chgData name="Ma Angelica Serrano" userId="caaf93dd-8c4a-4c54-bdcf-44a7716f6fdb" providerId="ADAL" clId="{2C2C5CB0-5814-4542-836D-BA9B4C9FDFD9}" dt="2021-08-10T03:06:21.583" v="1282" actId="21"/>
          <ac:spMkLst>
            <pc:docMk/>
            <pc:sldMk cId="245439859" sldId="261"/>
            <ac:spMk id="76" creationId="{3B928896-314D-40BB-A4B1-8183486F2941}"/>
          </ac:spMkLst>
        </pc:spChg>
        <pc:spChg chg="add del mod">
          <ac:chgData name="Ma Angelica Serrano" userId="caaf93dd-8c4a-4c54-bdcf-44a7716f6fdb" providerId="ADAL" clId="{2C2C5CB0-5814-4542-836D-BA9B4C9FDFD9}" dt="2021-08-10T03:06:21.583" v="1282" actId="21"/>
          <ac:spMkLst>
            <pc:docMk/>
            <pc:sldMk cId="245439859" sldId="261"/>
            <ac:spMk id="77" creationId="{B5F29904-178D-403A-BD43-F09BA291758A}"/>
          </ac:spMkLst>
        </pc:spChg>
        <pc:spChg chg="add del mod">
          <ac:chgData name="Ma Angelica Serrano" userId="caaf93dd-8c4a-4c54-bdcf-44a7716f6fdb" providerId="ADAL" clId="{2C2C5CB0-5814-4542-836D-BA9B4C9FDFD9}" dt="2021-08-10T03:06:21.583" v="1282" actId="21"/>
          <ac:spMkLst>
            <pc:docMk/>
            <pc:sldMk cId="245439859" sldId="261"/>
            <ac:spMk id="78" creationId="{79581F34-FB54-4300-810C-5E679AC2E4DE}"/>
          </ac:spMkLst>
        </pc:spChg>
        <pc:spChg chg="add del mod">
          <ac:chgData name="Ma Angelica Serrano" userId="caaf93dd-8c4a-4c54-bdcf-44a7716f6fdb" providerId="ADAL" clId="{2C2C5CB0-5814-4542-836D-BA9B4C9FDFD9}" dt="2021-08-10T03:06:21.583" v="1282" actId="21"/>
          <ac:spMkLst>
            <pc:docMk/>
            <pc:sldMk cId="245439859" sldId="261"/>
            <ac:spMk id="79" creationId="{6E35E356-EA62-41C9-8AF7-92D32BCB5BD1}"/>
          </ac:spMkLst>
        </pc:spChg>
        <pc:spChg chg="add del mod">
          <ac:chgData name="Ma Angelica Serrano" userId="caaf93dd-8c4a-4c54-bdcf-44a7716f6fdb" providerId="ADAL" clId="{2C2C5CB0-5814-4542-836D-BA9B4C9FDFD9}" dt="2021-08-10T03:06:21.583" v="1282" actId="21"/>
          <ac:spMkLst>
            <pc:docMk/>
            <pc:sldMk cId="245439859" sldId="261"/>
            <ac:spMk id="80" creationId="{9CE76A9C-1008-46DB-A9A1-3D85E0F49F33}"/>
          </ac:spMkLst>
        </pc:spChg>
        <pc:spChg chg="add del mod">
          <ac:chgData name="Ma Angelica Serrano" userId="caaf93dd-8c4a-4c54-bdcf-44a7716f6fdb" providerId="ADAL" clId="{2C2C5CB0-5814-4542-836D-BA9B4C9FDFD9}" dt="2021-08-10T03:06:21.583" v="1282" actId="21"/>
          <ac:spMkLst>
            <pc:docMk/>
            <pc:sldMk cId="245439859" sldId="261"/>
            <ac:spMk id="81" creationId="{4A3C1581-AEF7-449B-86EC-4EA4F1A9D53F}"/>
          </ac:spMkLst>
        </pc:spChg>
        <pc:spChg chg="add del mod">
          <ac:chgData name="Ma Angelica Serrano" userId="caaf93dd-8c4a-4c54-bdcf-44a7716f6fdb" providerId="ADAL" clId="{2C2C5CB0-5814-4542-836D-BA9B4C9FDFD9}" dt="2021-08-10T03:06:21.583" v="1282" actId="21"/>
          <ac:spMkLst>
            <pc:docMk/>
            <pc:sldMk cId="245439859" sldId="261"/>
            <ac:spMk id="82" creationId="{4BBA2277-8092-42C0-99A6-BCB42A6FDDEA}"/>
          </ac:spMkLst>
        </pc:spChg>
        <pc:spChg chg="add del mod">
          <ac:chgData name="Ma Angelica Serrano" userId="caaf93dd-8c4a-4c54-bdcf-44a7716f6fdb" providerId="ADAL" clId="{2C2C5CB0-5814-4542-836D-BA9B4C9FDFD9}" dt="2021-08-10T03:06:21.583" v="1282" actId="21"/>
          <ac:spMkLst>
            <pc:docMk/>
            <pc:sldMk cId="245439859" sldId="261"/>
            <ac:spMk id="83" creationId="{9F24ECAD-EBA7-4735-896B-8AA0EE1288A9}"/>
          </ac:spMkLst>
        </pc:spChg>
        <pc:spChg chg="add del mod">
          <ac:chgData name="Ma Angelica Serrano" userId="caaf93dd-8c4a-4c54-bdcf-44a7716f6fdb" providerId="ADAL" clId="{2C2C5CB0-5814-4542-836D-BA9B4C9FDFD9}" dt="2021-08-10T03:06:21.583" v="1282" actId="21"/>
          <ac:spMkLst>
            <pc:docMk/>
            <pc:sldMk cId="245439859" sldId="261"/>
            <ac:spMk id="84" creationId="{E329421F-865F-482D-95D4-C4A92D441F4E}"/>
          </ac:spMkLst>
        </pc:spChg>
        <pc:spChg chg="add del mod">
          <ac:chgData name="Ma Angelica Serrano" userId="caaf93dd-8c4a-4c54-bdcf-44a7716f6fdb" providerId="ADAL" clId="{2C2C5CB0-5814-4542-836D-BA9B4C9FDFD9}" dt="2021-08-10T03:06:21.583" v="1282" actId="21"/>
          <ac:spMkLst>
            <pc:docMk/>
            <pc:sldMk cId="245439859" sldId="261"/>
            <ac:spMk id="85" creationId="{5CB8B2E7-8641-42D3-84ED-48C13DF965FA}"/>
          </ac:spMkLst>
        </pc:spChg>
        <pc:spChg chg="add del mod">
          <ac:chgData name="Ma Angelica Serrano" userId="caaf93dd-8c4a-4c54-bdcf-44a7716f6fdb" providerId="ADAL" clId="{2C2C5CB0-5814-4542-836D-BA9B4C9FDFD9}" dt="2021-08-10T03:06:21.583" v="1282" actId="21"/>
          <ac:spMkLst>
            <pc:docMk/>
            <pc:sldMk cId="245439859" sldId="261"/>
            <ac:spMk id="86" creationId="{5F7C77DB-0B09-4E8A-A3C7-B90B608F9ACB}"/>
          </ac:spMkLst>
        </pc:spChg>
        <pc:spChg chg="add del mod">
          <ac:chgData name="Ma Angelica Serrano" userId="caaf93dd-8c4a-4c54-bdcf-44a7716f6fdb" providerId="ADAL" clId="{2C2C5CB0-5814-4542-836D-BA9B4C9FDFD9}" dt="2021-08-10T03:06:21.583" v="1282" actId="21"/>
          <ac:spMkLst>
            <pc:docMk/>
            <pc:sldMk cId="245439859" sldId="261"/>
            <ac:spMk id="87" creationId="{394774B3-6511-4CCA-968A-D6E0E140F3A4}"/>
          </ac:spMkLst>
        </pc:spChg>
        <pc:spChg chg="del">
          <ac:chgData name="Ma Angelica Serrano" userId="caaf93dd-8c4a-4c54-bdcf-44a7716f6fdb" providerId="ADAL" clId="{2C2C5CB0-5814-4542-836D-BA9B4C9FDFD9}" dt="2021-08-10T03:00:23.678" v="1245" actId="478"/>
          <ac:spMkLst>
            <pc:docMk/>
            <pc:sldMk cId="245439859" sldId="261"/>
            <ac:spMk id="127" creationId="{5CFE4523-88B0-473C-8628-ADB0D69AC8C2}"/>
          </ac:spMkLst>
        </pc:spChg>
        <pc:spChg chg="del">
          <ac:chgData name="Ma Angelica Serrano" userId="caaf93dd-8c4a-4c54-bdcf-44a7716f6fdb" providerId="ADAL" clId="{2C2C5CB0-5814-4542-836D-BA9B4C9FDFD9}" dt="2021-08-10T03:00:23.678" v="1245" actId="478"/>
          <ac:spMkLst>
            <pc:docMk/>
            <pc:sldMk cId="245439859" sldId="261"/>
            <ac:spMk id="150" creationId="{CA4FF436-7D0A-432B-942A-F9B25FA8A6D7}"/>
          </ac:spMkLst>
        </pc:spChg>
        <pc:spChg chg="add del mod">
          <ac:chgData name="Ma Angelica Serrano" userId="caaf93dd-8c4a-4c54-bdcf-44a7716f6fdb" providerId="ADAL" clId="{2C2C5CB0-5814-4542-836D-BA9B4C9FDFD9}" dt="2021-08-10T03:06:21.583" v="1282" actId="21"/>
          <ac:spMkLst>
            <pc:docMk/>
            <pc:sldMk cId="245439859" sldId="261"/>
            <ac:spMk id="153" creationId="{571919C9-ED02-4125-8F0B-D5D3E3F8D828}"/>
          </ac:spMkLst>
        </pc:spChg>
        <pc:spChg chg="add del mod">
          <ac:chgData name="Ma Angelica Serrano" userId="caaf93dd-8c4a-4c54-bdcf-44a7716f6fdb" providerId="ADAL" clId="{2C2C5CB0-5814-4542-836D-BA9B4C9FDFD9}" dt="2021-08-10T03:06:21.583" v="1282" actId="21"/>
          <ac:spMkLst>
            <pc:docMk/>
            <pc:sldMk cId="245439859" sldId="261"/>
            <ac:spMk id="154" creationId="{E65DED12-C559-41D0-AE56-F47E0B749116}"/>
          </ac:spMkLst>
        </pc:spChg>
        <pc:spChg chg="add del mod">
          <ac:chgData name="Ma Angelica Serrano" userId="caaf93dd-8c4a-4c54-bdcf-44a7716f6fdb" providerId="ADAL" clId="{2C2C5CB0-5814-4542-836D-BA9B4C9FDFD9}" dt="2021-08-10T03:06:21.583" v="1282" actId="21"/>
          <ac:spMkLst>
            <pc:docMk/>
            <pc:sldMk cId="245439859" sldId="261"/>
            <ac:spMk id="155" creationId="{8A3E7894-8B82-467A-8ACA-077287F2C3E1}"/>
          </ac:spMkLst>
        </pc:spChg>
        <pc:spChg chg="add del mod">
          <ac:chgData name="Ma Angelica Serrano" userId="caaf93dd-8c4a-4c54-bdcf-44a7716f6fdb" providerId="ADAL" clId="{2C2C5CB0-5814-4542-836D-BA9B4C9FDFD9}" dt="2021-08-10T03:06:21.583" v="1282" actId="21"/>
          <ac:spMkLst>
            <pc:docMk/>
            <pc:sldMk cId="245439859" sldId="261"/>
            <ac:spMk id="156" creationId="{961A4D36-3162-4052-88AD-AAB30AC7B270}"/>
          </ac:spMkLst>
        </pc:spChg>
        <pc:spChg chg="add del mod">
          <ac:chgData name="Ma Angelica Serrano" userId="caaf93dd-8c4a-4c54-bdcf-44a7716f6fdb" providerId="ADAL" clId="{2C2C5CB0-5814-4542-836D-BA9B4C9FDFD9}" dt="2021-08-10T03:06:21.583" v="1282" actId="21"/>
          <ac:spMkLst>
            <pc:docMk/>
            <pc:sldMk cId="245439859" sldId="261"/>
            <ac:spMk id="171" creationId="{507210EA-D578-411B-9F4B-8CDD44CF81AF}"/>
          </ac:spMkLst>
        </pc:spChg>
        <pc:spChg chg="add del mod">
          <ac:chgData name="Ma Angelica Serrano" userId="caaf93dd-8c4a-4c54-bdcf-44a7716f6fdb" providerId="ADAL" clId="{2C2C5CB0-5814-4542-836D-BA9B4C9FDFD9}" dt="2021-08-10T03:06:21.583" v="1282" actId="21"/>
          <ac:spMkLst>
            <pc:docMk/>
            <pc:sldMk cId="245439859" sldId="261"/>
            <ac:spMk id="172" creationId="{C46E8307-ED11-4091-8C6C-690911A255FA}"/>
          </ac:spMkLst>
        </pc:spChg>
        <pc:spChg chg="add del mod">
          <ac:chgData name="Ma Angelica Serrano" userId="caaf93dd-8c4a-4c54-bdcf-44a7716f6fdb" providerId="ADAL" clId="{2C2C5CB0-5814-4542-836D-BA9B4C9FDFD9}" dt="2021-08-10T03:06:21.583" v="1282" actId="21"/>
          <ac:spMkLst>
            <pc:docMk/>
            <pc:sldMk cId="245439859" sldId="261"/>
            <ac:spMk id="173" creationId="{34B93772-4CE0-429C-92C2-B47C0EF14B31}"/>
          </ac:spMkLst>
        </pc:spChg>
        <pc:spChg chg="add del mod">
          <ac:chgData name="Ma Angelica Serrano" userId="caaf93dd-8c4a-4c54-bdcf-44a7716f6fdb" providerId="ADAL" clId="{2C2C5CB0-5814-4542-836D-BA9B4C9FDFD9}" dt="2021-08-10T03:06:21.583" v="1282" actId="21"/>
          <ac:spMkLst>
            <pc:docMk/>
            <pc:sldMk cId="245439859" sldId="261"/>
            <ac:spMk id="174" creationId="{4B7FD29F-C46B-4FBF-A039-AA16BF8FCF36}"/>
          </ac:spMkLst>
        </pc:spChg>
        <pc:spChg chg="add del mod">
          <ac:chgData name="Ma Angelica Serrano" userId="caaf93dd-8c4a-4c54-bdcf-44a7716f6fdb" providerId="ADAL" clId="{2C2C5CB0-5814-4542-836D-BA9B4C9FDFD9}" dt="2021-08-10T03:06:21.583" v="1282" actId="21"/>
          <ac:spMkLst>
            <pc:docMk/>
            <pc:sldMk cId="245439859" sldId="261"/>
            <ac:spMk id="175" creationId="{CB1F7439-EDC5-422C-B10A-032CA2DE117A}"/>
          </ac:spMkLst>
        </pc:spChg>
        <pc:spChg chg="add del mod">
          <ac:chgData name="Ma Angelica Serrano" userId="caaf93dd-8c4a-4c54-bdcf-44a7716f6fdb" providerId="ADAL" clId="{2C2C5CB0-5814-4542-836D-BA9B4C9FDFD9}" dt="2021-08-10T03:06:21.583" v="1282" actId="21"/>
          <ac:spMkLst>
            <pc:docMk/>
            <pc:sldMk cId="245439859" sldId="261"/>
            <ac:spMk id="176" creationId="{FB11BDA0-E50D-441C-A572-E26693104859}"/>
          </ac:spMkLst>
        </pc:spChg>
        <pc:spChg chg="add del mod">
          <ac:chgData name="Ma Angelica Serrano" userId="caaf93dd-8c4a-4c54-bdcf-44a7716f6fdb" providerId="ADAL" clId="{2C2C5CB0-5814-4542-836D-BA9B4C9FDFD9}" dt="2021-08-10T03:06:21.583" v="1282" actId="21"/>
          <ac:spMkLst>
            <pc:docMk/>
            <pc:sldMk cId="245439859" sldId="261"/>
            <ac:spMk id="177" creationId="{BAD23946-3E15-40B8-8F33-5FB9BB0103CC}"/>
          </ac:spMkLst>
        </pc:spChg>
        <pc:spChg chg="add del mod">
          <ac:chgData name="Ma Angelica Serrano" userId="caaf93dd-8c4a-4c54-bdcf-44a7716f6fdb" providerId="ADAL" clId="{2C2C5CB0-5814-4542-836D-BA9B4C9FDFD9}" dt="2021-08-10T03:06:21.583" v="1282" actId="21"/>
          <ac:spMkLst>
            <pc:docMk/>
            <pc:sldMk cId="245439859" sldId="261"/>
            <ac:spMk id="178" creationId="{D60E6CE1-9F0F-405D-8571-7B3B5789B056}"/>
          </ac:spMkLst>
        </pc:spChg>
        <pc:spChg chg="add del mod">
          <ac:chgData name="Ma Angelica Serrano" userId="caaf93dd-8c4a-4c54-bdcf-44a7716f6fdb" providerId="ADAL" clId="{2C2C5CB0-5814-4542-836D-BA9B4C9FDFD9}" dt="2021-08-10T03:06:21.583" v="1282" actId="21"/>
          <ac:spMkLst>
            <pc:docMk/>
            <pc:sldMk cId="245439859" sldId="261"/>
            <ac:spMk id="179" creationId="{400B53BC-E140-49B3-8F00-8C1964221272}"/>
          </ac:spMkLst>
        </pc:spChg>
        <pc:spChg chg="add del mod">
          <ac:chgData name="Ma Angelica Serrano" userId="caaf93dd-8c4a-4c54-bdcf-44a7716f6fdb" providerId="ADAL" clId="{2C2C5CB0-5814-4542-836D-BA9B4C9FDFD9}" dt="2021-08-10T03:06:21.583" v="1282" actId="21"/>
          <ac:spMkLst>
            <pc:docMk/>
            <pc:sldMk cId="245439859" sldId="261"/>
            <ac:spMk id="180" creationId="{E6CF5A1A-2673-45E7-AC15-7FCF9DBCF887}"/>
          </ac:spMkLst>
        </pc:spChg>
        <pc:spChg chg="add del mod">
          <ac:chgData name="Ma Angelica Serrano" userId="caaf93dd-8c4a-4c54-bdcf-44a7716f6fdb" providerId="ADAL" clId="{2C2C5CB0-5814-4542-836D-BA9B4C9FDFD9}" dt="2021-08-10T03:06:21.583" v="1282" actId="21"/>
          <ac:spMkLst>
            <pc:docMk/>
            <pc:sldMk cId="245439859" sldId="261"/>
            <ac:spMk id="181" creationId="{9C3D2E80-38B3-49C8-8189-BBE9EC425E4E}"/>
          </ac:spMkLst>
        </pc:spChg>
        <pc:spChg chg="add del mod">
          <ac:chgData name="Ma Angelica Serrano" userId="caaf93dd-8c4a-4c54-bdcf-44a7716f6fdb" providerId="ADAL" clId="{2C2C5CB0-5814-4542-836D-BA9B4C9FDFD9}" dt="2021-08-10T03:06:21.583" v="1282" actId="21"/>
          <ac:spMkLst>
            <pc:docMk/>
            <pc:sldMk cId="245439859" sldId="261"/>
            <ac:spMk id="182" creationId="{AF49E1FC-7E7A-4A95-9B75-871F5FD5D65C}"/>
          </ac:spMkLst>
        </pc:spChg>
        <pc:spChg chg="add del mod">
          <ac:chgData name="Ma Angelica Serrano" userId="caaf93dd-8c4a-4c54-bdcf-44a7716f6fdb" providerId="ADAL" clId="{2C2C5CB0-5814-4542-836D-BA9B4C9FDFD9}" dt="2021-08-10T03:06:21.583" v="1282" actId="21"/>
          <ac:spMkLst>
            <pc:docMk/>
            <pc:sldMk cId="245439859" sldId="261"/>
            <ac:spMk id="183" creationId="{45AD6954-BA8A-4EB7-BF73-933F3AFEF54B}"/>
          </ac:spMkLst>
        </pc:spChg>
        <pc:spChg chg="add del mod">
          <ac:chgData name="Ma Angelica Serrano" userId="caaf93dd-8c4a-4c54-bdcf-44a7716f6fdb" providerId="ADAL" clId="{2C2C5CB0-5814-4542-836D-BA9B4C9FDFD9}" dt="2021-08-10T03:06:21.583" v="1282" actId="21"/>
          <ac:spMkLst>
            <pc:docMk/>
            <pc:sldMk cId="245439859" sldId="261"/>
            <ac:spMk id="184" creationId="{96FA4EA1-FB45-404A-B638-36DF72295F7A}"/>
          </ac:spMkLst>
        </pc:spChg>
        <pc:spChg chg="add del mod">
          <ac:chgData name="Ma Angelica Serrano" userId="caaf93dd-8c4a-4c54-bdcf-44a7716f6fdb" providerId="ADAL" clId="{2C2C5CB0-5814-4542-836D-BA9B4C9FDFD9}" dt="2021-08-10T03:06:21.583" v="1282" actId="21"/>
          <ac:spMkLst>
            <pc:docMk/>
            <pc:sldMk cId="245439859" sldId="261"/>
            <ac:spMk id="192" creationId="{D7C448FC-2ED5-4074-A352-EE7327A39262}"/>
          </ac:spMkLst>
        </pc:spChg>
        <pc:spChg chg="add del mod">
          <ac:chgData name="Ma Angelica Serrano" userId="caaf93dd-8c4a-4c54-bdcf-44a7716f6fdb" providerId="ADAL" clId="{2C2C5CB0-5814-4542-836D-BA9B4C9FDFD9}" dt="2021-08-10T03:06:21.583" v="1282" actId="21"/>
          <ac:spMkLst>
            <pc:docMk/>
            <pc:sldMk cId="245439859" sldId="261"/>
            <ac:spMk id="194" creationId="{0D598067-F238-4849-A3C4-203022304ECF}"/>
          </ac:spMkLst>
        </pc:spChg>
        <pc:spChg chg="add del mod">
          <ac:chgData name="Ma Angelica Serrano" userId="caaf93dd-8c4a-4c54-bdcf-44a7716f6fdb" providerId="ADAL" clId="{2C2C5CB0-5814-4542-836D-BA9B4C9FDFD9}" dt="2021-08-10T03:06:21.583" v="1282" actId="21"/>
          <ac:spMkLst>
            <pc:docMk/>
            <pc:sldMk cId="245439859" sldId="261"/>
            <ac:spMk id="195" creationId="{ABEF2FFA-9FEB-4368-96E9-4890BF0AF6AD}"/>
          </ac:spMkLst>
        </pc:spChg>
        <pc:grpChg chg="del">
          <ac:chgData name="Ma Angelica Serrano" userId="caaf93dd-8c4a-4c54-bdcf-44a7716f6fdb" providerId="ADAL" clId="{2C2C5CB0-5814-4542-836D-BA9B4C9FDFD9}" dt="2021-08-10T03:00:23.678" v="1245" actId="478"/>
          <ac:grpSpMkLst>
            <pc:docMk/>
            <pc:sldMk cId="245439859" sldId="261"/>
            <ac:grpSpMk id="122" creationId="{16959FB5-0056-4F24-AF82-0CA0310758B5}"/>
          </ac:grpSpMkLst>
        </pc:grpChg>
        <pc:grpChg chg="del">
          <ac:chgData name="Ma Angelica Serrano" userId="caaf93dd-8c4a-4c54-bdcf-44a7716f6fdb" providerId="ADAL" clId="{2C2C5CB0-5814-4542-836D-BA9B4C9FDFD9}" dt="2021-08-10T03:00:23.678" v="1245" actId="478"/>
          <ac:grpSpMkLst>
            <pc:docMk/>
            <pc:sldMk cId="245439859" sldId="261"/>
            <ac:grpSpMk id="128" creationId="{4C3D83BC-2157-4586-A5F6-8BAEC442B60E}"/>
          </ac:grpSpMkLst>
        </pc:grpChg>
        <pc:grpChg chg="del">
          <ac:chgData name="Ma Angelica Serrano" userId="caaf93dd-8c4a-4c54-bdcf-44a7716f6fdb" providerId="ADAL" clId="{2C2C5CB0-5814-4542-836D-BA9B4C9FDFD9}" dt="2021-08-10T03:00:23.678" v="1245" actId="478"/>
          <ac:grpSpMkLst>
            <pc:docMk/>
            <pc:sldMk cId="245439859" sldId="261"/>
            <ac:grpSpMk id="134" creationId="{9DABABDB-9B5E-4C6F-ABF4-CFCFEA7F2A63}"/>
          </ac:grpSpMkLst>
        </pc:grpChg>
        <pc:grpChg chg="del">
          <ac:chgData name="Ma Angelica Serrano" userId="caaf93dd-8c4a-4c54-bdcf-44a7716f6fdb" providerId="ADAL" clId="{2C2C5CB0-5814-4542-836D-BA9B4C9FDFD9}" dt="2021-08-10T03:00:23.678" v="1245" actId="478"/>
          <ac:grpSpMkLst>
            <pc:docMk/>
            <pc:sldMk cId="245439859" sldId="261"/>
            <ac:grpSpMk id="140" creationId="{EC4221A1-583B-41FE-8545-F17C488F4C39}"/>
          </ac:grpSpMkLst>
        </pc:grpChg>
        <pc:grpChg chg="del">
          <ac:chgData name="Ma Angelica Serrano" userId="caaf93dd-8c4a-4c54-bdcf-44a7716f6fdb" providerId="ADAL" clId="{2C2C5CB0-5814-4542-836D-BA9B4C9FDFD9}" dt="2021-08-10T03:00:23.678" v="1245" actId="478"/>
          <ac:grpSpMkLst>
            <pc:docMk/>
            <pc:sldMk cId="245439859" sldId="261"/>
            <ac:grpSpMk id="146" creationId="{B5E7BC85-6FD0-4C56-B6C9-B9903AC93600}"/>
          </ac:grpSpMkLst>
        </pc:grpChg>
        <pc:graphicFrameChg chg="add del mod">
          <ac:chgData name="Ma Angelica Serrano" userId="caaf93dd-8c4a-4c54-bdcf-44a7716f6fdb" providerId="ADAL" clId="{2C2C5CB0-5814-4542-836D-BA9B4C9FDFD9}" dt="2021-08-10T03:06:21.583" v="1282" actId="21"/>
          <ac:graphicFrameMkLst>
            <pc:docMk/>
            <pc:sldMk cId="245439859" sldId="261"/>
            <ac:graphicFrameMk id="191" creationId="{147769BD-A067-4D3E-A36C-CEC4D4321902}"/>
          </ac:graphicFrameMkLst>
        </pc:graphicFrameChg>
        <pc:picChg chg="add mod">
          <ac:chgData name="Ma Angelica Serrano" userId="caaf93dd-8c4a-4c54-bdcf-44a7716f6fdb" providerId="ADAL" clId="{2C2C5CB0-5814-4542-836D-BA9B4C9FDFD9}" dt="2021-08-10T03:07:09.040" v="1294" actId="1076"/>
          <ac:picMkLst>
            <pc:docMk/>
            <pc:sldMk cId="245439859" sldId="261"/>
            <ac:picMk id="3" creationId="{52BC9760-2F20-41D5-9AC8-663898FABDD7}"/>
          </ac:picMkLst>
        </pc:picChg>
        <pc:picChg chg="add del mod">
          <ac:chgData name="Ma Angelica Serrano" userId="caaf93dd-8c4a-4c54-bdcf-44a7716f6fdb" providerId="ADAL" clId="{2C2C5CB0-5814-4542-836D-BA9B4C9FDFD9}" dt="2021-08-10T03:06:21.583" v="1282" actId="21"/>
          <ac:picMkLst>
            <pc:docMk/>
            <pc:sldMk cId="245439859" sldId="261"/>
            <ac:picMk id="193" creationId="{BCEEAC10-84ED-4F53-A4B2-9B271E568439}"/>
          </ac:picMkLst>
        </pc:picChg>
        <pc:cxnChg chg="add del mod">
          <ac:chgData name="Ma Angelica Serrano" userId="caaf93dd-8c4a-4c54-bdcf-44a7716f6fdb" providerId="ADAL" clId="{2C2C5CB0-5814-4542-836D-BA9B4C9FDFD9}" dt="2021-08-10T03:06:21.583" v="1282" actId="21"/>
          <ac:cxnSpMkLst>
            <pc:docMk/>
            <pc:sldMk cId="245439859" sldId="261"/>
            <ac:cxnSpMk id="88" creationId="{A3DBF303-5539-467F-91DB-FBA3176C4ACF}"/>
          </ac:cxnSpMkLst>
        </pc:cxnChg>
        <pc:cxnChg chg="add del mod">
          <ac:chgData name="Ma Angelica Serrano" userId="caaf93dd-8c4a-4c54-bdcf-44a7716f6fdb" providerId="ADAL" clId="{2C2C5CB0-5814-4542-836D-BA9B4C9FDFD9}" dt="2021-08-10T03:06:21.583" v="1282" actId="21"/>
          <ac:cxnSpMkLst>
            <pc:docMk/>
            <pc:sldMk cId="245439859" sldId="261"/>
            <ac:cxnSpMk id="89" creationId="{40A98A9D-F6B2-4F1F-AED8-9D1E3C10672F}"/>
          </ac:cxnSpMkLst>
        </pc:cxnChg>
        <pc:cxnChg chg="add del mod">
          <ac:chgData name="Ma Angelica Serrano" userId="caaf93dd-8c4a-4c54-bdcf-44a7716f6fdb" providerId="ADAL" clId="{2C2C5CB0-5814-4542-836D-BA9B4C9FDFD9}" dt="2021-08-10T03:06:21.583" v="1282" actId="21"/>
          <ac:cxnSpMkLst>
            <pc:docMk/>
            <pc:sldMk cId="245439859" sldId="261"/>
            <ac:cxnSpMk id="90" creationId="{94C0D8D4-96BE-4440-B7E1-EFFA9B292152}"/>
          </ac:cxnSpMkLst>
        </pc:cxnChg>
        <pc:cxnChg chg="add del mod">
          <ac:chgData name="Ma Angelica Serrano" userId="caaf93dd-8c4a-4c54-bdcf-44a7716f6fdb" providerId="ADAL" clId="{2C2C5CB0-5814-4542-836D-BA9B4C9FDFD9}" dt="2021-08-10T03:06:21.583" v="1282" actId="21"/>
          <ac:cxnSpMkLst>
            <pc:docMk/>
            <pc:sldMk cId="245439859" sldId="261"/>
            <ac:cxnSpMk id="91" creationId="{79DF6DDE-1766-4D73-8C94-C573ED9265E9}"/>
          </ac:cxnSpMkLst>
        </pc:cxnChg>
        <pc:cxnChg chg="add del mod">
          <ac:chgData name="Ma Angelica Serrano" userId="caaf93dd-8c4a-4c54-bdcf-44a7716f6fdb" providerId="ADAL" clId="{2C2C5CB0-5814-4542-836D-BA9B4C9FDFD9}" dt="2021-08-10T03:06:21.583" v="1282" actId="21"/>
          <ac:cxnSpMkLst>
            <pc:docMk/>
            <pc:sldMk cId="245439859" sldId="261"/>
            <ac:cxnSpMk id="92" creationId="{9D83E1BA-D4A7-4B0F-8046-56D111E45E80}"/>
          </ac:cxnSpMkLst>
        </pc:cxnChg>
        <pc:cxnChg chg="add del mod">
          <ac:chgData name="Ma Angelica Serrano" userId="caaf93dd-8c4a-4c54-bdcf-44a7716f6fdb" providerId="ADAL" clId="{2C2C5CB0-5814-4542-836D-BA9B4C9FDFD9}" dt="2021-08-10T03:06:21.583" v="1282" actId="21"/>
          <ac:cxnSpMkLst>
            <pc:docMk/>
            <pc:sldMk cId="245439859" sldId="261"/>
            <ac:cxnSpMk id="93" creationId="{ACCAACAF-DEFA-4775-A666-4DB846F6F004}"/>
          </ac:cxnSpMkLst>
        </pc:cxnChg>
        <pc:cxnChg chg="add del mod">
          <ac:chgData name="Ma Angelica Serrano" userId="caaf93dd-8c4a-4c54-bdcf-44a7716f6fdb" providerId="ADAL" clId="{2C2C5CB0-5814-4542-836D-BA9B4C9FDFD9}" dt="2021-08-10T03:06:21.583" v="1282" actId="21"/>
          <ac:cxnSpMkLst>
            <pc:docMk/>
            <pc:sldMk cId="245439859" sldId="261"/>
            <ac:cxnSpMk id="94" creationId="{3BE5A067-E8AB-4FE1-8C2F-021DFD5AFF56}"/>
          </ac:cxnSpMkLst>
        </pc:cxnChg>
        <pc:cxnChg chg="add del mod">
          <ac:chgData name="Ma Angelica Serrano" userId="caaf93dd-8c4a-4c54-bdcf-44a7716f6fdb" providerId="ADAL" clId="{2C2C5CB0-5814-4542-836D-BA9B4C9FDFD9}" dt="2021-08-10T03:06:21.583" v="1282" actId="21"/>
          <ac:cxnSpMkLst>
            <pc:docMk/>
            <pc:sldMk cId="245439859" sldId="261"/>
            <ac:cxnSpMk id="95" creationId="{A7672000-5F45-4885-9D60-E65716F86CDA}"/>
          </ac:cxnSpMkLst>
        </pc:cxnChg>
        <pc:cxnChg chg="add del mod">
          <ac:chgData name="Ma Angelica Serrano" userId="caaf93dd-8c4a-4c54-bdcf-44a7716f6fdb" providerId="ADAL" clId="{2C2C5CB0-5814-4542-836D-BA9B4C9FDFD9}" dt="2021-08-10T03:06:21.583" v="1282" actId="21"/>
          <ac:cxnSpMkLst>
            <pc:docMk/>
            <pc:sldMk cId="245439859" sldId="261"/>
            <ac:cxnSpMk id="96" creationId="{DD443A80-24ED-473F-89BC-407834699604}"/>
          </ac:cxnSpMkLst>
        </pc:cxnChg>
        <pc:cxnChg chg="add del mod">
          <ac:chgData name="Ma Angelica Serrano" userId="caaf93dd-8c4a-4c54-bdcf-44a7716f6fdb" providerId="ADAL" clId="{2C2C5CB0-5814-4542-836D-BA9B4C9FDFD9}" dt="2021-08-10T03:06:21.583" v="1282" actId="21"/>
          <ac:cxnSpMkLst>
            <pc:docMk/>
            <pc:sldMk cId="245439859" sldId="261"/>
            <ac:cxnSpMk id="97" creationId="{0610F49E-5CFB-4C13-A537-4763DE94DB40}"/>
          </ac:cxnSpMkLst>
        </pc:cxnChg>
        <pc:cxnChg chg="add del mod">
          <ac:chgData name="Ma Angelica Serrano" userId="caaf93dd-8c4a-4c54-bdcf-44a7716f6fdb" providerId="ADAL" clId="{2C2C5CB0-5814-4542-836D-BA9B4C9FDFD9}" dt="2021-08-10T03:06:21.583" v="1282" actId="21"/>
          <ac:cxnSpMkLst>
            <pc:docMk/>
            <pc:sldMk cId="245439859" sldId="261"/>
            <ac:cxnSpMk id="98" creationId="{D850B7A7-F5E9-4960-9D9F-057B759F4322}"/>
          </ac:cxnSpMkLst>
        </pc:cxnChg>
        <pc:cxnChg chg="add del mod">
          <ac:chgData name="Ma Angelica Serrano" userId="caaf93dd-8c4a-4c54-bdcf-44a7716f6fdb" providerId="ADAL" clId="{2C2C5CB0-5814-4542-836D-BA9B4C9FDFD9}" dt="2021-08-10T03:06:21.583" v="1282" actId="21"/>
          <ac:cxnSpMkLst>
            <pc:docMk/>
            <pc:sldMk cId="245439859" sldId="261"/>
            <ac:cxnSpMk id="99" creationId="{94F9672A-2F04-47FD-BBEF-AAE37B37FFFF}"/>
          </ac:cxnSpMkLst>
        </pc:cxnChg>
        <pc:cxnChg chg="add del mod">
          <ac:chgData name="Ma Angelica Serrano" userId="caaf93dd-8c4a-4c54-bdcf-44a7716f6fdb" providerId="ADAL" clId="{2C2C5CB0-5814-4542-836D-BA9B4C9FDFD9}" dt="2021-08-10T03:06:21.583" v="1282" actId="21"/>
          <ac:cxnSpMkLst>
            <pc:docMk/>
            <pc:sldMk cId="245439859" sldId="261"/>
            <ac:cxnSpMk id="100" creationId="{537C4B44-4FD3-4AB3-8839-F5967D9B5B33}"/>
          </ac:cxnSpMkLst>
        </pc:cxnChg>
        <pc:cxnChg chg="add del mod">
          <ac:chgData name="Ma Angelica Serrano" userId="caaf93dd-8c4a-4c54-bdcf-44a7716f6fdb" providerId="ADAL" clId="{2C2C5CB0-5814-4542-836D-BA9B4C9FDFD9}" dt="2021-08-10T03:06:21.583" v="1282" actId="21"/>
          <ac:cxnSpMkLst>
            <pc:docMk/>
            <pc:sldMk cId="245439859" sldId="261"/>
            <ac:cxnSpMk id="101" creationId="{B6DFA82E-4EAA-42D3-BEAE-E2FF6474CF5F}"/>
          </ac:cxnSpMkLst>
        </pc:cxnChg>
        <pc:cxnChg chg="add del mod">
          <ac:chgData name="Ma Angelica Serrano" userId="caaf93dd-8c4a-4c54-bdcf-44a7716f6fdb" providerId="ADAL" clId="{2C2C5CB0-5814-4542-836D-BA9B4C9FDFD9}" dt="2021-08-10T03:06:21.583" v="1282" actId="21"/>
          <ac:cxnSpMkLst>
            <pc:docMk/>
            <pc:sldMk cId="245439859" sldId="261"/>
            <ac:cxnSpMk id="102" creationId="{D5604DF5-400A-4F31-A3E6-B7C2E0B0DE4F}"/>
          </ac:cxnSpMkLst>
        </pc:cxnChg>
        <pc:cxnChg chg="add del mod">
          <ac:chgData name="Ma Angelica Serrano" userId="caaf93dd-8c4a-4c54-bdcf-44a7716f6fdb" providerId="ADAL" clId="{2C2C5CB0-5814-4542-836D-BA9B4C9FDFD9}" dt="2021-08-10T03:06:21.583" v="1282" actId="21"/>
          <ac:cxnSpMkLst>
            <pc:docMk/>
            <pc:sldMk cId="245439859" sldId="261"/>
            <ac:cxnSpMk id="103" creationId="{1D88A461-D6DF-41F5-A07A-3920FD254B3D}"/>
          </ac:cxnSpMkLst>
        </pc:cxnChg>
        <pc:cxnChg chg="add del mod">
          <ac:chgData name="Ma Angelica Serrano" userId="caaf93dd-8c4a-4c54-bdcf-44a7716f6fdb" providerId="ADAL" clId="{2C2C5CB0-5814-4542-836D-BA9B4C9FDFD9}" dt="2021-08-10T03:06:21.583" v="1282" actId="21"/>
          <ac:cxnSpMkLst>
            <pc:docMk/>
            <pc:sldMk cId="245439859" sldId="261"/>
            <ac:cxnSpMk id="104" creationId="{98EA87BA-3B64-4F9E-9C92-4161C44BE173}"/>
          </ac:cxnSpMkLst>
        </pc:cxnChg>
        <pc:cxnChg chg="add del mod">
          <ac:chgData name="Ma Angelica Serrano" userId="caaf93dd-8c4a-4c54-bdcf-44a7716f6fdb" providerId="ADAL" clId="{2C2C5CB0-5814-4542-836D-BA9B4C9FDFD9}" dt="2021-08-10T03:06:21.583" v="1282" actId="21"/>
          <ac:cxnSpMkLst>
            <pc:docMk/>
            <pc:sldMk cId="245439859" sldId="261"/>
            <ac:cxnSpMk id="105" creationId="{C396F6FB-EDFA-4709-B104-076C49273C52}"/>
          </ac:cxnSpMkLst>
        </pc:cxnChg>
        <pc:cxnChg chg="add del mod">
          <ac:chgData name="Ma Angelica Serrano" userId="caaf93dd-8c4a-4c54-bdcf-44a7716f6fdb" providerId="ADAL" clId="{2C2C5CB0-5814-4542-836D-BA9B4C9FDFD9}" dt="2021-08-10T03:06:21.583" v="1282" actId="21"/>
          <ac:cxnSpMkLst>
            <pc:docMk/>
            <pc:sldMk cId="245439859" sldId="261"/>
            <ac:cxnSpMk id="106" creationId="{6333F758-A8B4-4584-A75F-F17A2C53D5E0}"/>
          </ac:cxnSpMkLst>
        </pc:cxnChg>
        <pc:cxnChg chg="add del mod">
          <ac:chgData name="Ma Angelica Serrano" userId="caaf93dd-8c4a-4c54-bdcf-44a7716f6fdb" providerId="ADAL" clId="{2C2C5CB0-5814-4542-836D-BA9B4C9FDFD9}" dt="2021-08-10T03:06:21.583" v="1282" actId="21"/>
          <ac:cxnSpMkLst>
            <pc:docMk/>
            <pc:sldMk cId="245439859" sldId="261"/>
            <ac:cxnSpMk id="107" creationId="{CD654B16-A37E-41A8-9EC5-E5D174010FBE}"/>
          </ac:cxnSpMkLst>
        </pc:cxnChg>
        <pc:cxnChg chg="add del mod">
          <ac:chgData name="Ma Angelica Serrano" userId="caaf93dd-8c4a-4c54-bdcf-44a7716f6fdb" providerId="ADAL" clId="{2C2C5CB0-5814-4542-836D-BA9B4C9FDFD9}" dt="2021-08-10T03:06:21.583" v="1282" actId="21"/>
          <ac:cxnSpMkLst>
            <pc:docMk/>
            <pc:sldMk cId="245439859" sldId="261"/>
            <ac:cxnSpMk id="108" creationId="{A2164AAE-4D6C-4787-A707-529077509592}"/>
          </ac:cxnSpMkLst>
        </pc:cxnChg>
        <pc:cxnChg chg="add del mod">
          <ac:chgData name="Ma Angelica Serrano" userId="caaf93dd-8c4a-4c54-bdcf-44a7716f6fdb" providerId="ADAL" clId="{2C2C5CB0-5814-4542-836D-BA9B4C9FDFD9}" dt="2021-08-10T03:06:21.583" v="1282" actId="21"/>
          <ac:cxnSpMkLst>
            <pc:docMk/>
            <pc:sldMk cId="245439859" sldId="261"/>
            <ac:cxnSpMk id="109" creationId="{AE234F39-AB29-4480-AAF9-F7D0401A4C74}"/>
          </ac:cxnSpMkLst>
        </pc:cxnChg>
        <pc:cxnChg chg="add del mod">
          <ac:chgData name="Ma Angelica Serrano" userId="caaf93dd-8c4a-4c54-bdcf-44a7716f6fdb" providerId="ADAL" clId="{2C2C5CB0-5814-4542-836D-BA9B4C9FDFD9}" dt="2021-08-10T03:06:21.583" v="1282" actId="21"/>
          <ac:cxnSpMkLst>
            <pc:docMk/>
            <pc:sldMk cId="245439859" sldId="261"/>
            <ac:cxnSpMk id="110" creationId="{5F746087-6BFF-4ACF-B440-DD1F1605CDD3}"/>
          </ac:cxnSpMkLst>
        </pc:cxnChg>
        <pc:cxnChg chg="add del mod">
          <ac:chgData name="Ma Angelica Serrano" userId="caaf93dd-8c4a-4c54-bdcf-44a7716f6fdb" providerId="ADAL" clId="{2C2C5CB0-5814-4542-836D-BA9B4C9FDFD9}" dt="2021-08-10T03:06:21.583" v="1282" actId="21"/>
          <ac:cxnSpMkLst>
            <pc:docMk/>
            <pc:sldMk cId="245439859" sldId="261"/>
            <ac:cxnSpMk id="111" creationId="{049CD218-4C86-45A4-9EBD-D2B286A6A620}"/>
          </ac:cxnSpMkLst>
        </pc:cxnChg>
        <pc:cxnChg chg="add del mod">
          <ac:chgData name="Ma Angelica Serrano" userId="caaf93dd-8c4a-4c54-bdcf-44a7716f6fdb" providerId="ADAL" clId="{2C2C5CB0-5814-4542-836D-BA9B4C9FDFD9}" dt="2021-08-10T03:06:21.583" v="1282" actId="21"/>
          <ac:cxnSpMkLst>
            <pc:docMk/>
            <pc:sldMk cId="245439859" sldId="261"/>
            <ac:cxnSpMk id="112" creationId="{E70E709F-2389-4ECB-8A9A-6D8097E18688}"/>
          </ac:cxnSpMkLst>
        </pc:cxnChg>
        <pc:cxnChg chg="add del mod">
          <ac:chgData name="Ma Angelica Serrano" userId="caaf93dd-8c4a-4c54-bdcf-44a7716f6fdb" providerId="ADAL" clId="{2C2C5CB0-5814-4542-836D-BA9B4C9FDFD9}" dt="2021-08-10T03:06:21.583" v="1282" actId="21"/>
          <ac:cxnSpMkLst>
            <pc:docMk/>
            <pc:sldMk cId="245439859" sldId="261"/>
            <ac:cxnSpMk id="113" creationId="{5FE43DEF-D581-4440-9F88-BC6C37F5D55E}"/>
          </ac:cxnSpMkLst>
        </pc:cxnChg>
        <pc:cxnChg chg="add del mod">
          <ac:chgData name="Ma Angelica Serrano" userId="caaf93dd-8c4a-4c54-bdcf-44a7716f6fdb" providerId="ADAL" clId="{2C2C5CB0-5814-4542-836D-BA9B4C9FDFD9}" dt="2021-08-10T03:06:21.583" v="1282" actId="21"/>
          <ac:cxnSpMkLst>
            <pc:docMk/>
            <pc:sldMk cId="245439859" sldId="261"/>
            <ac:cxnSpMk id="114" creationId="{E4984218-7525-4993-B8DF-AD8ED1E24C11}"/>
          </ac:cxnSpMkLst>
        </pc:cxnChg>
        <pc:cxnChg chg="add del mod">
          <ac:chgData name="Ma Angelica Serrano" userId="caaf93dd-8c4a-4c54-bdcf-44a7716f6fdb" providerId="ADAL" clId="{2C2C5CB0-5814-4542-836D-BA9B4C9FDFD9}" dt="2021-08-10T03:06:21.583" v="1282" actId="21"/>
          <ac:cxnSpMkLst>
            <pc:docMk/>
            <pc:sldMk cId="245439859" sldId="261"/>
            <ac:cxnSpMk id="115" creationId="{D5F366DD-AC07-4757-BEEA-C11E1E996997}"/>
          </ac:cxnSpMkLst>
        </pc:cxnChg>
        <pc:cxnChg chg="add del mod">
          <ac:chgData name="Ma Angelica Serrano" userId="caaf93dd-8c4a-4c54-bdcf-44a7716f6fdb" providerId="ADAL" clId="{2C2C5CB0-5814-4542-836D-BA9B4C9FDFD9}" dt="2021-08-10T03:06:21.583" v="1282" actId="21"/>
          <ac:cxnSpMkLst>
            <pc:docMk/>
            <pc:sldMk cId="245439859" sldId="261"/>
            <ac:cxnSpMk id="116" creationId="{723405EA-AC72-4079-A542-9A8A5480DE62}"/>
          </ac:cxnSpMkLst>
        </pc:cxnChg>
        <pc:cxnChg chg="add del mod">
          <ac:chgData name="Ma Angelica Serrano" userId="caaf93dd-8c4a-4c54-bdcf-44a7716f6fdb" providerId="ADAL" clId="{2C2C5CB0-5814-4542-836D-BA9B4C9FDFD9}" dt="2021-08-10T03:06:21.583" v="1282" actId="21"/>
          <ac:cxnSpMkLst>
            <pc:docMk/>
            <pc:sldMk cId="245439859" sldId="261"/>
            <ac:cxnSpMk id="117" creationId="{9BB859AC-4322-4F1F-A1D7-E7FF0C367D02}"/>
          </ac:cxnSpMkLst>
        </pc:cxnChg>
        <pc:cxnChg chg="add del mod">
          <ac:chgData name="Ma Angelica Serrano" userId="caaf93dd-8c4a-4c54-bdcf-44a7716f6fdb" providerId="ADAL" clId="{2C2C5CB0-5814-4542-836D-BA9B4C9FDFD9}" dt="2021-08-10T03:06:21.583" v="1282" actId="21"/>
          <ac:cxnSpMkLst>
            <pc:docMk/>
            <pc:sldMk cId="245439859" sldId="261"/>
            <ac:cxnSpMk id="118" creationId="{830DA83A-8EE7-44A8-A985-74111ADA76C9}"/>
          </ac:cxnSpMkLst>
        </pc:cxnChg>
        <pc:cxnChg chg="add del mod">
          <ac:chgData name="Ma Angelica Serrano" userId="caaf93dd-8c4a-4c54-bdcf-44a7716f6fdb" providerId="ADAL" clId="{2C2C5CB0-5814-4542-836D-BA9B4C9FDFD9}" dt="2021-08-10T03:06:21.583" v="1282" actId="21"/>
          <ac:cxnSpMkLst>
            <pc:docMk/>
            <pc:sldMk cId="245439859" sldId="261"/>
            <ac:cxnSpMk id="119" creationId="{6EAA79CB-1C56-4498-A66A-A98012A627EB}"/>
          </ac:cxnSpMkLst>
        </pc:cxnChg>
        <pc:cxnChg chg="add del mod">
          <ac:chgData name="Ma Angelica Serrano" userId="caaf93dd-8c4a-4c54-bdcf-44a7716f6fdb" providerId="ADAL" clId="{2C2C5CB0-5814-4542-836D-BA9B4C9FDFD9}" dt="2021-08-10T03:06:21.583" v="1282" actId="21"/>
          <ac:cxnSpMkLst>
            <pc:docMk/>
            <pc:sldMk cId="245439859" sldId="261"/>
            <ac:cxnSpMk id="120" creationId="{91546E04-E521-44DB-9013-5382C70F63DA}"/>
          </ac:cxnSpMkLst>
        </pc:cxnChg>
        <pc:cxnChg chg="add del mod">
          <ac:chgData name="Ma Angelica Serrano" userId="caaf93dd-8c4a-4c54-bdcf-44a7716f6fdb" providerId="ADAL" clId="{2C2C5CB0-5814-4542-836D-BA9B4C9FDFD9}" dt="2021-08-10T03:06:21.583" v="1282" actId="21"/>
          <ac:cxnSpMkLst>
            <pc:docMk/>
            <pc:sldMk cId="245439859" sldId="261"/>
            <ac:cxnSpMk id="121" creationId="{CB35E1A3-54FC-4014-BF4F-FDF75C51DBEF}"/>
          </ac:cxnSpMkLst>
        </pc:cxnChg>
        <pc:cxnChg chg="add del mod">
          <ac:chgData name="Ma Angelica Serrano" userId="caaf93dd-8c4a-4c54-bdcf-44a7716f6fdb" providerId="ADAL" clId="{2C2C5CB0-5814-4542-836D-BA9B4C9FDFD9}" dt="2021-08-10T03:06:21.583" v="1282" actId="21"/>
          <ac:cxnSpMkLst>
            <pc:docMk/>
            <pc:sldMk cId="245439859" sldId="261"/>
            <ac:cxnSpMk id="151" creationId="{5A4E4A67-879A-47EC-9061-AC78F95B024C}"/>
          </ac:cxnSpMkLst>
        </pc:cxnChg>
        <pc:cxnChg chg="add del mod">
          <ac:chgData name="Ma Angelica Serrano" userId="caaf93dd-8c4a-4c54-bdcf-44a7716f6fdb" providerId="ADAL" clId="{2C2C5CB0-5814-4542-836D-BA9B4C9FDFD9}" dt="2021-08-10T03:06:21.583" v="1282" actId="21"/>
          <ac:cxnSpMkLst>
            <pc:docMk/>
            <pc:sldMk cId="245439859" sldId="261"/>
            <ac:cxnSpMk id="152" creationId="{A46B4060-13A7-4C18-B153-647AA562DD86}"/>
          </ac:cxnSpMkLst>
        </pc:cxnChg>
        <pc:cxnChg chg="add del mod">
          <ac:chgData name="Ma Angelica Serrano" userId="caaf93dd-8c4a-4c54-bdcf-44a7716f6fdb" providerId="ADAL" clId="{2C2C5CB0-5814-4542-836D-BA9B4C9FDFD9}" dt="2021-08-10T03:06:21.583" v="1282" actId="21"/>
          <ac:cxnSpMkLst>
            <pc:docMk/>
            <pc:sldMk cId="245439859" sldId="261"/>
            <ac:cxnSpMk id="157" creationId="{3B39B5A0-F0DA-4B3A-B8CA-FE530DDC0F82}"/>
          </ac:cxnSpMkLst>
        </pc:cxnChg>
        <pc:cxnChg chg="add del mod">
          <ac:chgData name="Ma Angelica Serrano" userId="caaf93dd-8c4a-4c54-bdcf-44a7716f6fdb" providerId="ADAL" clId="{2C2C5CB0-5814-4542-836D-BA9B4C9FDFD9}" dt="2021-08-10T03:06:21.583" v="1282" actId="21"/>
          <ac:cxnSpMkLst>
            <pc:docMk/>
            <pc:sldMk cId="245439859" sldId="261"/>
            <ac:cxnSpMk id="158" creationId="{8EE26D50-0C25-4E84-AC1D-15DA4724D745}"/>
          </ac:cxnSpMkLst>
        </pc:cxnChg>
        <pc:cxnChg chg="add del mod">
          <ac:chgData name="Ma Angelica Serrano" userId="caaf93dd-8c4a-4c54-bdcf-44a7716f6fdb" providerId="ADAL" clId="{2C2C5CB0-5814-4542-836D-BA9B4C9FDFD9}" dt="2021-08-10T03:06:21.583" v="1282" actId="21"/>
          <ac:cxnSpMkLst>
            <pc:docMk/>
            <pc:sldMk cId="245439859" sldId="261"/>
            <ac:cxnSpMk id="159" creationId="{3322FA63-8306-499C-B568-3205BF4F577F}"/>
          </ac:cxnSpMkLst>
        </pc:cxnChg>
        <pc:cxnChg chg="add del mod">
          <ac:chgData name="Ma Angelica Serrano" userId="caaf93dd-8c4a-4c54-bdcf-44a7716f6fdb" providerId="ADAL" clId="{2C2C5CB0-5814-4542-836D-BA9B4C9FDFD9}" dt="2021-08-10T03:06:21.583" v="1282" actId="21"/>
          <ac:cxnSpMkLst>
            <pc:docMk/>
            <pc:sldMk cId="245439859" sldId="261"/>
            <ac:cxnSpMk id="160" creationId="{6A5C3505-6F6E-4733-A5C2-43990E6EBB15}"/>
          </ac:cxnSpMkLst>
        </pc:cxnChg>
        <pc:cxnChg chg="add del mod">
          <ac:chgData name="Ma Angelica Serrano" userId="caaf93dd-8c4a-4c54-bdcf-44a7716f6fdb" providerId="ADAL" clId="{2C2C5CB0-5814-4542-836D-BA9B4C9FDFD9}" dt="2021-08-10T03:06:21.583" v="1282" actId="21"/>
          <ac:cxnSpMkLst>
            <pc:docMk/>
            <pc:sldMk cId="245439859" sldId="261"/>
            <ac:cxnSpMk id="161" creationId="{BAD71572-70E4-4948-9CAE-9EE251A1A242}"/>
          </ac:cxnSpMkLst>
        </pc:cxnChg>
        <pc:cxnChg chg="add del mod">
          <ac:chgData name="Ma Angelica Serrano" userId="caaf93dd-8c4a-4c54-bdcf-44a7716f6fdb" providerId="ADAL" clId="{2C2C5CB0-5814-4542-836D-BA9B4C9FDFD9}" dt="2021-08-10T03:06:21.583" v="1282" actId="21"/>
          <ac:cxnSpMkLst>
            <pc:docMk/>
            <pc:sldMk cId="245439859" sldId="261"/>
            <ac:cxnSpMk id="162" creationId="{7513D842-C4D0-4550-ACC5-F7C29F21463E}"/>
          </ac:cxnSpMkLst>
        </pc:cxnChg>
        <pc:cxnChg chg="add del mod">
          <ac:chgData name="Ma Angelica Serrano" userId="caaf93dd-8c4a-4c54-bdcf-44a7716f6fdb" providerId="ADAL" clId="{2C2C5CB0-5814-4542-836D-BA9B4C9FDFD9}" dt="2021-08-10T03:06:21.583" v="1282" actId="21"/>
          <ac:cxnSpMkLst>
            <pc:docMk/>
            <pc:sldMk cId="245439859" sldId="261"/>
            <ac:cxnSpMk id="163" creationId="{181810CF-1ACA-4FFD-A31C-CA0A3FDD19E9}"/>
          </ac:cxnSpMkLst>
        </pc:cxnChg>
        <pc:cxnChg chg="add del mod">
          <ac:chgData name="Ma Angelica Serrano" userId="caaf93dd-8c4a-4c54-bdcf-44a7716f6fdb" providerId="ADAL" clId="{2C2C5CB0-5814-4542-836D-BA9B4C9FDFD9}" dt="2021-08-10T03:06:21.583" v="1282" actId="21"/>
          <ac:cxnSpMkLst>
            <pc:docMk/>
            <pc:sldMk cId="245439859" sldId="261"/>
            <ac:cxnSpMk id="164" creationId="{E4437215-BF53-4AF1-9DB8-91D0E468F38B}"/>
          </ac:cxnSpMkLst>
        </pc:cxnChg>
        <pc:cxnChg chg="add del mod">
          <ac:chgData name="Ma Angelica Serrano" userId="caaf93dd-8c4a-4c54-bdcf-44a7716f6fdb" providerId="ADAL" clId="{2C2C5CB0-5814-4542-836D-BA9B4C9FDFD9}" dt="2021-08-10T03:06:21.583" v="1282" actId="21"/>
          <ac:cxnSpMkLst>
            <pc:docMk/>
            <pc:sldMk cId="245439859" sldId="261"/>
            <ac:cxnSpMk id="165" creationId="{6C0C26AE-BD7E-437C-A925-9DB823DC40A3}"/>
          </ac:cxnSpMkLst>
        </pc:cxnChg>
        <pc:cxnChg chg="add del mod">
          <ac:chgData name="Ma Angelica Serrano" userId="caaf93dd-8c4a-4c54-bdcf-44a7716f6fdb" providerId="ADAL" clId="{2C2C5CB0-5814-4542-836D-BA9B4C9FDFD9}" dt="2021-08-10T03:06:21.583" v="1282" actId="21"/>
          <ac:cxnSpMkLst>
            <pc:docMk/>
            <pc:sldMk cId="245439859" sldId="261"/>
            <ac:cxnSpMk id="166" creationId="{EC855F0F-D103-4ADC-BFD4-D7A334DECA08}"/>
          </ac:cxnSpMkLst>
        </pc:cxnChg>
        <pc:cxnChg chg="add del mod">
          <ac:chgData name="Ma Angelica Serrano" userId="caaf93dd-8c4a-4c54-bdcf-44a7716f6fdb" providerId="ADAL" clId="{2C2C5CB0-5814-4542-836D-BA9B4C9FDFD9}" dt="2021-08-10T03:06:21.583" v="1282" actId="21"/>
          <ac:cxnSpMkLst>
            <pc:docMk/>
            <pc:sldMk cId="245439859" sldId="261"/>
            <ac:cxnSpMk id="167" creationId="{0EB9173D-F5B8-48E3-BC0B-2DE1E5AD766E}"/>
          </ac:cxnSpMkLst>
        </pc:cxnChg>
        <pc:cxnChg chg="add del mod">
          <ac:chgData name="Ma Angelica Serrano" userId="caaf93dd-8c4a-4c54-bdcf-44a7716f6fdb" providerId="ADAL" clId="{2C2C5CB0-5814-4542-836D-BA9B4C9FDFD9}" dt="2021-08-10T03:06:21.583" v="1282" actId="21"/>
          <ac:cxnSpMkLst>
            <pc:docMk/>
            <pc:sldMk cId="245439859" sldId="261"/>
            <ac:cxnSpMk id="168" creationId="{9A4D3D9E-0120-4603-A45B-DA09DC7D6844}"/>
          </ac:cxnSpMkLst>
        </pc:cxnChg>
        <pc:cxnChg chg="add del mod">
          <ac:chgData name="Ma Angelica Serrano" userId="caaf93dd-8c4a-4c54-bdcf-44a7716f6fdb" providerId="ADAL" clId="{2C2C5CB0-5814-4542-836D-BA9B4C9FDFD9}" dt="2021-08-10T03:06:21.583" v="1282" actId="21"/>
          <ac:cxnSpMkLst>
            <pc:docMk/>
            <pc:sldMk cId="245439859" sldId="261"/>
            <ac:cxnSpMk id="169" creationId="{675FE83A-2111-4C3D-AD4B-C3E530854188}"/>
          </ac:cxnSpMkLst>
        </pc:cxnChg>
        <pc:cxnChg chg="add del mod">
          <ac:chgData name="Ma Angelica Serrano" userId="caaf93dd-8c4a-4c54-bdcf-44a7716f6fdb" providerId="ADAL" clId="{2C2C5CB0-5814-4542-836D-BA9B4C9FDFD9}" dt="2021-08-10T03:06:21.583" v="1282" actId="21"/>
          <ac:cxnSpMkLst>
            <pc:docMk/>
            <pc:sldMk cId="245439859" sldId="261"/>
            <ac:cxnSpMk id="170" creationId="{DD4E5C21-3351-443F-A872-9C21F3516439}"/>
          </ac:cxnSpMkLst>
        </pc:cxnChg>
        <pc:cxnChg chg="add del mod">
          <ac:chgData name="Ma Angelica Serrano" userId="caaf93dd-8c4a-4c54-bdcf-44a7716f6fdb" providerId="ADAL" clId="{2C2C5CB0-5814-4542-836D-BA9B4C9FDFD9}" dt="2021-08-10T03:06:21.583" v="1282" actId="21"/>
          <ac:cxnSpMkLst>
            <pc:docMk/>
            <pc:sldMk cId="245439859" sldId="261"/>
            <ac:cxnSpMk id="185" creationId="{98655470-FB5B-43BC-967A-690697F5719A}"/>
          </ac:cxnSpMkLst>
        </pc:cxnChg>
        <pc:cxnChg chg="add del mod">
          <ac:chgData name="Ma Angelica Serrano" userId="caaf93dd-8c4a-4c54-bdcf-44a7716f6fdb" providerId="ADAL" clId="{2C2C5CB0-5814-4542-836D-BA9B4C9FDFD9}" dt="2021-08-10T03:06:21.583" v="1282" actId="21"/>
          <ac:cxnSpMkLst>
            <pc:docMk/>
            <pc:sldMk cId="245439859" sldId="261"/>
            <ac:cxnSpMk id="186" creationId="{C1120E92-08A3-410A-9A12-66887C94234A}"/>
          </ac:cxnSpMkLst>
        </pc:cxnChg>
        <pc:cxnChg chg="add del mod">
          <ac:chgData name="Ma Angelica Serrano" userId="caaf93dd-8c4a-4c54-bdcf-44a7716f6fdb" providerId="ADAL" clId="{2C2C5CB0-5814-4542-836D-BA9B4C9FDFD9}" dt="2021-08-10T03:06:21.583" v="1282" actId="21"/>
          <ac:cxnSpMkLst>
            <pc:docMk/>
            <pc:sldMk cId="245439859" sldId="261"/>
            <ac:cxnSpMk id="187" creationId="{16D0E6DB-F1B2-427B-B921-09D90B734D8A}"/>
          </ac:cxnSpMkLst>
        </pc:cxnChg>
        <pc:cxnChg chg="add del mod">
          <ac:chgData name="Ma Angelica Serrano" userId="caaf93dd-8c4a-4c54-bdcf-44a7716f6fdb" providerId="ADAL" clId="{2C2C5CB0-5814-4542-836D-BA9B4C9FDFD9}" dt="2021-08-10T03:06:21.583" v="1282" actId="21"/>
          <ac:cxnSpMkLst>
            <pc:docMk/>
            <pc:sldMk cId="245439859" sldId="261"/>
            <ac:cxnSpMk id="188" creationId="{2B43353B-8760-462F-89AA-0B42F0BCCEAE}"/>
          </ac:cxnSpMkLst>
        </pc:cxnChg>
        <pc:cxnChg chg="add del mod">
          <ac:chgData name="Ma Angelica Serrano" userId="caaf93dd-8c4a-4c54-bdcf-44a7716f6fdb" providerId="ADAL" clId="{2C2C5CB0-5814-4542-836D-BA9B4C9FDFD9}" dt="2021-08-10T03:06:21.583" v="1282" actId="21"/>
          <ac:cxnSpMkLst>
            <pc:docMk/>
            <pc:sldMk cId="245439859" sldId="261"/>
            <ac:cxnSpMk id="189" creationId="{C7E723E0-10E4-4657-9C34-4DA26B73927B}"/>
          </ac:cxnSpMkLst>
        </pc:cxnChg>
        <pc:cxnChg chg="add del mod">
          <ac:chgData name="Ma Angelica Serrano" userId="caaf93dd-8c4a-4c54-bdcf-44a7716f6fdb" providerId="ADAL" clId="{2C2C5CB0-5814-4542-836D-BA9B4C9FDFD9}" dt="2021-08-10T03:06:21.583" v="1282" actId="21"/>
          <ac:cxnSpMkLst>
            <pc:docMk/>
            <pc:sldMk cId="245439859" sldId="261"/>
            <ac:cxnSpMk id="190" creationId="{B2215249-E36D-4155-B329-3E89AB5AAB95}"/>
          </ac:cxnSpMkLst>
        </pc:cxnChg>
        <pc:cxnChg chg="add del mod">
          <ac:chgData name="Ma Angelica Serrano" userId="caaf93dd-8c4a-4c54-bdcf-44a7716f6fdb" providerId="ADAL" clId="{2C2C5CB0-5814-4542-836D-BA9B4C9FDFD9}" dt="2021-08-10T03:06:21.583" v="1282" actId="21"/>
          <ac:cxnSpMkLst>
            <pc:docMk/>
            <pc:sldMk cId="245439859" sldId="261"/>
            <ac:cxnSpMk id="196" creationId="{36A11DDB-AC94-4ABC-B869-E8E94549EB2B}"/>
          </ac:cxnSpMkLst>
        </pc:cxnChg>
      </pc:sldChg>
      <pc:sldChg chg="addSp delSp modSp add mod delAnim">
        <pc:chgData name="Ma Angelica Serrano" userId="caaf93dd-8c4a-4c54-bdcf-44a7716f6fdb" providerId="ADAL" clId="{2C2C5CB0-5814-4542-836D-BA9B4C9FDFD9}" dt="2021-08-10T06:40:01.033" v="2610" actId="1076"/>
        <pc:sldMkLst>
          <pc:docMk/>
          <pc:sldMk cId="37102219" sldId="262"/>
        </pc:sldMkLst>
        <pc:spChg chg="del">
          <ac:chgData name="Ma Angelica Serrano" userId="caaf93dd-8c4a-4c54-bdcf-44a7716f6fdb" providerId="ADAL" clId="{2C2C5CB0-5814-4542-836D-BA9B4C9FDFD9}" dt="2021-08-10T03:04:46.508" v="1274" actId="478"/>
          <ac:spMkLst>
            <pc:docMk/>
            <pc:sldMk cId="37102219" sldId="262"/>
            <ac:spMk id="2" creationId="{184C4381-D453-44B6-9AC2-3C4CF356405A}"/>
          </ac:spMkLst>
        </pc:spChg>
        <pc:spChg chg="del mod">
          <ac:chgData name="Ma Angelica Serrano" userId="caaf93dd-8c4a-4c54-bdcf-44a7716f6fdb" providerId="ADAL" clId="{2C2C5CB0-5814-4542-836D-BA9B4C9FDFD9}" dt="2021-08-10T03:11:08.089" v="1302" actId="478"/>
          <ac:spMkLst>
            <pc:docMk/>
            <pc:sldMk cId="37102219" sldId="262"/>
            <ac:spMk id="4" creationId="{C743FB09-D55A-4C1B-9FA7-7DA229183F7F}"/>
          </ac:spMkLst>
        </pc:spChg>
        <pc:spChg chg="add del mod">
          <ac:chgData name="Ma Angelica Serrano" userId="caaf93dd-8c4a-4c54-bdcf-44a7716f6fdb" providerId="ADAL" clId="{2C2C5CB0-5814-4542-836D-BA9B4C9FDFD9}" dt="2021-08-10T05:33:11.922" v="2061" actId="21"/>
          <ac:spMkLst>
            <pc:docMk/>
            <pc:sldMk cId="37102219" sldId="262"/>
            <ac:spMk id="7" creationId="{438A50C3-AEA4-4213-9F04-03F75572A57B}"/>
          </ac:spMkLst>
        </pc:spChg>
        <pc:spChg chg="add del mod ord">
          <ac:chgData name="Ma Angelica Serrano" userId="caaf93dd-8c4a-4c54-bdcf-44a7716f6fdb" providerId="ADAL" clId="{2C2C5CB0-5814-4542-836D-BA9B4C9FDFD9}" dt="2021-08-10T06:14:43.789" v="2356" actId="478"/>
          <ac:spMkLst>
            <pc:docMk/>
            <pc:sldMk cId="37102219" sldId="262"/>
            <ac:spMk id="8" creationId="{BB1718D7-78F4-4FBF-ACCA-A33717681150}"/>
          </ac:spMkLst>
        </pc:spChg>
        <pc:spChg chg="add del mod">
          <ac:chgData name="Ma Angelica Serrano" userId="caaf93dd-8c4a-4c54-bdcf-44a7716f6fdb" providerId="ADAL" clId="{2C2C5CB0-5814-4542-836D-BA9B4C9FDFD9}" dt="2021-08-10T06:15:00.810" v="2359" actId="21"/>
          <ac:spMkLst>
            <pc:docMk/>
            <pc:sldMk cId="37102219" sldId="262"/>
            <ac:spMk id="9" creationId="{924F8A9C-80C0-494D-ACED-C7AEBAE7F81A}"/>
          </ac:spMkLst>
        </pc:spChg>
        <pc:spChg chg="add del mod">
          <ac:chgData name="Ma Angelica Serrano" userId="caaf93dd-8c4a-4c54-bdcf-44a7716f6fdb" providerId="ADAL" clId="{2C2C5CB0-5814-4542-836D-BA9B4C9FDFD9}" dt="2021-08-10T06:15:00.810" v="2359" actId="21"/>
          <ac:spMkLst>
            <pc:docMk/>
            <pc:sldMk cId="37102219" sldId="262"/>
            <ac:spMk id="10" creationId="{E7567AFD-2EE5-4EE6-85B8-85D028B99BDF}"/>
          </ac:spMkLst>
        </pc:spChg>
        <pc:spChg chg="del">
          <ac:chgData name="Ma Angelica Serrano" userId="caaf93dd-8c4a-4c54-bdcf-44a7716f6fdb" providerId="ADAL" clId="{2C2C5CB0-5814-4542-836D-BA9B4C9FDFD9}" dt="2021-08-10T03:04:46.508" v="1274" actId="478"/>
          <ac:spMkLst>
            <pc:docMk/>
            <pc:sldMk cId="37102219" sldId="262"/>
            <ac:spMk id="32" creationId="{178DD393-1652-4903-8873-2B4BF5ED0316}"/>
          </ac:spMkLst>
        </pc:spChg>
        <pc:spChg chg="del">
          <ac:chgData name="Ma Angelica Serrano" userId="caaf93dd-8c4a-4c54-bdcf-44a7716f6fdb" providerId="ADAL" clId="{2C2C5CB0-5814-4542-836D-BA9B4C9FDFD9}" dt="2021-08-10T03:04:46.508" v="1274" actId="478"/>
          <ac:spMkLst>
            <pc:docMk/>
            <pc:sldMk cId="37102219" sldId="262"/>
            <ac:spMk id="33" creationId="{87014E97-7255-4318-A645-DBB8195AC4BE}"/>
          </ac:spMkLst>
        </pc:spChg>
        <pc:spChg chg="del">
          <ac:chgData name="Ma Angelica Serrano" userId="caaf93dd-8c4a-4c54-bdcf-44a7716f6fdb" providerId="ADAL" clId="{2C2C5CB0-5814-4542-836D-BA9B4C9FDFD9}" dt="2021-08-10T03:04:46.508" v="1274" actId="478"/>
          <ac:spMkLst>
            <pc:docMk/>
            <pc:sldMk cId="37102219" sldId="262"/>
            <ac:spMk id="34" creationId="{D4E591EE-3B9E-4E07-B66D-E271AC4BFD88}"/>
          </ac:spMkLst>
        </pc:spChg>
        <pc:spChg chg="del">
          <ac:chgData name="Ma Angelica Serrano" userId="caaf93dd-8c4a-4c54-bdcf-44a7716f6fdb" providerId="ADAL" clId="{2C2C5CB0-5814-4542-836D-BA9B4C9FDFD9}" dt="2021-08-10T03:04:46.508" v="1274" actId="478"/>
          <ac:spMkLst>
            <pc:docMk/>
            <pc:sldMk cId="37102219" sldId="262"/>
            <ac:spMk id="35" creationId="{865A732E-2737-4391-8168-BADDC6AD05FA}"/>
          </ac:spMkLst>
        </pc:spChg>
        <pc:spChg chg="del">
          <ac:chgData name="Ma Angelica Serrano" userId="caaf93dd-8c4a-4c54-bdcf-44a7716f6fdb" providerId="ADAL" clId="{2C2C5CB0-5814-4542-836D-BA9B4C9FDFD9}" dt="2021-08-10T03:04:46.508" v="1274" actId="478"/>
          <ac:spMkLst>
            <pc:docMk/>
            <pc:sldMk cId="37102219" sldId="262"/>
            <ac:spMk id="36" creationId="{2550D033-A19E-4354-B0A0-C40B1AAF521F}"/>
          </ac:spMkLst>
        </pc:spChg>
        <pc:spChg chg="del">
          <ac:chgData name="Ma Angelica Serrano" userId="caaf93dd-8c4a-4c54-bdcf-44a7716f6fdb" providerId="ADAL" clId="{2C2C5CB0-5814-4542-836D-BA9B4C9FDFD9}" dt="2021-08-10T03:04:46.508" v="1274" actId="478"/>
          <ac:spMkLst>
            <pc:docMk/>
            <pc:sldMk cId="37102219" sldId="262"/>
            <ac:spMk id="37" creationId="{828B53FF-D47A-4908-9B46-DEB0AE2412E8}"/>
          </ac:spMkLst>
        </pc:spChg>
        <pc:spChg chg="del">
          <ac:chgData name="Ma Angelica Serrano" userId="caaf93dd-8c4a-4c54-bdcf-44a7716f6fdb" providerId="ADAL" clId="{2C2C5CB0-5814-4542-836D-BA9B4C9FDFD9}" dt="2021-08-10T03:04:46.508" v="1274" actId="478"/>
          <ac:spMkLst>
            <pc:docMk/>
            <pc:sldMk cId="37102219" sldId="262"/>
            <ac:spMk id="38" creationId="{0F75085F-35DF-42EC-841D-708B22072C52}"/>
          </ac:spMkLst>
        </pc:spChg>
        <pc:spChg chg="del">
          <ac:chgData name="Ma Angelica Serrano" userId="caaf93dd-8c4a-4c54-bdcf-44a7716f6fdb" providerId="ADAL" clId="{2C2C5CB0-5814-4542-836D-BA9B4C9FDFD9}" dt="2021-08-10T03:04:46.508" v="1274" actId="478"/>
          <ac:spMkLst>
            <pc:docMk/>
            <pc:sldMk cId="37102219" sldId="262"/>
            <ac:spMk id="39" creationId="{A7AB083C-27DF-481C-BD4A-E2D3F350D280}"/>
          </ac:spMkLst>
        </pc:spChg>
        <pc:spChg chg="del">
          <ac:chgData name="Ma Angelica Serrano" userId="caaf93dd-8c4a-4c54-bdcf-44a7716f6fdb" providerId="ADAL" clId="{2C2C5CB0-5814-4542-836D-BA9B4C9FDFD9}" dt="2021-08-10T03:04:46.508" v="1274" actId="478"/>
          <ac:spMkLst>
            <pc:docMk/>
            <pc:sldMk cId="37102219" sldId="262"/>
            <ac:spMk id="40" creationId="{9ADEB7EE-3AAA-463A-B376-36D119745402}"/>
          </ac:spMkLst>
        </pc:spChg>
        <pc:spChg chg="del">
          <ac:chgData name="Ma Angelica Serrano" userId="caaf93dd-8c4a-4c54-bdcf-44a7716f6fdb" providerId="ADAL" clId="{2C2C5CB0-5814-4542-836D-BA9B4C9FDFD9}" dt="2021-08-10T03:04:46.508" v="1274" actId="478"/>
          <ac:spMkLst>
            <pc:docMk/>
            <pc:sldMk cId="37102219" sldId="262"/>
            <ac:spMk id="41" creationId="{EF3D9984-7278-4989-907B-BAA1138E77EF}"/>
          </ac:spMkLst>
        </pc:spChg>
        <pc:spChg chg="del">
          <ac:chgData name="Ma Angelica Serrano" userId="caaf93dd-8c4a-4c54-bdcf-44a7716f6fdb" providerId="ADAL" clId="{2C2C5CB0-5814-4542-836D-BA9B4C9FDFD9}" dt="2021-08-10T03:04:46.508" v="1274" actId="478"/>
          <ac:spMkLst>
            <pc:docMk/>
            <pc:sldMk cId="37102219" sldId="262"/>
            <ac:spMk id="42" creationId="{5BF9DB52-7D25-425A-BA4A-0029BDC9D67B}"/>
          </ac:spMkLst>
        </pc:spChg>
        <pc:spChg chg="del">
          <ac:chgData name="Ma Angelica Serrano" userId="caaf93dd-8c4a-4c54-bdcf-44a7716f6fdb" providerId="ADAL" clId="{2C2C5CB0-5814-4542-836D-BA9B4C9FDFD9}" dt="2021-08-10T03:04:46.508" v="1274" actId="478"/>
          <ac:spMkLst>
            <pc:docMk/>
            <pc:sldMk cId="37102219" sldId="262"/>
            <ac:spMk id="43" creationId="{74FE2774-AFA3-4CAB-9DA6-3A42382DA2E8}"/>
          </ac:spMkLst>
        </pc:spChg>
        <pc:spChg chg="del">
          <ac:chgData name="Ma Angelica Serrano" userId="caaf93dd-8c4a-4c54-bdcf-44a7716f6fdb" providerId="ADAL" clId="{2C2C5CB0-5814-4542-836D-BA9B4C9FDFD9}" dt="2021-08-10T03:04:46.508" v="1274" actId="478"/>
          <ac:spMkLst>
            <pc:docMk/>
            <pc:sldMk cId="37102219" sldId="262"/>
            <ac:spMk id="44" creationId="{A0714C27-E836-4D3F-8E41-9BAAA4BAF39C}"/>
          </ac:spMkLst>
        </pc:spChg>
        <pc:spChg chg="del">
          <ac:chgData name="Ma Angelica Serrano" userId="caaf93dd-8c4a-4c54-bdcf-44a7716f6fdb" providerId="ADAL" clId="{2C2C5CB0-5814-4542-836D-BA9B4C9FDFD9}" dt="2021-08-10T03:04:46.508" v="1274" actId="478"/>
          <ac:spMkLst>
            <pc:docMk/>
            <pc:sldMk cId="37102219" sldId="262"/>
            <ac:spMk id="45" creationId="{81E53D86-F893-4FE7-8C94-4C085E1FA212}"/>
          </ac:spMkLst>
        </pc:spChg>
        <pc:spChg chg="del">
          <ac:chgData name="Ma Angelica Serrano" userId="caaf93dd-8c4a-4c54-bdcf-44a7716f6fdb" providerId="ADAL" clId="{2C2C5CB0-5814-4542-836D-BA9B4C9FDFD9}" dt="2021-08-10T03:04:46.508" v="1274" actId="478"/>
          <ac:spMkLst>
            <pc:docMk/>
            <pc:sldMk cId="37102219" sldId="262"/>
            <ac:spMk id="46" creationId="{0D0702F8-C1BF-4956-9CE9-FD420ADA6B54}"/>
          </ac:spMkLst>
        </pc:spChg>
        <pc:spChg chg="del">
          <ac:chgData name="Ma Angelica Serrano" userId="caaf93dd-8c4a-4c54-bdcf-44a7716f6fdb" providerId="ADAL" clId="{2C2C5CB0-5814-4542-836D-BA9B4C9FDFD9}" dt="2021-08-10T03:04:46.508" v="1274" actId="478"/>
          <ac:spMkLst>
            <pc:docMk/>
            <pc:sldMk cId="37102219" sldId="262"/>
            <ac:spMk id="47" creationId="{F5C0F936-2EE0-40D8-B019-BF76A6A49E01}"/>
          </ac:spMkLst>
        </pc:spChg>
        <pc:spChg chg="del">
          <ac:chgData name="Ma Angelica Serrano" userId="caaf93dd-8c4a-4c54-bdcf-44a7716f6fdb" providerId="ADAL" clId="{2C2C5CB0-5814-4542-836D-BA9B4C9FDFD9}" dt="2021-08-10T03:04:46.508" v="1274" actId="478"/>
          <ac:spMkLst>
            <pc:docMk/>
            <pc:sldMk cId="37102219" sldId="262"/>
            <ac:spMk id="48" creationId="{01C4A3B5-E2AF-409A-A6E6-2BB77167F073}"/>
          </ac:spMkLst>
        </pc:spChg>
        <pc:spChg chg="del">
          <ac:chgData name="Ma Angelica Serrano" userId="caaf93dd-8c4a-4c54-bdcf-44a7716f6fdb" providerId="ADAL" clId="{2C2C5CB0-5814-4542-836D-BA9B4C9FDFD9}" dt="2021-08-10T03:04:46.508" v="1274" actId="478"/>
          <ac:spMkLst>
            <pc:docMk/>
            <pc:sldMk cId="37102219" sldId="262"/>
            <ac:spMk id="49" creationId="{F32D5F48-88B9-4CA0-8A7A-6B93C3AC2080}"/>
          </ac:spMkLst>
        </pc:spChg>
        <pc:spChg chg="del">
          <ac:chgData name="Ma Angelica Serrano" userId="caaf93dd-8c4a-4c54-bdcf-44a7716f6fdb" providerId="ADAL" clId="{2C2C5CB0-5814-4542-836D-BA9B4C9FDFD9}" dt="2021-08-10T03:04:46.508" v="1274" actId="478"/>
          <ac:spMkLst>
            <pc:docMk/>
            <pc:sldMk cId="37102219" sldId="262"/>
            <ac:spMk id="50" creationId="{4EE713FD-560B-4DF4-99C6-60216938C597}"/>
          </ac:spMkLst>
        </pc:spChg>
        <pc:spChg chg="del">
          <ac:chgData name="Ma Angelica Serrano" userId="caaf93dd-8c4a-4c54-bdcf-44a7716f6fdb" providerId="ADAL" clId="{2C2C5CB0-5814-4542-836D-BA9B4C9FDFD9}" dt="2021-08-10T03:04:46.508" v="1274" actId="478"/>
          <ac:spMkLst>
            <pc:docMk/>
            <pc:sldMk cId="37102219" sldId="262"/>
            <ac:spMk id="51" creationId="{42D346F5-2C11-444C-BCA9-35860DB56B5C}"/>
          </ac:spMkLst>
        </pc:spChg>
        <pc:spChg chg="del">
          <ac:chgData name="Ma Angelica Serrano" userId="caaf93dd-8c4a-4c54-bdcf-44a7716f6fdb" providerId="ADAL" clId="{2C2C5CB0-5814-4542-836D-BA9B4C9FDFD9}" dt="2021-08-10T03:04:46.508" v="1274" actId="478"/>
          <ac:spMkLst>
            <pc:docMk/>
            <pc:sldMk cId="37102219" sldId="262"/>
            <ac:spMk id="52" creationId="{03DA64B0-862C-4486-A778-C1A8DF75D106}"/>
          </ac:spMkLst>
        </pc:spChg>
        <pc:spChg chg="del">
          <ac:chgData name="Ma Angelica Serrano" userId="caaf93dd-8c4a-4c54-bdcf-44a7716f6fdb" providerId="ADAL" clId="{2C2C5CB0-5814-4542-836D-BA9B4C9FDFD9}" dt="2021-08-10T03:04:46.508" v="1274" actId="478"/>
          <ac:spMkLst>
            <pc:docMk/>
            <pc:sldMk cId="37102219" sldId="262"/>
            <ac:spMk id="53" creationId="{B581787E-451D-4B37-992C-4400EC9088C6}"/>
          </ac:spMkLst>
        </pc:spChg>
        <pc:spChg chg="del">
          <ac:chgData name="Ma Angelica Serrano" userId="caaf93dd-8c4a-4c54-bdcf-44a7716f6fdb" providerId="ADAL" clId="{2C2C5CB0-5814-4542-836D-BA9B4C9FDFD9}" dt="2021-08-10T03:04:46.508" v="1274" actId="478"/>
          <ac:spMkLst>
            <pc:docMk/>
            <pc:sldMk cId="37102219" sldId="262"/>
            <ac:spMk id="54" creationId="{5771FCEB-FFBF-4DEB-B4EE-1C2392EB11D3}"/>
          </ac:spMkLst>
        </pc:spChg>
        <pc:spChg chg="del">
          <ac:chgData name="Ma Angelica Serrano" userId="caaf93dd-8c4a-4c54-bdcf-44a7716f6fdb" providerId="ADAL" clId="{2C2C5CB0-5814-4542-836D-BA9B4C9FDFD9}" dt="2021-08-10T03:04:46.508" v="1274" actId="478"/>
          <ac:spMkLst>
            <pc:docMk/>
            <pc:sldMk cId="37102219" sldId="262"/>
            <ac:spMk id="55" creationId="{CBF6CD00-18ED-45E7-8F5F-949BEF847F18}"/>
          </ac:spMkLst>
        </pc:spChg>
        <pc:spChg chg="del">
          <ac:chgData name="Ma Angelica Serrano" userId="caaf93dd-8c4a-4c54-bdcf-44a7716f6fdb" providerId="ADAL" clId="{2C2C5CB0-5814-4542-836D-BA9B4C9FDFD9}" dt="2021-08-10T03:04:46.508" v="1274" actId="478"/>
          <ac:spMkLst>
            <pc:docMk/>
            <pc:sldMk cId="37102219" sldId="262"/>
            <ac:spMk id="56" creationId="{101244C8-46AC-4D36-B6FB-A780A868CA4F}"/>
          </ac:spMkLst>
        </pc:spChg>
        <pc:spChg chg="del">
          <ac:chgData name="Ma Angelica Serrano" userId="caaf93dd-8c4a-4c54-bdcf-44a7716f6fdb" providerId="ADAL" clId="{2C2C5CB0-5814-4542-836D-BA9B4C9FDFD9}" dt="2021-08-10T03:04:46.508" v="1274" actId="478"/>
          <ac:spMkLst>
            <pc:docMk/>
            <pc:sldMk cId="37102219" sldId="262"/>
            <ac:spMk id="57" creationId="{8F17C282-59B5-47E9-A5BA-4C504F9A38FD}"/>
          </ac:spMkLst>
        </pc:spChg>
        <pc:spChg chg="del">
          <ac:chgData name="Ma Angelica Serrano" userId="caaf93dd-8c4a-4c54-bdcf-44a7716f6fdb" providerId="ADAL" clId="{2C2C5CB0-5814-4542-836D-BA9B4C9FDFD9}" dt="2021-08-10T03:04:46.508" v="1274" actId="478"/>
          <ac:spMkLst>
            <pc:docMk/>
            <pc:sldMk cId="37102219" sldId="262"/>
            <ac:spMk id="58" creationId="{7BCD8D0B-D7A4-425F-8FBF-FE6E6B0E8460}"/>
          </ac:spMkLst>
        </pc:spChg>
        <pc:spChg chg="del">
          <ac:chgData name="Ma Angelica Serrano" userId="caaf93dd-8c4a-4c54-bdcf-44a7716f6fdb" providerId="ADAL" clId="{2C2C5CB0-5814-4542-836D-BA9B4C9FDFD9}" dt="2021-08-10T03:04:46.508" v="1274" actId="478"/>
          <ac:spMkLst>
            <pc:docMk/>
            <pc:sldMk cId="37102219" sldId="262"/>
            <ac:spMk id="59" creationId="{AD4BDD9B-0970-4469-9DEE-5E62A527B2DF}"/>
          </ac:spMkLst>
        </pc:spChg>
        <pc:spChg chg="del">
          <ac:chgData name="Ma Angelica Serrano" userId="caaf93dd-8c4a-4c54-bdcf-44a7716f6fdb" providerId="ADAL" clId="{2C2C5CB0-5814-4542-836D-BA9B4C9FDFD9}" dt="2021-08-10T03:04:46.508" v="1274" actId="478"/>
          <ac:spMkLst>
            <pc:docMk/>
            <pc:sldMk cId="37102219" sldId="262"/>
            <ac:spMk id="60" creationId="{6267A25B-498D-42F3-87FE-EB836D0D3BFB}"/>
          </ac:spMkLst>
        </pc:spChg>
        <pc:spChg chg="del">
          <ac:chgData name="Ma Angelica Serrano" userId="caaf93dd-8c4a-4c54-bdcf-44a7716f6fdb" providerId="ADAL" clId="{2C2C5CB0-5814-4542-836D-BA9B4C9FDFD9}" dt="2021-08-10T03:04:46.508" v="1274" actId="478"/>
          <ac:spMkLst>
            <pc:docMk/>
            <pc:sldMk cId="37102219" sldId="262"/>
            <ac:spMk id="61" creationId="{AEFA08B8-3141-4318-BA9C-8951046FD9A5}"/>
          </ac:spMkLst>
        </pc:spChg>
        <pc:spChg chg="del">
          <ac:chgData name="Ma Angelica Serrano" userId="caaf93dd-8c4a-4c54-bdcf-44a7716f6fdb" providerId="ADAL" clId="{2C2C5CB0-5814-4542-836D-BA9B4C9FDFD9}" dt="2021-08-10T03:04:46.508" v="1274" actId="478"/>
          <ac:spMkLst>
            <pc:docMk/>
            <pc:sldMk cId="37102219" sldId="262"/>
            <ac:spMk id="62" creationId="{9024A809-7804-491E-B168-75AC296ABEBE}"/>
          </ac:spMkLst>
        </pc:spChg>
        <pc:spChg chg="del">
          <ac:chgData name="Ma Angelica Serrano" userId="caaf93dd-8c4a-4c54-bdcf-44a7716f6fdb" providerId="ADAL" clId="{2C2C5CB0-5814-4542-836D-BA9B4C9FDFD9}" dt="2021-08-10T03:04:46.508" v="1274" actId="478"/>
          <ac:spMkLst>
            <pc:docMk/>
            <pc:sldMk cId="37102219" sldId="262"/>
            <ac:spMk id="63" creationId="{29A8A628-A951-4C09-BEF0-467AA8998C96}"/>
          </ac:spMkLst>
        </pc:spChg>
        <pc:spChg chg="del">
          <ac:chgData name="Ma Angelica Serrano" userId="caaf93dd-8c4a-4c54-bdcf-44a7716f6fdb" providerId="ADAL" clId="{2C2C5CB0-5814-4542-836D-BA9B4C9FDFD9}" dt="2021-08-10T03:04:46.508" v="1274" actId="478"/>
          <ac:spMkLst>
            <pc:docMk/>
            <pc:sldMk cId="37102219" sldId="262"/>
            <ac:spMk id="64" creationId="{CD90AC7C-39BE-444F-BDF2-A4FB72D9A2FB}"/>
          </ac:spMkLst>
        </pc:spChg>
        <pc:spChg chg="del">
          <ac:chgData name="Ma Angelica Serrano" userId="caaf93dd-8c4a-4c54-bdcf-44a7716f6fdb" providerId="ADAL" clId="{2C2C5CB0-5814-4542-836D-BA9B4C9FDFD9}" dt="2021-08-10T03:04:46.508" v="1274" actId="478"/>
          <ac:spMkLst>
            <pc:docMk/>
            <pc:sldMk cId="37102219" sldId="262"/>
            <ac:spMk id="65" creationId="{64A98147-8EF9-4430-B93D-CE7C88DB2529}"/>
          </ac:spMkLst>
        </pc:spChg>
        <pc:spChg chg="del">
          <ac:chgData name="Ma Angelica Serrano" userId="caaf93dd-8c4a-4c54-bdcf-44a7716f6fdb" providerId="ADAL" clId="{2C2C5CB0-5814-4542-836D-BA9B4C9FDFD9}" dt="2021-08-10T03:04:46.508" v="1274" actId="478"/>
          <ac:spMkLst>
            <pc:docMk/>
            <pc:sldMk cId="37102219" sldId="262"/>
            <ac:spMk id="66" creationId="{DC82C1D3-77A8-4B76-98E2-19FC0CD58B0A}"/>
          </ac:spMkLst>
        </pc:spChg>
        <pc:spChg chg="del">
          <ac:chgData name="Ma Angelica Serrano" userId="caaf93dd-8c4a-4c54-bdcf-44a7716f6fdb" providerId="ADAL" clId="{2C2C5CB0-5814-4542-836D-BA9B4C9FDFD9}" dt="2021-08-10T03:04:46.508" v="1274" actId="478"/>
          <ac:spMkLst>
            <pc:docMk/>
            <pc:sldMk cId="37102219" sldId="262"/>
            <ac:spMk id="67" creationId="{4D2E5F2B-241F-4B28-BEDE-C0EFAD4AB98D}"/>
          </ac:spMkLst>
        </pc:spChg>
        <pc:spChg chg="del">
          <ac:chgData name="Ma Angelica Serrano" userId="caaf93dd-8c4a-4c54-bdcf-44a7716f6fdb" providerId="ADAL" clId="{2C2C5CB0-5814-4542-836D-BA9B4C9FDFD9}" dt="2021-08-10T03:04:46.508" v="1274" actId="478"/>
          <ac:spMkLst>
            <pc:docMk/>
            <pc:sldMk cId="37102219" sldId="262"/>
            <ac:spMk id="68" creationId="{FF5AF951-13BA-402E-8991-E6405581D161}"/>
          </ac:spMkLst>
        </pc:spChg>
        <pc:spChg chg="del">
          <ac:chgData name="Ma Angelica Serrano" userId="caaf93dd-8c4a-4c54-bdcf-44a7716f6fdb" providerId="ADAL" clId="{2C2C5CB0-5814-4542-836D-BA9B4C9FDFD9}" dt="2021-08-10T03:04:46.508" v="1274" actId="478"/>
          <ac:spMkLst>
            <pc:docMk/>
            <pc:sldMk cId="37102219" sldId="262"/>
            <ac:spMk id="69" creationId="{19084159-103A-473D-8CCC-9129C0B9D12E}"/>
          </ac:spMkLst>
        </pc:spChg>
        <pc:spChg chg="del">
          <ac:chgData name="Ma Angelica Serrano" userId="caaf93dd-8c4a-4c54-bdcf-44a7716f6fdb" providerId="ADAL" clId="{2C2C5CB0-5814-4542-836D-BA9B4C9FDFD9}" dt="2021-08-10T03:04:46.508" v="1274" actId="478"/>
          <ac:spMkLst>
            <pc:docMk/>
            <pc:sldMk cId="37102219" sldId="262"/>
            <ac:spMk id="70" creationId="{82CCC8BC-36AA-4EDF-8C95-DE73CBB8F755}"/>
          </ac:spMkLst>
        </pc:spChg>
        <pc:spChg chg="del">
          <ac:chgData name="Ma Angelica Serrano" userId="caaf93dd-8c4a-4c54-bdcf-44a7716f6fdb" providerId="ADAL" clId="{2C2C5CB0-5814-4542-836D-BA9B4C9FDFD9}" dt="2021-08-10T03:04:46.508" v="1274" actId="478"/>
          <ac:spMkLst>
            <pc:docMk/>
            <pc:sldMk cId="37102219" sldId="262"/>
            <ac:spMk id="71" creationId="{0C4B7347-2E5C-4C85-8182-22AE6351DCB7}"/>
          </ac:spMkLst>
        </pc:spChg>
        <pc:spChg chg="del">
          <ac:chgData name="Ma Angelica Serrano" userId="caaf93dd-8c4a-4c54-bdcf-44a7716f6fdb" providerId="ADAL" clId="{2C2C5CB0-5814-4542-836D-BA9B4C9FDFD9}" dt="2021-08-10T03:04:46.508" v="1274" actId="478"/>
          <ac:spMkLst>
            <pc:docMk/>
            <pc:sldMk cId="37102219" sldId="262"/>
            <ac:spMk id="72" creationId="{36AA4E56-2223-48A8-8B26-8B8275692B7C}"/>
          </ac:spMkLst>
        </pc:spChg>
        <pc:spChg chg="del">
          <ac:chgData name="Ma Angelica Serrano" userId="caaf93dd-8c4a-4c54-bdcf-44a7716f6fdb" providerId="ADAL" clId="{2C2C5CB0-5814-4542-836D-BA9B4C9FDFD9}" dt="2021-08-10T03:04:46.508" v="1274" actId="478"/>
          <ac:spMkLst>
            <pc:docMk/>
            <pc:sldMk cId="37102219" sldId="262"/>
            <ac:spMk id="73" creationId="{578EEA84-20CF-4282-A40B-925295A98546}"/>
          </ac:spMkLst>
        </pc:spChg>
        <pc:spChg chg="del">
          <ac:chgData name="Ma Angelica Serrano" userId="caaf93dd-8c4a-4c54-bdcf-44a7716f6fdb" providerId="ADAL" clId="{2C2C5CB0-5814-4542-836D-BA9B4C9FDFD9}" dt="2021-08-10T03:04:46.508" v="1274" actId="478"/>
          <ac:spMkLst>
            <pc:docMk/>
            <pc:sldMk cId="37102219" sldId="262"/>
            <ac:spMk id="74" creationId="{ACDB30DE-98FD-4F5D-9486-FEA55A8108F4}"/>
          </ac:spMkLst>
        </pc:spChg>
        <pc:spChg chg="del">
          <ac:chgData name="Ma Angelica Serrano" userId="caaf93dd-8c4a-4c54-bdcf-44a7716f6fdb" providerId="ADAL" clId="{2C2C5CB0-5814-4542-836D-BA9B4C9FDFD9}" dt="2021-08-10T03:04:46.508" v="1274" actId="478"/>
          <ac:spMkLst>
            <pc:docMk/>
            <pc:sldMk cId="37102219" sldId="262"/>
            <ac:spMk id="75" creationId="{6C1BFA0C-2E80-44B3-A1ED-C5B77237DBB0}"/>
          </ac:spMkLst>
        </pc:spChg>
        <pc:spChg chg="del">
          <ac:chgData name="Ma Angelica Serrano" userId="caaf93dd-8c4a-4c54-bdcf-44a7716f6fdb" providerId="ADAL" clId="{2C2C5CB0-5814-4542-836D-BA9B4C9FDFD9}" dt="2021-08-10T03:04:46.508" v="1274" actId="478"/>
          <ac:spMkLst>
            <pc:docMk/>
            <pc:sldMk cId="37102219" sldId="262"/>
            <ac:spMk id="76" creationId="{3B928896-314D-40BB-A4B1-8183486F2941}"/>
          </ac:spMkLst>
        </pc:spChg>
        <pc:spChg chg="del">
          <ac:chgData name="Ma Angelica Serrano" userId="caaf93dd-8c4a-4c54-bdcf-44a7716f6fdb" providerId="ADAL" clId="{2C2C5CB0-5814-4542-836D-BA9B4C9FDFD9}" dt="2021-08-10T03:04:46.508" v="1274" actId="478"/>
          <ac:spMkLst>
            <pc:docMk/>
            <pc:sldMk cId="37102219" sldId="262"/>
            <ac:spMk id="77" creationId="{B5F29904-178D-403A-BD43-F09BA291758A}"/>
          </ac:spMkLst>
        </pc:spChg>
        <pc:spChg chg="del">
          <ac:chgData name="Ma Angelica Serrano" userId="caaf93dd-8c4a-4c54-bdcf-44a7716f6fdb" providerId="ADAL" clId="{2C2C5CB0-5814-4542-836D-BA9B4C9FDFD9}" dt="2021-08-10T03:04:46.508" v="1274" actId="478"/>
          <ac:spMkLst>
            <pc:docMk/>
            <pc:sldMk cId="37102219" sldId="262"/>
            <ac:spMk id="78" creationId="{79581F34-FB54-4300-810C-5E679AC2E4DE}"/>
          </ac:spMkLst>
        </pc:spChg>
        <pc:spChg chg="del">
          <ac:chgData name="Ma Angelica Serrano" userId="caaf93dd-8c4a-4c54-bdcf-44a7716f6fdb" providerId="ADAL" clId="{2C2C5CB0-5814-4542-836D-BA9B4C9FDFD9}" dt="2021-08-10T03:04:46.508" v="1274" actId="478"/>
          <ac:spMkLst>
            <pc:docMk/>
            <pc:sldMk cId="37102219" sldId="262"/>
            <ac:spMk id="79" creationId="{6E35E356-EA62-41C9-8AF7-92D32BCB5BD1}"/>
          </ac:spMkLst>
        </pc:spChg>
        <pc:spChg chg="del">
          <ac:chgData name="Ma Angelica Serrano" userId="caaf93dd-8c4a-4c54-bdcf-44a7716f6fdb" providerId="ADAL" clId="{2C2C5CB0-5814-4542-836D-BA9B4C9FDFD9}" dt="2021-08-10T03:04:46.508" v="1274" actId="478"/>
          <ac:spMkLst>
            <pc:docMk/>
            <pc:sldMk cId="37102219" sldId="262"/>
            <ac:spMk id="80" creationId="{9CE76A9C-1008-46DB-A9A1-3D85E0F49F33}"/>
          </ac:spMkLst>
        </pc:spChg>
        <pc:spChg chg="del">
          <ac:chgData name="Ma Angelica Serrano" userId="caaf93dd-8c4a-4c54-bdcf-44a7716f6fdb" providerId="ADAL" clId="{2C2C5CB0-5814-4542-836D-BA9B4C9FDFD9}" dt="2021-08-10T03:04:46.508" v="1274" actId="478"/>
          <ac:spMkLst>
            <pc:docMk/>
            <pc:sldMk cId="37102219" sldId="262"/>
            <ac:spMk id="81" creationId="{4A3C1581-AEF7-449B-86EC-4EA4F1A9D53F}"/>
          </ac:spMkLst>
        </pc:spChg>
        <pc:spChg chg="del">
          <ac:chgData name="Ma Angelica Serrano" userId="caaf93dd-8c4a-4c54-bdcf-44a7716f6fdb" providerId="ADAL" clId="{2C2C5CB0-5814-4542-836D-BA9B4C9FDFD9}" dt="2021-08-10T03:04:46.508" v="1274" actId="478"/>
          <ac:spMkLst>
            <pc:docMk/>
            <pc:sldMk cId="37102219" sldId="262"/>
            <ac:spMk id="82" creationId="{4BBA2277-8092-42C0-99A6-BCB42A6FDDEA}"/>
          </ac:spMkLst>
        </pc:spChg>
        <pc:spChg chg="del">
          <ac:chgData name="Ma Angelica Serrano" userId="caaf93dd-8c4a-4c54-bdcf-44a7716f6fdb" providerId="ADAL" clId="{2C2C5CB0-5814-4542-836D-BA9B4C9FDFD9}" dt="2021-08-10T03:04:46.508" v="1274" actId="478"/>
          <ac:spMkLst>
            <pc:docMk/>
            <pc:sldMk cId="37102219" sldId="262"/>
            <ac:spMk id="83" creationId="{9F24ECAD-EBA7-4735-896B-8AA0EE1288A9}"/>
          </ac:spMkLst>
        </pc:spChg>
        <pc:spChg chg="del">
          <ac:chgData name="Ma Angelica Serrano" userId="caaf93dd-8c4a-4c54-bdcf-44a7716f6fdb" providerId="ADAL" clId="{2C2C5CB0-5814-4542-836D-BA9B4C9FDFD9}" dt="2021-08-10T03:04:46.508" v="1274" actId="478"/>
          <ac:spMkLst>
            <pc:docMk/>
            <pc:sldMk cId="37102219" sldId="262"/>
            <ac:spMk id="84" creationId="{E329421F-865F-482D-95D4-C4A92D441F4E}"/>
          </ac:spMkLst>
        </pc:spChg>
        <pc:spChg chg="del">
          <ac:chgData name="Ma Angelica Serrano" userId="caaf93dd-8c4a-4c54-bdcf-44a7716f6fdb" providerId="ADAL" clId="{2C2C5CB0-5814-4542-836D-BA9B4C9FDFD9}" dt="2021-08-10T03:04:46.508" v="1274" actId="478"/>
          <ac:spMkLst>
            <pc:docMk/>
            <pc:sldMk cId="37102219" sldId="262"/>
            <ac:spMk id="85" creationId="{5CB8B2E7-8641-42D3-84ED-48C13DF965FA}"/>
          </ac:spMkLst>
        </pc:spChg>
        <pc:spChg chg="del">
          <ac:chgData name="Ma Angelica Serrano" userId="caaf93dd-8c4a-4c54-bdcf-44a7716f6fdb" providerId="ADAL" clId="{2C2C5CB0-5814-4542-836D-BA9B4C9FDFD9}" dt="2021-08-10T03:04:46.508" v="1274" actId="478"/>
          <ac:spMkLst>
            <pc:docMk/>
            <pc:sldMk cId="37102219" sldId="262"/>
            <ac:spMk id="86" creationId="{5F7C77DB-0B09-4E8A-A3C7-B90B608F9ACB}"/>
          </ac:spMkLst>
        </pc:spChg>
        <pc:spChg chg="del">
          <ac:chgData name="Ma Angelica Serrano" userId="caaf93dd-8c4a-4c54-bdcf-44a7716f6fdb" providerId="ADAL" clId="{2C2C5CB0-5814-4542-836D-BA9B4C9FDFD9}" dt="2021-08-10T03:04:46.508" v="1274" actId="478"/>
          <ac:spMkLst>
            <pc:docMk/>
            <pc:sldMk cId="37102219" sldId="262"/>
            <ac:spMk id="87" creationId="{394774B3-6511-4CCA-968A-D6E0E140F3A4}"/>
          </ac:spMkLst>
        </pc:spChg>
        <pc:spChg chg="add del mod">
          <ac:chgData name="Ma Angelica Serrano" userId="caaf93dd-8c4a-4c54-bdcf-44a7716f6fdb" providerId="ADAL" clId="{2C2C5CB0-5814-4542-836D-BA9B4C9FDFD9}" dt="2021-08-10T03:05:11.828" v="1278" actId="478"/>
          <ac:spMkLst>
            <pc:docMk/>
            <pc:sldMk cId="37102219" sldId="262"/>
            <ac:spMk id="140" creationId="{01ADA177-EEBD-4ADC-B72E-DBA4763B5704}"/>
          </ac:spMkLst>
        </pc:spChg>
        <pc:spChg chg="add del mod">
          <ac:chgData name="Ma Angelica Serrano" userId="caaf93dd-8c4a-4c54-bdcf-44a7716f6fdb" providerId="ADAL" clId="{2C2C5CB0-5814-4542-836D-BA9B4C9FDFD9}" dt="2021-08-10T03:05:11.828" v="1278" actId="478"/>
          <ac:spMkLst>
            <pc:docMk/>
            <pc:sldMk cId="37102219" sldId="262"/>
            <ac:spMk id="141" creationId="{3076DEE4-198D-4284-8745-5E0820495280}"/>
          </ac:spMkLst>
        </pc:spChg>
        <pc:spChg chg="add del mod">
          <ac:chgData name="Ma Angelica Serrano" userId="caaf93dd-8c4a-4c54-bdcf-44a7716f6fdb" providerId="ADAL" clId="{2C2C5CB0-5814-4542-836D-BA9B4C9FDFD9}" dt="2021-08-10T03:05:11.828" v="1278" actId="478"/>
          <ac:spMkLst>
            <pc:docMk/>
            <pc:sldMk cId="37102219" sldId="262"/>
            <ac:spMk id="142" creationId="{2BFB1B6C-FEDF-473D-825A-65221503318A}"/>
          </ac:spMkLst>
        </pc:spChg>
        <pc:spChg chg="add del mod">
          <ac:chgData name="Ma Angelica Serrano" userId="caaf93dd-8c4a-4c54-bdcf-44a7716f6fdb" providerId="ADAL" clId="{2C2C5CB0-5814-4542-836D-BA9B4C9FDFD9}" dt="2021-08-10T03:05:11.828" v="1278" actId="478"/>
          <ac:spMkLst>
            <pc:docMk/>
            <pc:sldMk cId="37102219" sldId="262"/>
            <ac:spMk id="143" creationId="{7D6BD784-9BFA-4028-B371-F8ED85E6D6D3}"/>
          </ac:spMkLst>
        </pc:spChg>
        <pc:spChg chg="add del mod">
          <ac:chgData name="Ma Angelica Serrano" userId="caaf93dd-8c4a-4c54-bdcf-44a7716f6fdb" providerId="ADAL" clId="{2C2C5CB0-5814-4542-836D-BA9B4C9FDFD9}" dt="2021-08-10T03:05:11.828" v="1278" actId="478"/>
          <ac:spMkLst>
            <pc:docMk/>
            <pc:sldMk cId="37102219" sldId="262"/>
            <ac:spMk id="144" creationId="{D3AC55C8-9797-48CC-A47F-5101EBE75D93}"/>
          </ac:spMkLst>
        </pc:spChg>
        <pc:spChg chg="add del mod">
          <ac:chgData name="Ma Angelica Serrano" userId="caaf93dd-8c4a-4c54-bdcf-44a7716f6fdb" providerId="ADAL" clId="{2C2C5CB0-5814-4542-836D-BA9B4C9FDFD9}" dt="2021-08-10T03:05:11.828" v="1278" actId="478"/>
          <ac:spMkLst>
            <pc:docMk/>
            <pc:sldMk cId="37102219" sldId="262"/>
            <ac:spMk id="145" creationId="{A9B586A3-F6DF-4FFE-AA19-A52435136DF0}"/>
          </ac:spMkLst>
        </pc:spChg>
        <pc:spChg chg="add del mod">
          <ac:chgData name="Ma Angelica Serrano" userId="caaf93dd-8c4a-4c54-bdcf-44a7716f6fdb" providerId="ADAL" clId="{2C2C5CB0-5814-4542-836D-BA9B4C9FDFD9}" dt="2021-08-10T03:05:11.828" v="1278" actId="478"/>
          <ac:spMkLst>
            <pc:docMk/>
            <pc:sldMk cId="37102219" sldId="262"/>
            <ac:spMk id="146" creationId="{36524E4B-C691-41D6-9447-0818D39F51E2}"/>
          </ac:spMkLst>
        </pc:spChg>
        <pc:spChg chg="del">
          <ac:chgData name="Ma Angelica Serrano" userId="caaf93dd-8c4a-4c54-bdcf-44a7716f6fdb" providerId="ADAL" clId="{2C2C5CB0-5814-4542-836D-BA9B4C9FDFD9}" dt="2021-08-10T03:04:46.508" v="1274" actId="478"/>
          <ac:spMkLst>
            <pc:docMk/>
            <pc:sldMk cId="37102219" sldId="262"/>
            <ac:spMk id="153" creationId="{571919C9-ED02-4125-8F0B-D5D3E3F8D828}"/>
          </ac:spMkLst>
        </pc:spChg>
        <pc:spChg chg="del">
          <ac:chgData name="Ma Angelica Serrano" userId="caaf93dd-8c4a-4c54-bdcf-44a7716f6fdb" providerId="ADAL" clId="{2C2C5CB0-5814-4542-836D-BA9B4C9FDFD9}" dt="2021-08-10T03:04:46.508" v="1274" actId="478"/>
          <ac:spMkLst>
            <pc:docMk/>
            <pc:sldMk cId="37102219" sldId="262"/>
            <ac:spMk id="154" creationId="{E65DED12-C559-41D0-AE56-F47E0B749116}"/>
          </ac:spMkLst>
        </pc:spChg>
        <pc:spChg chg="del">
          <ac:chgData name="Ma Angelica Serrano" userId="caaf93dd-8c4a-4c54-bdcf-44a7716f6fdb" providerId="ADAL" clId="{2C2C5CB0-5814-4542-836D-BA9B4C9FDFD9}" dt="2021-08-10T03:04:46.508" v="1274" actId="478"/>
          <ac:spMkLst>
            <pc:docMk/>
            <pc:sldMk cId="37102219" sldId="262"/>
            <ac:spMk id="155" creationId="{8A3E7894-8B82-467A-8ACA-077287F2C3E1}"/>
          </ac:spMkLst>
        </pc:spChg>
        <pc:spChg chg="del">
          <ac:chgData name="Ma Angelica Serrano" userId="caaf93dd-8c4a-4c54-bdcf-44a7716f6fdb" providerId="ADAL" clId="{2C2C5CB0-5814-4542-836D-BA9B4C9FDFD9}" dt="2021-08-10T03:04:46.508" v="1274" actId="478"/>
          <ac:spMkLst>
            <pc:docMk/>
            <pc:sldMk cId="37102219" sldId="262"/>
            <ac:spMk id="156" creationId="{961A4D36-3162-4052-88AD-AAB30AC7B270}"/>
          </ac:spMkLst>
        </pc:spChg>
        <pc:spChg chg="del">
          <ac:chgData name="Ma Angelica Serrano" userId="caaf93dd-8c4a-4c54-bdcf-44a7716f6fdb" providerId="ADAL" clId="{2C2C5CB0-5814-4542-836D-BA9B4C9FDFD9}" dt="2021-08-10T03:04:46.508" v="1274" actId="478"/>
          <ac:spMkLst>
            <pc:docMk/>
            <pc:sldMk cId="37102219" sldId="262"/>
            <ac:spMk id="171" creationId="{507210EA-D578-411B-9F4B-8CDD44CF81AF}"/>
          </ac:spMkLst>
        </pc:spChg>
        <pc:spChg chg="del">
          <ac:chgData name="Ma Angelica Serrano" userId="caaf93dd-8c4a-4c54-bdcf-44a7716f6fdb" providerId="ADAL" clId="{2C2C5CB0-5814-4542-836D-BA9B4C9FDFD9}" dt="2021-08-10T03:04:46.508" v="1274" actId="478"/>
          <ac:spMkLst>
            <pc:docMk/>
            <pc:sldMk cId="37102219" sldId="262"/>
            <ac:spMk id="172" creationId="{C46E8307-ED11-4091-8C6C-690911A255FA}"/>
          </ac:spMkLst>
        </pc:spChg>
        <pc:spChg chg="del">
          <ac:chgData name="Ma Angelica Serrano" userId="caaf93dd-8c4a-4c54-bdcf-44a7716f6fdb" providerId="ADAL" clId="{2C2C5CB0-5814-4542-836D-BA9B4C9FDFD9}" dt="2021-08-10T03:04:46.508" v="1274" actId="478"/>
          <ac:spMkLst>
            <pc:docMk/>
            <pc:sldMk cId="37102219" sldId="262"/>
            <ac:spMk id="173" creationId="{34B93772-4CE0-429C-92C2-B47C0EF14B31}"/>
          </ac:spMkLst>
        </pc:spChg>
        <pc:spChg chg="del">
          <ac:chgData name="Ma Angelica Serrano" userId="caaf93dd-8c4a-4c54-bdcf-44a7716f6fdb" providerId="ADAL" clId="{2C2C5CB0-5814-4542-836D-BA9B4C9FDFD9}" dt="2021-08-10T03:04:46.508" v="1274" actId="478"/>
          <ac:spMkLst>
            <pc:docMk/>
            <pc:sldMk cId="37102219" sldId="262"/>
            <ac:spMk id="174" creationId="{4B7FD29F-C46B-4FBF-A039-AA16BF8FCF36}"/>
          </ac:spMkLst>
        </pc:spChg>
        <pc:spChg chg="del">
          <ac:chgData name="Ma Angelica Serrano" userId="caaf93dd-8c4a-4c54-bdcf-44a7716f6fdb" providerId="ADAL" clId="{2C2C5CB0-5814-4542-836D-BA9B4C9FDFD9}" dt="2021-08-10T03:04:46.508" v="1274" actId="478"/>
          <ac:spMkLst>
            <pc:docMk/>
            <pc:sldMk cId="37102219" sldId="262"/>
            <ac:spMk id="175" creationId="{CB1F7439-EDC5-422C-B10A-032CA2DE117A}"/>
          </ac:spMkLst>
        </pc:spChg>
        <pc:spChg chg="del">
          <ac:chgData name="Ma Angelica Serrano" userId="caaf93dd-8c4a-4c54-bdcf-44a7716f6fdb" providerId="ADAL" clId="{2C2C5CB0-5814-4542-836D-BA9B4C9FDFD9}" dt="2021-08-10T03:04:46.508" v="1274" actId="478"/>
          <ac:spMkLst>
            <pc:docMk/>
            <pc:sldMk cId="37102219" sldId="262"/>
            <ac:spMk id="176" creationId="{FB11BDA0-E50D-441C-A572-E26693104859}"/>
          </ac:spMkLst>
        </pc:spChg>
        <pc:spChg chg="del">
          <ac:chgData name="Ma Angelica Serrano" userId="caaf93dd-8c4a-4c54-bdcf-44a7716f6fdb" providerId="ADAL" clId="{2C2C5CB0-5814-4542-836D-BA9B4C9FDFD9}" dt="2021-08-10T03:04:46.508" v="1274" actId="478"/>
          <ac:spMkLst>
            <pc:docMk/>
            <pc:sldMk cId="37102219" sldId="262"/>
            <ac:spMk id="177" creationId="{BAD23946-3E15-40B8-8F33-5FB9BB0103CC}"/>
          </ac:spMkLst>
        </pc:spChg>
        <pc:spChg chg="del">
          <ac:chgData name="Ma Angelica Serrano" userId="caaf93dd-8c4a-4c54-bdcf-44a7716f6fdb" providerId="ADAL" clId="{2C2C5CB0-5814-4542-836D-BA9B4C9FDFD9}" dt="2021-08-10T03:04:46.508" v="1274" actId="478"/>
          <ac:spMkLst>
            <pc:docMk/>
            <pc:sldMk cId="37102219" sldId="262"/>
            <ac:spMk id="178" creationId="{D60E6CE1-9F0F-405D-8571-7B3B5789B056}"/>
          </ac:spMkLst>
        </pc:spChg>
        <pc:spChg chg="del">
          <ac:chgData name="Ma Angelica Serrano" userId="caaf93dd-8c4a-4c54-bdcf-44a7716f6fdb" providerId="ADAL" clId="{2C2C5CB0-5814-4542-836D-BA9B4C9FDFD9}" dt="2021-08-10T03:04:46.508" v="1274" actId="478"/>
          <ac:spMkLst>
            <pc:docMk/>
            <pc:sldMk cId="37102219" sldId="262"/>
            <ac:spMk id="179" creationId="{400B53BC-E140-49B3-8F00-8C1964221272}"/>
          </ac:spMkLst>
        </pc:spChg>
        <pc:spChg chg="del">
          <ac:chgData name="Ma Angelica Serrano" userId="caaf93dd-8c4a-4c54-bdcf-44a7716f6fdb" providerId="ADAL" clId="{2C2C5CB0-5814-4542-836D-BA9B4C9FDFD9}" dt="2021-08-10T03:04:46.508" v="1274" actId="478"/>
          <ac:spMkLst>
            <pc:docMk/>
            <pc:sldMk cId="37102219" sldId="262"/>
            <ac:spMk id="180" creationId="{E6CF5A1A-2673-45E7-AC15-7FCF9DBCF887}"/>
          </ac:spMkLst>
        </pc:spChg>
        <pc:spChg chg="del">
          <ac:chgData name="Ma Angelica Serrano" userId="caaf93dd-8c4a-4c54-bdcf-44a7716f6fdb" providerId="ADAL" clId="{2C2C5CB0-5814-4542-836D-BA9B4C9FDFD9}" dt="2021-08-10T03:04:46.508" v="1274" actId="478"/>
          <ac:spMkLst>
            <pc:docMk/>
            <pc:sldMk cId="37102219" sldId="262"/>
            <ac:spMk id="181" creationId="{9C3D2E80-38B3-49C8-8189-BBE9EC425E4E}"/>
          </ac:spMkLst>
        </pc:spChg>
        <pc:spChg chg="del">
          <ac:chgData name="Ma Angelica Serrano" userId="caaf93dd-8c4a-4c54-bdcf-44a7716f6fdb" providerId="ADAL" clId="{2C2C5CB0-5814-4542-836D-BA9B4C9FDFD9}" dt="2021-08-10T03:04:46.508" v="1274" actId="478"/>
          <ac:spMkLst>
            <pc:docMk/>
            <pc:sldMk cId="37102219" sldId="262"/>
            <ac:spMk id="182" creationId="{AF49E1FC-7E7A-4A95-9B75-871F5FD5D65C}"/>
          </ac:spMkLst>
        </pc:spChg>
        <pc:spChg chg="del">
          <ac:chgData name="Ma Angelica Serrano" userId="caaf93dd-8c4a-4c54-bdcf-44a7716f6fdb" providerId="ADAL" clId="{2C2C5CB0-5814-4542-836D-BA9B4C9FDFD9}" dt="2021-08-10T03:04:46.508" v="1274" actId="478"/>
          <ac:spMkLst>
            <pc:docMk/>
            <pc:sldMk cId="37102219" sldId="262"/>
            <ac:spMk id="183" creationId="{45AD6954-BA8A-4EB7-BF73-933F3AFEF54B}"/>
          </ac:spMkLst>
        </pc:spChg>
        <pc:spChg chg="del">
          <ac:chgData name="Ma Angelica Serrano" userId="caaf93dd-8c4a-4c54-bdcf-44a7716f6fdb" providerId="ADAL" clId="{2C2C5CB0-5814-4542-836D-BA9B4C9FDFD9}" dt="2021-08-10T03:04:46.508" v="1274" actId="478"/>
          <ac:spMkLst>
            <pc:docMk/>
            <pc:sldMk cId="37102219" sldId="262"/>
            <ac:spMk id="184" creationId="{96FA4EA1-FB45-404A-B638-36DF72295F7A}"/>
          </ac:spMkLst>
        </pc:spChg>
        <pc:spChg chg="del">
          <ac:chgData name="Ma Angelica Serrano" userId="caaf93dd-8c4a-4c54-bdcf-44a7716f6fdb" providerId="ADAL" clId="{2C2C5CB0-5814-4542-836D-BA9B4C9FDFD9}" dt="2021-08-10T03:04:46.508" v="1274" actId="478"/>
          <ac:spMkLst>
            <pc:docMk/>
            <pc:sldMk cId="37102219" sldId="262"/>
            <ac:spMk id="192" creationId="{D7C448FC-2ED5-4074-A352-EE7327A39262}"/>
          </ac:spMkLst>
        </pc:spChg>
        <pc:spChg chg="del">
          <ac:chgData name="Ma Angelica Serrano" userId="caaf93dd-8c4a-4c54-bdcf-44a7716f6fdb" providerId="ADAL" clId="{2C2C5CB0-5814-4542-836D-BA9B4C9FDFD9}" dt="2021-08-10T03:04:46.508" v="1274" actId="478"/>
          <ac:spMkLst>
            <pc:docMk/>
            <pc:sldMk cId="37102219" sldId="262"/>
            <ac:spMk id="194" creationId="{0D598067-F238-4849-A3C4-203022304ECF}"/>
          </ac:spMkLst>
        </pc:spChg>
        <pc:spChg chg="del">
          <ac:chgData name="Ma Angelica Serrano" userId="caaf93dd-8c4a-4c54-bdcf-44a7716f6fdb" providerId="ADAL" clId="{2C2C5CB0-5814-4542-836D-BA9B4C9FDFD9}" dt="2021-08-10T03:04:46.508" v="1274" actId="478"/>
          <ac:spMkLst>
            <pc:docMk/>
            <pc:sldMk cId="37102219" sldId="262"/>
            <ac:spMk id="195" creationId="{ABEF2FFA-9FEB-4368-96E9-4890BF0AF6AD}"/>
          </ac:spMkLst>
        </pc:spChg>
        <pc:spChg chg="add del mod">
          <ac:chgData name="Ma Angelica Serrano" userId="caaf93dd-8c4a-4c54-bdcf-44a7716f6fdb" providerId="ADAL" clId="{2C2C5CB0-5814-4542-836D-BA9B4C9FDFD9}" dt="2021-08-10T03:05:11.828" v="1278" actId="478"/>
          <ac:spMkLst>
            <pc:docMk/>
            <pc:sldMk cId="37102219" sldId="262"/>
            <ac:spMk id="197" creationId="{89D6F345-FDB4-4364-B771-FE4D9329D907}"/>
          </ac:spMkLst>
        </pc:spChg>
        <pc:spChg chg="add del mod">
          <ac:chgData name="Ma Angelica Serrano" userId="caaf93dd-8c4a-4c54-bdcf-44a7716f6fdb" providerId="ADAL" clId="{2C2C5CB0-5814-4542-836D-BA9B4C9FDFD9}" dt="2021-08-10T03:05:11.828" v="1278" actId="478"/>
          <ac:spMkLst>
            <pc:docMk/>
            <pc:sldMk cId="37102219" sldId="262"/>
            <ac:spMk id="198" creationId="{15FC6C09-C934-44D9-B414-A02C419BABEC}"/>
          </ac:spMkLst>
        </pc:spChg>
        <pc:spChg chg="add del mod">
          <ac:chgData name="Ma Angelica Serrano" userId="caaf93dd-8c4a-4c54-bdcf-44a7716f6fdb" providerId="ADAL" clId="{2C2C5CB0-5814-4542-836D-BA9B4C9FDFD9}" dt="2021-08-10T03:05:11.828" v="1278" actId="478"/>
          <ac:spMkLst>
            <pc:docMk/>
            <pc:sldMk cId="37102219" sldId="262"/>
            <ac:spMk id="199" creationId="{F2000BC1-1736-4067-9738-02953CE99EA6}"/>
          </ac:spMkLst>
        </pc:spChg>
        <pc:spChg chg="add del mod">
          <ac:chgData name="Ma Angelica Serrano" userId="caaf93dd-8c4a-4c54-bdcf-44a7716f6fdb" providerId="ADAL" clId="{2C2C5CB0-5814-4542-836D-BA9B4C9FDFD9}" dt="2021-08-10T03:05:11.828" v="1278" actId="478"/>
          <ac:spMkLst>
            <pc:docMk/>
            <pc:sldMk cId="37102219" sldId="262"/>
            <ac:spMk id="200" creationId="{8313F9FA-DC09-4675-B4C9-834AB6F12132}"/>
          </ac:spMkLst>
        </pc:spChg>
        <pc:spChg chg="add del mod">
          <ac:chgData name="Ma Angelica Serrano" userId="caaf93dd-8c4a-4c54-bdcf-44a7716f6fdb" providerId="ADAL" clId="{2C2C5CB0-5814-4542-836D-BA9B4C9FDFD9}" dt="2021-08-10T03:05:11.828" v="1278" actId="478"/>
          <ac:spMkLst>
            <pc:docMk/>
            <pc:sldMk cId="37102219" sldId="262"/>
            <ac:spMk id="201" creationId="{37885F85-1487-44D7-90B6-3903ACD24642}"/>
          </ac:spMkLst>
        </pc:spChg>
        <pc:spChg chg="add del mod">
          <ac:chgData name="Ma Angelica Serrano" userId="caaf93dd-8c4a-4c54-bdcf-44a7716f6fdb" providerId="ADAL" clId="{2C2C5CB0-5814-4542-836D-BA9B4C9FDFD9}" dt="2021-08-10T03:05:11.828" v="1278" actId="478"/>
          <ac:spMkLst>
            <pc:docMk/>
            <pc:sldMk cId="37102219" sldId="262"/>
            <ac:spMk id="202" creationId="{15E0C8BD-3ACA-43D1-88B3-98CFA17D865F}"/>
          </ac:spMkLst>
        </pc:spChg>
        <pc:spChg chg="add del mod">
          <ac:chgData name="Ma Angelica Serrano" userId="caaf93dd-8c4a-4c54-bdcf-44a7716f6fdb" providerId="ADAL" clId="{2C2C5CB0-5814-4542-836D-BA9B4C9FDFD9}" dt="2021-08-10T03:05:11.828" v="1278" actId="478"/>
          <ac:spMkLst>
            <pc:docMk/>
            <pc:sldMk cId="37102219" sldId="262"/>
            <ac:spMk id="203" creationId="{B7BD7150-F640-463C-B67B-E12288A8B0CF}"/>
          </ac:spMkLst>
        </pc:spChg>
        <pc:spChg chg="add del mod">
          <ac:chgData name="Ma Angelica Serrano" userId="caaf93dd-8c4a-4c54-bdcf-44a7716f6fdb" providerId="ADAL" clId="{2C2C5CB0-5814-4542-836D-BA9B4C9FDFD9}" dt="2021-08-10T03:05:11.828" v="1278" actId="478"/>
          <ac:spMkLst>
            <pc:docMk/>
            <pc:sldMk cId="37102219" sldId="262"/>
            <ac:spMk id="204" creationId="{75B0D912-1F53-401B-BAF9-9961AB6C298F}"/>
          </ac:spMkLst>
        </pc:spChg>
        <pc:spChg chg="add del mod">
          <ac:chgData name="Ma Angelica Serrano" userId="caaf93dd-8c4a-4c54-bdcf-44a7716f6fdb" providerId="ADAL" clId="{2C2C5CB0-5814-4542-836D-BA9B4C9FDFD9}" dt="2021-08-10T03:05:11.828" v="1278" actId="478"/>
          <ac:spMkLst>
            <pc:docMk/>
            <pc:sldMk cId="37102219" sldId="262"/>
            <ac:spMk id="205" creationId="{99B55770-096E-48BC-BE5E-6609C0D5F3C6}"/>
          </ac:spMkLst>
        </pc:spChg>
        <pc:spChg chg="add del mod">
          <ac:chgData name="Ma Angelica Serrano" userId="caaf93dd-8c4a-4c54-bdcf-44a7716f6fdb" providerId="ADAL" clId="{2C2C5CB0-5814-4542-836D-BA9B4C9FDFD9}" dt="2021-08-10T03:05:11.828" v="1278" actId="478"/>
          <ac:spMkLst>
            <pc:docMk/>
            <pc:sldMk cId="37102219" sldId="262"/>
            <ac:spMk id="206" creationId="{2D7B4640-74A9-43BE-9525-EB3D5204116F}"/>
          </ac:spMkLst>
        </pc:spChg>
        <pc:spChg chg="add del mod">
          <ac:chgData name="Ma Angelica Serrano" userId="caaf93dd-8c4a-4c54-bdcf-44a7716f6fdb" providerId="ADAL" clId="{2C2C5CB0-5814-4542-836D-BA9B4C9FDFD9}" dt="2021-08-10T03:05:11.828" v="1278" actId="478"/>
          <ac:spMkLst>
            <pc:docMk/>
            <pc:sldMk cId="37102219" sldId="262"/>
            <ac:spMk id="207" creationId="{302D4726-13E8-4566-A93C-0DDC3CC4A5B1}"/>
          </ac:spMkLst>
        </pc:spChg>
        <pc:spChg chg="add del mod">
          <ac:chgData name="Ma Angelica Serrano" userId="caaf93dd-8c4a-4c54-bdcf-44a7716f6fdb" providerId="ADAL" clId="{2C2C5CB0-5814-4542-836D-BA9B4C9FDFD9}" dt="2021-08-10T03:05:11.828" v="1278" actId="478"/>
          <ac:spMkLst>
            <pc:docMk/>
            <pc:sldMk cId="37102219" sldId="262"/>
            <ac:spMk id="208" creationId="{1E88796A-5CB7-4E88-823B-BD9F9694B6B3}"/>
          </ac:spMkLst>
        </pc:spChg>
        <pc:spChg chg="add del mod">
          <ac:chgData name="Ma Angelica Serrano" userId="caaf93dd-8c4a-4c54-bdcf-44a7716f6fdb" providerId="ADAL" clId="{2C2C5CB0-5814-4542-836D-BA9B4C9FDFD9}" dt="2021-08-10T03:05:11.828" v="1278" actId="478"/>
          <ac:spMkLst>
            <pc:docMk/>
            <pc:sldMk cId="37102219" sldId="262"/>
            <ac:spMk id="209" creationId="{0AD7049C-7A32-477A-BE53-6D444DE03B85}"/>
          </ac:spMkLst>
        </pc:spChg>
        <pc:spChg chg="add del mod">
          <ac:chgData name="Ma Angelica Serrano" userId="caaf93dd-8c4a-4c54-bdcf-44a7716f6fdb" providerId="ADAL" clId="{2C2C5CB0-5814-4542-836D-BA9B4C9FDFD9}" dt="2021-08-10T03:05:11.828" v="1278" actId="478"/>
          <ac:spMkLst>
            <pc:docMk/>
            <pc:sldMk cId="37102219" sldId="262"/>
            <ac:spMk id="215" creationId="{A1F6F64A-0768-4D5D-8B8A-39A54A365468}"/>
          </ac:spMkLst>
        </pc:spChg>
        <pc:spChg chg="add del mod">
          <ac:chgData name="Ma Angelica Serrano" userId="caaf93dd-8c4a-4c54-bdcf-44a7716f6fdb" providerId="ADAL" clId="{2C2C5CB0-5814-4542-836D-BA9B4C9FDFD9}" dt="2021-08-10T03:05:11.828" v="1278" actId="478"/>
          <ac:spMkLst>
            <pc:docMk/>
            <pc:sldMk cId="37102219" sldId="262"/>
            <ac:spMk id="216" creationId="{AAE5D59F-7FBF-49C6-B3E2-B0DAEC56D849}"/>
          </ac:spMkLst>
        </pc:spChg>
        <pc:spChg chg="add del mod">
          <ac:chgData name="Ma Angelica Serrano" userId="caaf93dd-8c4a-4c54-bdcf-44a7716f6fdb" providerId="ADAL" clId="{2C2C5CB0-5814-4542-836D-BA9B4C9FDFD9}" dt="2021-08-10T03:05:11.828" v="1278" actId="478"/>
          <ac:spMkLst>
            <pc:docMk/>
            <pc:sldMk cId="37102219" sldId="262"/>
            <ac:spMk id="217" creationId="{CB919623-CD82-4AC9-B776-EC5CB6429042}"/>
          </ac:spMkLst>
        </pc:spChg>
        <pc:spChg chg="add del mod">
          <ac:chgData name="Ma Angelica Serrano" userId="caaf93dd-8c4a-4c54-bdcf-44a7716f6fdb" providerId="ADAL" clId="{2C2C5CB0-5814-4542-836D-BA9B4C9FDFD9}" dt="2021-08-10T03:05:11.828" v="1278" actId="478"/>
          <ac:spMkLst>
            <pc:docMk/>
            <pc:sldMk cId="37102219" sldId="262"/>
            <ac:spMk id="218" creationId="{22F00D12-888B-4A82-BA1F-E945B92C7DB3}"/>
          </ac:spMkLst>
        </pc:spChg>
        <pc:spChg chg="add del mod">
          <ac:chgData name="Ma Angelica Serrano" userId="caaf93dd-8c4a-4c54-bdcf-44a7716f6fdb" providerId="ADAL" clId="{2C2C5CB0-5814-4542-836D-BA9B4C9FDFD9}" dt="2021-08-10T03:05:11.828" v="1278" actId="478"/>
          <ac:spMkLst>
            <pc:docMk/>
            <pc:sldMk cId="37102219" sldId="262"/>
            <ac:spMk id="219" creationId="{96D8B46C-0FE0-44A0-8C8B-A6B43271DFD6}"/>
          </ac:spMkLst>
        </pc:spChg>
        <pc:spChg chg="add del mod">
          <ac:chgData name="Ma Angelica Serrano" userId="caaf93dd-8c4a-4c54-bdcf-44a7716f6fdb" providerId="ADAL" clId="{2C2C5CB0-5814-4542-836D-BA9B4C9FDFD9}" dt="2021-08-10T03:05:11.828" v="1278" actId="478"/>
          <ac:spMkLst>
            <pc:docMk/>
            <pc:sldMk cId="37102219" sldId="262"/>
            <ac:spMk id="220" creationId="{AFA8474E-D233-4A10-A1F3-4059BEF109FC}"/>
          </ac:spMkLst>
        </pc:spChg>
        <pc:spChg chg="add del mod">
          <ac:chgData name="Ma Angelica Serrano" userId="caaf93dd-8c4a-4c54-bdcf-44a7716f6fdb" providerId="ADAL" clId="{2C2C5CB0-5814-4542-836D-BA9B4C9FDFD9}" dt="2021-08-10T03:05:11.828" v="1278" actId="478"/>
          <ac:spMkLst>
            <pc:docMk/>
            <pc:sldMk cId="37102219" sldId="262"/>
            <ac:spMk id="223" creationId="{D68C98C9-4031-4305-8301-2C001DAC77B6}"/>
          </ac:spMkLst>
        </pc:spChg>
        <pc:spChg chg="add del mod">
          <ac:chgData name="Ma Angelica Serrano" userId="caaf93dd-8c4a-4c54-bdcf-44a7716f6fdb" providerId="ADAL" clId="{2C2C5CB0-5814-4542-836D-BA9B4C9FDFD9}" dt="2021-08-10T03:05:11.828" v="1278" actId="478"/>
          <ac:spMkLst>
            <pc:docMk/>
            <pc:sldMk cId="37102219" sldId="262"/>
            <ac:spMk id="224" creationId="{9F868189-CA1C-45CF-B084-D0DB1674FF79}"/>
          </ac:spMkLst>
        </pc:spChg>
        <pc:spChg chg="add del mod">
          <ac:chgData name="Ma Angelica Serrano" userId="caaf93dd-8c4a-4c54-bdcf-44a7716f6fdb" providerId="ADAL" clId="{2C2C5CB0-5814-4542-836D-BA9B4C9FDFD9}" dt="2021-08-10T03:05:11.828" v="1278" actId="478"/>
          <ac:spMkLst>
            <pc:docMk/>
            <pc:sldMk cId="37102219" sldId="262"/>
            <ac:spMk id="225" creationId="{D6F85449-E15E-44E4-9589-65807A44C294}"/>
          </ac:spMkLst>
        </pc:spChg>
        <pc:spChg chg="add del mod">
          <ac:chgData name="Ma Angelica Serrano" userId="caaf93dd-8c4a-4c54-bdcf-44a7716f6fdb" providerId="ADAL" clId="{2C2C5CB0-5814-4542-836D-BA9B4C9FDFD9}" dt="2021-08-10T03:05:11.828" v="1278" actId="478"/>
          <ac:spMkLst>
            <pc:docMk/>
            <pc:sldMk cId="37102219" sldId="262"/>
            <ac:spMk id="226" creationId="{3547429F-697A-4C5B-B52A-19E05C9493C0}"/>
          </ac:spMkLst>
        </pc:spChg>
        <pc:spChg chg="add del mod">
          <ac:chgData name="Ma Angelica Serrano" userId="caaf93dd-8c4a-4c54-bdcf-44a7716f6fdb" providerId="ADAL" clId="{2C2C5CB0-5814-4542-836D-BA9B4C9FDFD9}" dt="2021-08-10T03:05:11.828" v="1278" actId="478"/>
          <ac:spMkLst>
            <pc:docMk/>
            <pc:sldMk cId="37102219" sldId="262"/>
            <ac:spMk id="227" creationId="{F93321A0-9B01-40F4-856D-C707937AA315}"/>
          </ac:spMkLst>
        </pc:spChg>
        <pc:spChg chg="add del mod">
          <ac:chgData name="Ma Angelica Serrano" userId="caaf93dd-8c4a-4c54-bdcf-44a7716f6fdb" providerId="ADAL" clId="{2C2C5CB0-5814-4542-836D-BA9B4C9FDFD9}" dt="2021-08-10T03:05:11.828" v="1278" actId="478"/>
          <ac:spMkLst>
            <pc:docMk/>
            <pc:sldMk cId="37102219" sldId="262"/>
            <ac:spMk id="228" creationId="{3F0A6DE9-53EA-4770-B952-9DE705D933B7}"/>
          </ac:spMkLst>
        </pc:spChg>
        <pc:spChg chg="add del mod">
          <ac:chgData name="Ma Angelica Serrano" userId="caaf93dd-8c4a-4c54-bdcf-44a7716f6fdb" providerId="ADAL" clId="{2C2C5CB0-5814-4542-836D-BA9B4C9FDFD9}" dt="2021-08-10T03:06:55.371" v="1290" actId="21"/>
          <ac:spMkLst>
            <pc:docMk/>
            <pc:sldMk cId="37102219" sldId="262"/>
            <ac:spMk id="229" creationId="{6C0F6EEB-3848-4901-9EDA-8CD5BD5F1E0B}"/>
          </ac:spMkLst>
        </pc:spChg>
        <pc:spChg chg="add del mod">
          <ac:chgData name="Ma Angelica Serrano" userId="caaf93dd-8c4a-4c54-bdcf-44a7716f6fdb" providerId="ADAL" clId="{2C2C5CB0-5814-4542-836D-BA9B4C9FDFD9}" dt="2021-08-10T03:06:55.371" v="1290" actId="21"/>
          <ac:spMkLst>
            <pc:docMk/>
            <pc:sldMk cId="37102219" sldId="262"/>
            <ac:spMk id="230" creationId="{199A4CDB-1551-4708-8AAE-C9961DD7897A}"/>
          </ac:spMkLst>
        </pc:spChg>
        <pc:spChg chg="add del mod">
          <ac:chgData name="Ma Angelica Serrano" userId="caaf93dd-8c4a-4c54-bdcf-44a7716f6fdb" providerId="ADAL" clId="{2C2C5CB0-5814-4542-836D-BA9B4C9FDFD9}" dt="2021-08-10T03:06:55.371" v="1290" actId="21"/>
          <ac:spMkLst>
            <pc:docMk/>
            <pc:sldMk cId="37102219" sldId="262"/>
            <ac:spMk id="231" creationId="{06A51EE9-740E-4C66-8D2C-7D19CA59D4B8}"/>
          </ac:spMkLst>
        </pc:spChg>
        <pc:spChg chg="add del mod">
          <ac:chgData name="Ma Angelica Serrano" userId="caaf93dd-8c4a-4c54-bdcf-44a7716f6fdb" providerId="ADAL" clId="{2C2C5CB0-5814-4542-836D-BA9B4C9FDFD9}" dt="2021-08-10T03:06:55.371" v="1290" actId="21"/>
          <ac:spMkLst>
            <pc:docMk/>
            <pc:sldMk cId="37102219" sldId="262"/>
            <ac:spMk id="232" creationId="{2B95F860-BC44-4FD1-9B49-C2A1AA66BA90}"/>
          </ac:spMkLst>
        </pc:spChg>
        <pc:spChg chg="add del mod">
          <ac:chgData name="Ma Angelica Serrano" userId="caaf93dd-8c4a-4c54-bdcf-44a7716f6fdb" providerId="ADAL" clId="{2C2C5CB0-5814-4542-836D-BA9B4C9FDFD9}" dt="2021-08-10T03:06:55.371" v="1290" actId="21"/>
          <ac:spMkLst>
            <pc:docMk/>
            <pc:sldMk cId="37102219" sldId="262"/>
            <ac:spMk id="233" creationId="{34C1BA4F-21F1-47FC-85C1-E6A3D494AB41}"/>
          </ac:spMkLst>
        </pc:spChg>
        <pc:spChg chg="add del mod">
          <ac:chgData name="Ma Angelica Serrano" userId="caaf93dd-8c4a-4c54-bdcf-44a7716f6fdb" providerId="ADAL" clId="{2C2C5CB0-5814-4542-836D-BA9B4C9FDFD9}" dt="2021-08-10T03:06:55.371" v="1290" actId="21"/>
          <ac:spMkLst>
            <pc:docMk/>
            <pc:sldMk cId="37102219" sldId="262"/>
            <ac:spMk id="234" creationId="{BC17C1C4-9984-46C8-8235-EFB11D6D265D}"/>
          </ac:spMkLst>
        </pc:spChg>
        <pc:spChg chg="add del mod">
          <ac:chgData name="Ma Angelica Serrano" userId="caaf93dd-8c4a-4c54-bdcf-44a7716f6fdb" providerId="ADAL" clId="{2C2C5CB0-5814-4542-836D-BA9B4C9FDFD9}" dt="2021-08-10T03:06:55.371" v="1290" actId="21"/>
          <ac:spMkLst>
            <pc:docMk/>
            <pc:sldMk cId="37102219" sldId="262"/>
            <ac:spMk id="235" creationId="{4B7B262B-B9C7-4921-8BF4-572F89070CA7}"/>
          </ac:spMkLst>
        </pc:spChg>
        <pc:spChg chg="add del mod">
          <ac:chgData name="Ma Angelica Serrano" userId="caaf93dd-8c4a-4c54-bdcf-44a7716f6fdb" providerId="ADAL" clId="{2C2C5CB0-5814-4542-836D-BA9B4C9FDFD9}" dt="2021-08-10T03:06:55.371" v="1290" actId="21"/>
          <ac:spMkLst>
            <pc:docMk/>
            <pc:sldMk cId="37102219" sldId="262"/>
            <ac:spMk id="240" creationId="{8553175D-B4F6-42AB-B1C0-A3D2D83F4A04}"/>
          </ac:spMkLst>
        </pc:spChg>
        <pc:spChg chg="add del mod">
          <ac:chgData name="Ma Angelica Serrano" userId="caaf93dd-8c4a-4c54-bdcf-44a7716f6fdb" providerId="ADAL" clId="{2C2C5CB0-5814-4542-836D-BA9B4C9FDFD9}" dt="2021-08-10T03:06:55.371" v="1290" actId="21"/>
          <ac:spMkLst>
            <pc:docMk/>
            <pc:sldMk cId="37102219" sldId="262"/>
            <ac:spMk id="241" creationId="{4CEA2862-3C4A-43C9-985A-FEA462316703}"/>
          </ac:spMkLst>
        </pc:spChg>
        <pc:spChg chg="add del mod">
          <ac:chgData name="Ma Angelica Serrano" userId="caaf93dd-8c4a-4c54-bdcf-44a7716f6fdb" providerId="ADAL" clId="{2C2C5CB0-5814-4542-836D-BA9B4C9FDFD9}" dt="2021-08-10T03:06:55.371" v="1290" actId="21"/>
          <ac:spMkLst>
            <pc:docMk/>
            <pc:sldMk cId="37102219" sldId="262"/>
            <ac:spMk id="242" creationId="{DE66EDB3-E26A-4212-9518-AE4794C05A64}"/>
          </ac:spMkLst>
        </pc:spChg>
        <pc:spChg chg="add del mod">
          <ac:chgData name="Ma Angelica Serrano" userId="caaf93dd-8c4a-4c54-bdcf-44a7716f6fdb" providerId="ADAL" clId="{2C2C5CB0-5814-4542-836D-BA9B4C9FDFD9}" dt="2021-08-10T03:06:55.371" v="1290" actId="21"/>
          <ac:spMkLst>
            <pc:docMk/>
            <pc:sldMk cId="37102219" sldId="262"/>
            <ac:spMk id="243" creationId="{E1B1FFA1-6869-4AEB-A13D-8518CF86E5EE}"/>
          </ac:spMkLst>
        </pc:spChg>
        <pc:spChg chg="add del mod">
          <ac:chgData name="Ma Angelica Serrano" userId="caaf93dd-8c4a-4c54-bdcf-44a7716f6fdb" providerId="ADAL" clId="{2C2C5CB0-5814-4542-836D-BA9B4C9FDFD9}" dt="2021-08-10T03:06:55.371" v="1290" actId="21"/>
          <ac:spMkLst>
            <pc:docMk/>
            <pc:sldMk cId="37102219" sldId="262"/>
            <ac:spMk id="244" creationId="{2368DCFA-D497-4A7E-B37C-945945F5E58D}"/>
          </ac:spMkLst>
        </pc:spChg>
        <pc:spChg chg="add del mod">
          <ac:chgData name="Ma Angelica Serrano" userId="caaf93dd-8c4a-4c54-bdcf-44a7716f6fdb" providerId="ADAL" clId="{2C2C5CB0-5814-4542-836D-BA9B4C9FDFD9}" dt="2021-08-10T03:06:55.371" v="1290" actId="21"/>
          <ac:spMkLst>
            <pc:docMk/>
            <pc:sldMk cId="37102219" sldId="262"/>
            <ac:spMk id="245" creationId="{D414AAF5-E3B6-4A20-A8F0-1AE3AD6F0751}"/>
          </ac:spMkLst>
        </pc:spChg>
        <pc:spChg chg="add del mod">
          <ac:chgData name="Ma Angelica Serrano" userId="caaf93dd-8c4a-4c54-bdcf-44a7716f6fdb" providerId="ADAL" clId="{2C2C5CB0-5814-4542-836D-BA9B4C9FDFD9}" dt="2021-08-10T03:06:55.371" v="1290" actId="21"/>
          <ac:spMkLst>
            <pc:docMk/>
            <pc:sldMk cId="37102219" sldId="262"/>
            <ac:spMk id="246" creationId="{44386CAF-3973-4EE0-89CD-712B2693FFAF}"/>
          </ac:spMkLst>
        </pc:spChg>
        <pc:spChg chg="add del mod">
          <ac:chgData name="Ma Angelica Serrano" userId="caaf93dd-8c4a-4c54-bdcf-44a7716f6fdb" providerId="ADAL" clId="{2C2C5CB0-5814-4542-836D-BA9B4C9FDFD9}" dt="2021-08-10T03:06:55.371" v="1290" actId="21"/>
          <ac:spMkLst>
            <pc:docMk/>
            <pc:sldMk cId="37102219" sldId="262"/>
            <ac:spMk id="247" creationId="{EC7B5E4C-4FEF-4DF2-A5EE-BD675128182F}"/>
          </ac:spMkLst>
        </pc:spChg>
        <pc:spChg chg="add del mod">
          <ac:chgData name="Ma Angelica Serrano" userId="caaf93dd-8c4a-4c54-bdcf-44a7716f6fdb" providerId="ADAL" clId="{2C2C5CB0-5814-4542-836D-BA9B4C9FDFD9}" dt="2021-08-10T03:06:55.371" v="1290" actId="21"/>
          <ac:spMkLst>
            <pc:docMk/>
            <pc:sldMk cId="37102219" sldId="262"/>
            <ac:spMk id="248" creationId="{68AC3471-9D55-47BB-8973-650285F8F900}"/>
          </ac:spMkLst>
        </pc:spChg>
        <pc:spChg chg="add del mod">
          <ac:chgData name="Ma Angelica Serrano" userId="caaf93dd-8c4a-4c54-bdcf-44a7716f6fdb" providerId="ADAL" clId="{2C2C5CB0-5814-4542-836D-BA9B4C9FDFD9}" dt="2021-08-10T03:06:55.371" v="1290" actId="21"/>
          <ac:spMkLst>
            <pc:docMk/>
            <pc:sldMk cId="37102219" sldId="262"/>
            <ac:spMk id="249" creationId="{18D66796-0D1C-4ED5-8BF7-2DC8810C0932}"/>
          </ac:spMkLst>
        </pc:spChg>
        <pc:spChg chg="add del mod">
          <ac:chgData name="Ma Angelica Serrano" userId="caaf93dd-8c4a-4c54-bdcf-44a7716f6fdb" providerId="ADAL" clId="{2C2C5CB0-5814-4542-836D-BA9B4C9FDFD9}" dt="2021-08-10T03:06:55.371" v="1290" actId="21"/>
          <ac:spMkLst>
            <pc:docMk/>
            <pc:sldMk cId="37102219" sldId="262"/>
            <ac:spMk id="250" creationId="{4FC7B4C5-CE36-447C-852A-67ECDB3FF6F6}"/>
          </ac:spMkLst>
        </pc:spChg>
        <pc:spChg chg="add del mod">
          <ac:chgData name="Ma Angelica Serrano" userId="caaf93dd-8c4a-4c54-bdcf-44a7716f6fdb" providerId="ADAL" clId="{2C2C5CB0-5814-4542-836D-BA9B4C9FDFD9}" dt="2021-08-10T03:06:55.371" v="1290" actId="21"/>
          <ac:spMkLst>
            <pc:docMk/>
            <pc:sldMk cId="37102219" sldId="262"/>
            <ac:spMk id="251" creationId="{74AA8FE5-A673-4D5D-9075-3BA4DADD90A8}"/>
          </ac:spMkLst>
        </pc:spChg>
        <pc:spChg chg="add del mod">
          <ac:chgData name="Ma Angelica Serrano" userId="caaf93dd-8c4a-4c54-bdcf-44a7716f6fdb" providerId="ADAL" clId="{2C2C5CB0-5814-4542-836D-BA9B4C9FDFD9}" dt="2021-08-10T03:06:55.371" v="1290" actId="21"/>
          <ac:spMkLst>
            <pc:docMk/>
            <pc:sldMk cId="37102219" sldId="262"/>
            <ac:spMk id="252" creationId="{05BE8C42-FE94-40D7-B5EB-AFD212557CE7}"/>
          </ac:spMkLst>
        </pc:spChg>
        <pc:spChg chg="add del mod">
          <ac:chgData name="Ma Angelica Serrano" userId="caaf93dd-8c4a-4c54-bdcf-44a7716f6fdb" providerId="ADAL" clId="{2C2C5CB0-5814-4542-836D-BA9B4C9FDFD9}" dt="2021-08-10T03:06:55.371" v="1290" actId="21"/>
          <ac:spMkLst>
            <pc:docMk/>
            <pc:sldMk cId="37102219" sldId="262"/>
            <ac:spMk id="258" creationId="{B99C5DE4-38AE-4F32-92CC-6A63EF31772B}"/>
          </ac:spMkLst>
        </pc:spChg>
        <pc:spChg chg="add del mod">
          <ac:chgData name="Ma Angelica Serrano" userId="caaf93dd-8c4a-4c54-bdcf-44a7716f6fdb" providerId="ADAL" clId="{2C2C5CB0-5814-4542-836D-BA9B4C9FDFD9}" dt="2021-08-10T03:06:55.371" v="1290" actId="21"/>
          <ac:spMkLst>
            <pc:docMk/>
            <pc:sldMk cId="37102219" sldId="262"/>
            <ac:spMk id="259" creationId="{3D98E2D1-3572-47A9-ADED-30D590B8B4B7}"/>
          </ac:spMkLst>
        </pc:spChg>
        <pc:spChg chg="add del mod">
          <ac:chgData name="Ma Angelica Serrano" userId="caaf93dd-8c4a-4c54-bdcf-44a7716f6fdb" providerId="ADAL" clId="{2C2C5CB0-5814-4542-836D-BA9B4C9FDFD9}" dt="2021-08-10T03:06:55.371" v="1290" actId="21"/>
          <ac:spMkLst>
            <pc:docMk/>
            <pc:sldMk cId="37102219" sldId="262"/>
            <ac:spMk id="260" creationId="{8A9E9BA8-C148-47A9-B859-EC576E523BE3}"/>
          </ac:spMkLst>
        </pc:spChg>
        <pc:spChg chg="add del mod">
          <ac:chgData name="Ma Angelica Serrano" userId="caaf93dd-8c4a-4c54-bdcf-44a7716f6fdb" providerId="ADAL" clId="{2C2C5CB0-5814-4542-836D-BA9B4C9FDFD9}" dt="2021-08-10T03:06:55.371" v="1290" actId="21"/>
          <ac:spMkLst>
            <pc:docMk/>
            <pc:sldMk cId="37102219" sldId="262"/>
            <ac:spMk id="261" creationId="{59E85580-7E49-4A5C-972D-B5AA89CAD5E6}"/>
          </ac:spMkLst>
        </pc:spChg>
        <pc:spChg chg="add del mod">
          <ac:chgData name="Ma Angelica Serrano" userId="caaf93dd-8c4a-4c54-bdcf-44a7716f6fdb" providerId="ADAL" clId="{2C2C5CB0-5814-4542-836D-BA9B4C9FDFD9}" dt="2021-08-10T03:06:55.371" v="1290" actId="21"/>
          <ac:spMkLst>
            <pc:docMk/>
            <pc:sldMk cId="37102219" sldId="262"/>
            <ac:spMk id="262" creationId="{9F55959A-3705-454A-9EEC-A59B4B6606DF}"/>
          </ac:spMkLst>
        </pc:spChg>
        <pc:spChg chg="add del mod">
          <ac:chgData name="Ma Angelica Serrano" userId="caaf93dd-8c4a-4c54-bdcf-44a7716f6fdb" providerId="ADAL" clId="{2C2C5CB0-5814-4542-836D-BA9B4C9FDFD9}" dt="2021-08-10T03:06:55.371" v="1290" actId="21"/>
          <ac:spMkLst>
            <pc:docMk/>
            <pc:sldMk cId="37102219" sldId="262"/>
            <ac:spMk id="263" creationId="{4A2E999D-AB0A-4764-A2BF-EC2AC79D0619}"/>
          </ac:spMkLst>
        </pc:spChg>
        <pc:spChg chg="add del mod">
          <ac:chgData name="Ma Angelica Serrano" userId="caaf93dd-8c4a-4c54-bdcf-44a7716f6fdb" providerId="ADAL" clId="{2C2C5CB0-5814-4542-836D-BA9B4C9FDFD9}" dt="2021-08-10T03:06:55.371" v="1290" actId="21"/>
          <ac:spMkLst>
            <pc:docMk/>
            <pc:sldMk cId="37102219" sldId="262"/>
            <ac:spMk id="266" creationId="{29D39B86-4D0C-41B7-942D-C98642672A08}"/>
          </ac:spMkLst>
        </pc:spChg>
        <pc:spChg chg="add del mod">
          <ac:chgData name="Ma Angelica Serrano" userId="caaf93dd-8c4a-4c54-bdcf-44a7716f6fdb" providerId="ADAL" clId="{2C2C5CB0-5814-4542-836D-BA9B4C9FDFD9}" dt="2021-08-10T03:06:55.371" v="1290" actId="21"/>
          <ac:spMkLst>
            <pc:docMk/>
            <pc:sldMk cId="37102219" sldId="262"/>
            <ac:spMk id="267" creationId="{C078C6AC-955F-49BC-AC9C-512A808043A5}"/>
          </ac:spMkLst>
        </pc:spChg>
        <pc:spChg chg="add del mod">
          <ac:chgData name="Ma Angelica Serrano" userId="caaf93dd-8c4a-4c54-bdcf-44a7716f6fdb" providerId="ADAL" clId="{2C2C5CB0-5814-4542-836D-BA9B4C9FDFD9}" dt="2021-08-10T03:06:55.371" v="1290" actId="21"/>
          <ac:spMkLst>
            <pc:docMk/>
            <pc:sldMk cId="37102219" sldId="262"/>
            <ac:spMk id="268" creationId="{26E407F3-83B7-4FA3-AAE7-154AF9A4777B}"/>
          </ac:spMkLst>
        </pc:spChg>
        <pc:spChg chg="add del mod">
          <ac:chgData name="Ma Angelica Serrano" userId="caaf93dd-8c4a-4c54-bdcf-44a7716f6fdb" providerId="ADAL" clId="{2C2C5CB0-5814-4542-836D-BA9B4C9FDFD9}" dt="2021-08-10T03:06:55.371" v="1290" actId="21"/>
          <ac:spMkLst>
            <pc:docMk/>
            <pc:sldMk cId="37102219" sldId="262"/>
            <ac:spMk id="269" creationId="{A3E29109-D524-4259-8032-745301B51B47}"/>
          </ac:spMkLst>
        </pc:spChg>
        <pc:spChg chg="add del mod">
          <ac:chgData name="Ma Angelica Serrano" userId="caaf93dd-8c4a-4c54-bdcf-44a7716f6fdb" providerId="ADAL" clId="{2C2C5CB0-5814-4542-836D-BA9B4C9FDFD9}" dt="2021-08-10T03:06:55.371" v="1290" actId="21"/>
          <ac:spMkLst>
            <pc:docMk/>
            <pc:sldMk cId="37102219" sldId="262"/>
            <ac:spMk id="270" creationId="{74BC300D-0139-4B6A-9550-2B0ABD206F9D}"/>
          </ac:spMkLst>
        </pc:spChg>
        <pc:spChg chg="add del mod">
          <ac:chgData name="Ma Angelica Serrano" userId="caaf93dd-8c4a-4c54-bdcf-44a7716f6fdb" providerId="ADAL" clId="{2C2C5CB0-5814-4542-836D-BA9B4C9FDFD9}" dt="2021-08-10T03:06:55.371" v="1290" actId="21"/>
          <ac:spMkLst>
            <pc:docMk/>
            <pc:sldMk cId="37102219" sldId="262"/>
            <ac:spMk id="271" creationId="{BE1523B4-06CE-4328-82DA-E789651E792D}"/>
          </ac:spMkLst>
        </pc:spChg>
        <pc:spChg chg="add del mod">
          <ac:chgData name="Ma Angelica Serrano" userId="caaf93dd-8c4a-4c54-bdcf-44a7716f6fdb" providerId="ADAL" clId="{2C2C5CB0-5814-4542-836D-BA9B4C9FDFD9}" dt="2021-08-10T03:06:55.371" v="1290" actId="21"/>
          <ac:spMkLst>
            <pc:docMk/>
            <pc:sldMk cId="37102219" sldId="262"/>
            <ac:spMk id="272" creationId="{6E56B2B1-E8EA-4BD7-8BAD-AB35C8A9F171}"/>
          </ac:spMkLst>
        </pc:spChg>
        <pc:spChg chg="add del mod">
          <ac:chgData name="Ma Angelica Serrano" userId="caaf93dd-8c4a-4c54-bdcf-44a7716f6fdb" providerId="ADAL" clId="{2C2C5CB0-5814-4542-836D-BA9B4C9FDFD9}" dt="2021-08-10T03:06:55.371" v="1290" actId="21"/>
          <ac:spMkLst>
            <pc:docMk/>
            <pc:sldMk cId="37102219" sldId="262"/>
            <ac:spMk id="273" creationId="{14929085-F0B0-4964-99AA-4A567EAD69CE}"/>
          </ac:spMkLst>
        </pc:spChg>
        <pc:spChg chg="add del mod">
          <ac:chgData name="Ma Angelica Serrano" userId="caaf93dd-8c4a-4c54-bdcf-44a7716f6fdb" providerId="ADAL" clId="{2C2C5CB0-5814-4542-836D-BA9B4C9FDFD9}" dt="2021-08-10T03:11:11.771" v="1303" actId="21"/>
          <ac:spMkLst>
            <pc:docMk/>
            <pc:sldMk cId="37102219" sldId="262"/>
            <ac:spMk id="275" creationId="{FFC6110B-AE07-4565-A84A-C4064A2CEB83}"/>
          </ac:spMkLst>
        </pc:spChg>
        <pc:spChg chg="add del mod">
          <ac:chgData name="Ma Angelica Serrano" userId="caaf93dd-8c4a-4c54-bdcf-44a7716f6fdb" providerId="ADAL" clId="{2C2C5CB0-5814-4542-836D-BA9B4C9FDFD9}" dt="2021-08-10T03:11:11.771" v="1303" actId="21"/>
          <ac:spMkLst>
            <pc:docMk/>
            <pc:sldMk cId="37102219" sldId="262"/>
            <ac:spMk id="276" creationId="{A4029258-B293-40E6-86C9-7CE555A5BE41}"/>
          </ac:spMkLst>
        </pc:spChg>
        <pc:spChg chg="add del mod">
          <ac:chgData name="Ma Angelica Serrano" userId="caaf93dd-8c4a-4c54-bdcf-44a7716f6fdb" providerId="ADAL" clId="{2C2C5CB0-5814-4542-836D-BA9B4C9FDFD9}" dt="2021-08-10T03:11:11.771" v="1303" actId="21"/>
          <ac:spMkLst>
            <pc:docMk/>
            <pc:sldMk cId="37102219" sldId="262"/>
            <ac:spMk id="277" creationId="{257864D4-7361-47BA-81A8-B421D01C28B2}"/>
          </ac:spMkLst>
        </pc:spChg>
        <pc:spChg chg="add del mod">
          <ac:chgData name="Ma Angelica Serrano" userId="caaf93dd-8c4a-4c54-bdcf-44a7716f6fdb" providerId="ADAL" clId="{2C2C5CB0-5814-4542-836D-BA9B4C9FDFD9}" dt="2021-08-10T03:11:11.771" v="1303" actId="21"/>
          <ac:spMkLst>
            <pc:docMk/>
            <pc:sldMk cId="37102219" sldId="262"/>
            <ac:spMk id="278" creationId="{8B75DC63-AE2F-497E-93B8-18C4F75CF38C}"/>
          </ac:spMkLst>
        </pc:spChg>
        <pc:spChg chg="add del mod">
          <ac:chgData name="Ma Angelica Serrano" userId="caaf93dd-8c4a-4c54-bdcf-44a7716f6fdb" providerId="ADAL" clId="{2C2C5CB0-5814-4542-836D-BA9B4C9FDFD9}" dt="2021-08-10T03:11:11.771" v="1303" actId="21"/>
          <ac:spMkLst>
            <pc:docMk/>
            <pc:sldMk cId="37102219" sldId="262"/>
            <ac:spMk id="279" creationId="{32DE4126-42F5-4AE2-94DD-88E589F4C4E3}"/>
          </ac:spMkLst>
        </pc:spChg>
        <pc:spChg chg="add del mod">
          <ac:chgData name="Ma Angelica Serrano" userId="caaf93dd-8c4a-4c54-bdcf-44a7716f6fdb" providerId="ADAL" clId="{2C2C5CB0-5814-4542-836D-BA9B4C9FDFD9}" dt="2021-08-10T03:11:11.771" v="1303" actId="21"/>
          <ac:spMkLst>
            <pc:docMk/>
            <pc:sldMk cId="37102219" sldId="262"/>
            <ac:spMk id="280" creationId="{58B8BB40-55BF-4A6F-BA64-F11B1081B8A7}"/>
          </ac:spMkLst>
        </pc:spChg>
        <pc:spChg chg="add del mod">
          <ac:chgData name="Ma Angelica Serrano" userId="caaf93dd-8c4a-4c54-bdcf-44a7716f6fdb" providerId="ADAL" clId="{2C2C5CB0-5814-4542-836D-BA9B4C9FDFD9}" dt="2021-08-10T03:11:11.771" v="1303" actId="21"/>
          <ac:spMkLst>
            <pc:docMk/>
            <pc:sldMk cId="37102219" sldId="262"/>
            <ac:spMk id="285" creationId="{E78E6250-E96E-4042-8411-A20B9988E705}"/>
          </ac:spMkLst>
        </pc:spChg>
        <pc:spChg chg="add del mod">
          <ac:chgData name="Ma Angelica Serrano" userId="caaf93dd-8c4a-4c54-bdcf-44a7716f6fdb" providerId="ADAL" clId="{2C2C5CB0-5814-4542-836D-BA9B4C9FDFD9}" dt="2021-08-10T03:11:11.771" v="1303" actId="21"/>
          <ac:spMkLst>
            <pc:docMk/>
            <pc:sldMk cId="37102219" sldId="262"/>
            <ac:spMk id="286" creationId="{E6DB3F1D-6418-419D-9339-086E03472A34}"/>
          </ac:spMkLst>
        </pc:spChg>
        <pc:spChg chg="add del mod">
          <ac:chgData name="Ma Angelica Serrano" userId="caaf93dd-8c4a-4c54-bdcf-44a7716f6fdb" providerId="ADAL" clId="{2C2C5CB0-5814-4542-836D-BA9B4C9FDFD9}" dt="2021-08-10T03:11:11.771" v="1303" actId="21"/>
          <ac:spMkLst>
            <pc:docMk/>
            <pc:sldMk cId="37102219" sldId="262"/>
            <ac:spMk id="287" creationId="{F1986993-AE75-4CB1-B2A0-47BBEB870625}"/>
          </ac:spMkLst>
        </pc:spChg>
        <pc:spChg chg="add del mod">
          <ac:chgData name="Ma Angelica Serrano" userId="caaf93dd-8c4a-4c54-bdcf-44a7716f6fdb" providerId="ADAL" clId="{2C2C5CB0-5814-4542-836D-BA9B4C9FDFD9}" dt="2021-08-10T03:11:11.771" v="1303" actId="21"/>
          <ac:spMkLst>
            <pc:docMk/>
            <pc:sldMk cId="37102219" sldId="262"/>
            <ac:spMk id="288" creationId="{423DB3EA-9CE8-4AEA-B9D7-50E5BAB64425}"/>
          </ac:spMkLst>
        </pc:spChg>
        <pc:spChg chg="add del mod">
          <ac:chgData name="Ma Angelica Serrano" userId="caaf93dd-8c4a-4c54-bdcf-44a7716f6fdb" providerId="ADAL" clId="{2C2C5CB0-5814-4542-836D-BA9B4C9FDFD9}" dt="2021-08-10T03:11:11.771" v="1303" actId="21"/>
          <ac:spMkLst>
            <pc:docMk/>
            <pc:sldMk cId="37102219" sldId="262"/>
            <ac:spMk id="289" creationId="{1FDB8DC8-73C9-4A7B-BD37-F5306B5D9AAF}"/>
          </ac:spMkLst>
        </pc:spChg>
        <pc:spChg chg="add del mod">
          <ac:chgData name="Ma Angelica Serrano" userId="caaf93dd-8c4a-4c54-bdcf-44a7716f6fdb" providerId="ADAL" clId="{2C2C5CB0-5814-4542-836D-BA9B4C9FDFD9}" dt="2021-08-10T03:11:11.771" v="1303" actId="21"/>
          <ac:spMkLst>
            <pc:docMk/>
            <pc:sldMk cId="37102219" sldId="262"/>
            <ac:spMk id="290" creationId="{FBB59CE0-C1DB-4136-B963-3A1BEB09E768}"/>
          </ac:spMkLst>
        </pc:spChg>
        <pc:spChg chg="add del mod">
          <ac:chgData name="Ma Angelica Serrano" userId="caaf93dd-8c4a-4c54-bdcf-44a7716f6fdb" providerId="ADAL" clId="{2C2C5CB0-5814-4542-836D-BA9B4C9FDFD9}" dt="2021-08-10T03:11:11.771" v="1303" actId="21"/>
          <ac:spMkLst>
            <pc:docMk/>
            <pc:sldMk cId="37102219" sldId="262"/>
            <ac:spMk id="291" creationId="{978135BA-3FC1-4A9A-A3EA-13D6016B12F6}"/>
          </ac:spMkLst>
        </pc:spChg>
        <pc:spChg chg="add del mod">
          <ac:chgData name="Ma Angelica Serrano" userId="caaf93dd-8c4a-4c54-bdcf-44a7716f6fdb" providerId="ADAL" clId="{2C2C5CB0-5814-4542-836D-BA9B4C9FDFD9}" dt="2021-08-10T03:11:11.771" v="1303" actId="21"/>
          <ac:spMkLst>
            <pc:docMk/>
            <pc:sldMk cId="37102219" sldId="262"/>
            <ac:spMk id="292" creationId="{ABF15760-274C-46D7-B219-4FCA52C784D6}"/>
          </ac:spMkLst>
        </pc:spChg>
        <pc:spChg chg="add del mod">
          <ac:chgData name="Ma Angelica Serrano" userId="caaf93dd-8c4a-4c54-bdcf-44a7716f6fdb" providerId="ADAL" clId="{2C2C5CB0-5814-4542-836D-BA9B4C9FDFD9}" dt="2021-08-10T03:11:11.771" v="1303" actId="21"/>
          <ac:spMkLst>
            <pc:docMk/>
            <pc:sldMk cId="37102219" sldId="262"/>
            <ac:spMk id="293" creationId="{C66EB737-16E0-4229-9B4E-661A9F30750B}"/>
          </ac:spMkLst>
        </pc:spChg>
        <pc:spChg chg="add del mod">
          <ac:chgData name="Ma Angelica Serrano" userId="caaf93dd-8c4a-4c54-bdcf-44a7716f6fdb" providerId="ADAL" clId="{2C2C5CB0-5814-4542-836D-BA9B4C9FDFD9}" dt="2021-08-10T03:11:11.771" v="1303" actId="21"/>
          <ac:spMkLst>
            <pc:docMk/>
            <pc:sldMk cId="37102219" sldId="262"/>
            <ac:spMk id="294" creationId="{BC47ACF8-3103-4FDC-926D-C3D6C36B6470}"/>
          </ac:spMkLst>
        </pc:spChg>
        <pc:spChg chg="add del mod">
          <ac:chgData name="Ma Angelica Serrano" userId="caaf93dd-8c4a-4c54-bdcf-44a7716f6fdb" providerId="ADAL" clId="{2C2C5CB0-5814-4542-836D-BA9B4C9FDFD9}" dt="2021-08-10T03:11:11.771" v="1303" actId="21"/>
          <ac:spMkLst>
            <pc:docMk/>
            <pc:sldMk cId="37102219" sldId="262"/>
            <ac:spMk id="295" creationId="{5B7E93EA-1B2C-43E7-9160-782FC8EE7259}"/>
          </ac:spMkLst>
        </pc:spChg>
        <pc:spChg chg="add del mod">
          <ac:chgData name="Ma Angelica Serrano" userId="caaf93dd-8c4a-4c54-bdcf-44a7716f6fdb" providerId="ADAL" clId="{2C2C5CB0-5814-4542-836D-BA9B4C9FDFD9}" dt="2021-08-10T03:11:11.771" v="1303" actId="21"/>
          <ac:spMkLst>
            <pc:docMk/>
            <pc:sldMk cId="37102219" sldId="262"/>
            <ac:spMk id="296" creationId="{DACC6CF9-8BBD-43C0-BDAB-04E7727D7576}"/>
          </ac:spMkLst>
        </pc:spChg>
        <pc:spChg chg="add del mod">
          <ac:chgData name="Ma Angelica Serrano" userId="caaf93dd-8c4a-4c54-bdcf-44a7716f6fdb" providerId="ADAL" clId="{2C2C5CB0-5814-4542-836D-BA9B4C9FDFD9}" dt="2021-08-10T03:11:11.771" v="1303" actId="21"/>
          <ac:spMkLst>
            <pc:docMk/>
            <pc:sldMk cId="37102219" sldId="262"/>
            <ac:spMk id="297" creationId="{9AEFB8CA-E9B3-49D9-BF74-6A840A167CE9}"/>
          </ac:spMkLst>
        </pc:spChg>
        <pc:spChg chg="add del mod">
          <ac:chgData name="Ma Angelica Serrano" userId="caaf93dd-8c4a-4c54-bdcf-44a7716f6fdb" providerId="ADAL" clId="{2C2C5CB0-5814-4542-836D-BA9B4C9FDFD9}" dt="2021-08-10T03:11:11.771" v="1303" actId="21"/>
          <ac:spMkLst>
            <pc:docMk/>
            <pc:sldMk cId="37102219" sldId="262"/>
            <ac:spMk id="301" creationId="{95714CA7-BD21-4E20-9A2C-8DDFDCEF6A2E}"/>
          </ac:spMkLst>
        </pc:spChg>
        <pc:spChg chg="add del mod">
          <ac:chgData name="Ma Angelica Serrano" userId="caaf93dd-8c4a-4c54-bdcf-44a7716f6fdb" providerId="ADAL" clId="{2C2C5CB0-5814-4542-836D-BA9B4C9FDFD9}" dt="2021-08-10T03:11:11.771" v="1303" actId="21"/>
          <ac:spMkLst>
            <pc:docMk/>
            <pc:sldMk cId="37102219" sldId="262"/>
            <ac:spMk id="302" creationId="{12A2A115-26D2-4A07-AEA3-01259DF6001E}"/>
          </ac:spMkLst>
        </pc:spChg>
        <pc:spChg chg="add del mod">
          <ac:chgData name="Ma Angelica Serrano" userId="caaf93dd-8c4a-4c54-bdcf-44a7716f6fdb" providerId="ADAL" clId="{2C2C5CB0-5814-4542-836D-BA9B4C9FDFD9}" dt="2021-08-10T03:11:11.771" v="1303" actId="21"/>
          <ac:spMkLst>
            <pc:docMk/>
            <pc:sldMk cId="37102219" sldId="262"/>
            <ac:spMk id="303" creationId="{906EEC14-AD38-4727-B05C-65EE25D5AADF}"/>
          </ac:spMkLst>
        </pc:spChg>
        <pc:spChg chg="add del mod">
          <ac:chgData name="Ma Angelica Serrano" userId="caaf93dd-8c4a-4c54-bdcf-44a7716f6fdb" providerId="ADAL" clId="{2C2C5CB0-5814-4542-836D-BA9B4C9FDFD9}" dt="2021-08-10T03:11:11.771" v="1303" actId="21"/>
          <ac:spMkLst>
            <pc:docMk/>
            <pc:sldMk cId="37102219" sldId="262"/>
            <ac:spMk id="304" creationId="{B9C44215-B6B1-4764-AED0-F0B1D9E0A18D}"/>
          </ac:spMkLst>
        </pc:spChg>
        <pc:spChg chg="add del mod">
          <ac:chgData name="Ma Angelica Serrano" userId="caaf93dd-8c4a-4c54-bdcf-44a7716f6fdb" providerId="ADAL" clId="{2C2C5CB0-5814-4542-836D-BA9B4C9FDFD9}" dt="2021-08-10T03:11:11.771" v="1303" actId="21"/>
          <ac:spMkLst>
            <pc:docMk/>
            <pc:sldMk cId="37102219" sldId="262"/>
            <ac:spMk id="305" creationId="{15ED84BE-0B4E-44DE-99A4-0ABCD2C6BC2B}"/>
          </ac:spMkLst>
        </pc:spChg>
        <pc:spChg chg="add del mod">
          <ac:chgData name="Ma Angelica Serrano" userId="caaf93dd-8c4a-4c54-bdcf-44a7716f6fdb" providerId="ADAL" clId="{2C2C5CB0-5814-4542-836D-BA9B4C9FDFD9}" dt="2021-08-10T03:11:11.771" v="1303" actId="21"/>
          <ac:spMkLst>
            <pc:docMk/>
            <pc:sldMk cId="37102219" sldId="262"/>
            <ac:spMk id="306" creationId="{C04EFFBC-7D04-4E95-AD32-D6F96A897412}"/>
          </ac:spMkLst>
        </pc:spChg>
        <pc:spChg chg="add del mod">
          <ac:chgData name="Ma Angelica Serrano" userId="caaf93dd-8c4a-4c54-bdcf-44a7716f6fdb" providerId="ADAL" clId="{2C2C5CB0-5814-4542-836D-BA9B4C9FDFD9}" dt="2021-08-10T03:11:11.771" v="1303" actId="21"/>
          <ac:spMkLst>
            <pc:docMk/>
            <pc:sldMk cId="37102219" sldId="262"/>
            <ac:spMk id="309" creationId="{EEE23680-D395-459A-B1FD-8C2F7C2AE2D6}"/>
          </ac:spMkLst>
        </pc:spChg>
        <pc:spChg chg="add del mod">
          <ac:chgData name="Ma Angelica Serrano" userId="caaf93dd-8c4a-4c54-bdcf-44a7716f6fdb" providerId="ADAL" clId="{2C2C5CB0-5814-4542-836D-BA9B4C9FDFD9}" dt="2021-08-10T03:11:11.771" v="1303" actId="21"/>
          <ac:spMkLst>
            <pc:docMk/>
            <pc:sldMk cId="37102219" sldId="262"/>
            <ac:spMk id="310" creationId="{1E904A3A-30DC-4CBD-98ED-4187FBA98774}"/>
          </ac:spMkLst>
        </pc:spChg>
        <pc:spChg chg="add del mod">
          <ac:chgData name="Ma Angelica Serrano" userId="caaf93dd-8c4a-4c54-bdcf-44a7716f6fdb" providerId="ADAL" clId="{2C2C5CB0-5814-4542-836D-BA9B4C9FDFD9}" dt="2021-08-10T03:11:11.771" v="1303" actId="21"/>
          <ac:spMkLst>
            <pc:docMk/>
            <pc:sldMk cId="37102219" sldId="262"/>
            <ac:spMk id="311" creationId="{0098D848-B65C-45EF-B74D-A3E986DE8CCD}"/>
          </ac:spMkLst>
        </pc:spChg>
        <pc:spChg chg="add del mod">
          <ac:chgData name="Ma Angelica Serrano" userId="caaf93dd-8c4a-4c54-bdcf-44a7716f6fdb" providerId="ADAL" clId="{2C2C5CB0-5814-4542-836D-BA9B4C9FDFD9}" dt="2021-08-10T03:11:11.771" v="1303" actId="21"/>
          <ac:spMkLst>
            <pc:docMk/>
            <pc:sldMk cId="37102219" sldId="262"/>
            <ac:spMk id="312" creationId="{9B52B501-65B9-4F57-AB9A-483FA8DC1D2B}"/>
          </ac:spMkLst>
        </pc:spChg>
        <pc:spChg chg="add del mod">
          <ac:chgData name="Ma Angelica Serrano" userId="caaf93dd-8c4a-4c54-bdcf-44a7716f6fdb" providerId="ADAL" clId="{2C2C5CB0-5814-4542-836D-BA9B4C9FDFD9}" dt="2021-08-10T03:11:11.771" v="1303" actId="21"/>
          <ac:spMkLst>
            <pc:docMk/>
            <pc:sldMk cId="37102219" sldId="262"/>
            <ac:spMk id="313" creationId="{2884CB8E-23FB-4A8E-A9CD-F8066F61E748}"/>
          </ac:spMkLst>
        </pc:spChg>
        <pc:spChg chg="add del mod">
          <ac:chgData name="Ma Angelica Serrano" userId="caaf93dd-8c4a-4c54-bdcf-44a7716f6fdb" providerId="ADAL" clId="{2C2C5CB0-5814-4542-836D-BA9B4C9FDFD9}" dt="2021-08-10T03:11:11.771" v="1303" actId="21"/>
          <ac:spMkLst>
            <pc:docMk/>
            <pc:sldMk cId="37102219" sldId="262"/>
            <ac:spMk id="314" creationId="{532BAFC8-1511-4F97-9A18-86684A7CF1A5}"/>
          </ac:spMkLst>
        </pc:spChg>
        <pc:spChg chg="add del mod">
          <ac:chgData name="Ma Angelica Serrano" userId="caaf93dd-8c4a-4c54-bdcf-44a7716f6fdb" providerId="ADAL" clId="{2C2C5CB0-5814-4542-836D-BA9B4C9FDFD9}" dt="2021-08-10T03:11:11.771" v="1303" actId="21"/>
          <ac:spMkLst>
            <pc:docMk/>
            <pc:sldMk cId="37102219" sldId="262"/>
            <ac:spMk id="315" creationId="{231D10E4-A5E4-434F-BD8D-883D7F5CCC4B}"/>
          </ac:spMkLst>
        </pc:spChg>
        <pc:spChg chg="add del mod">
          <ac:chgData name="Ma Angelica Serrano" userId="caaf93dd-8c4a-4c54-bdcf-44a7716f6fdb" providerId="ADAL" clId="{2C2C5CB0-5814-4542-836D-BA9B4C9FDFD9}" dt="2021-08-10T03:11:11.771" v="1303" actId="21"/>
          <ac:spMkLst>
            <pc:docMk/>
            <pc:sldMk cId="37102219" sldId="262"/>
            <ac:spMk id="316" creationId="{8217743A-4966-4F85-95C7-4A08EB33CBF9}"/>
          </ac:spMkLst>
        </pc:spChg>
        <pc:spChg chg="add mod">
          <ac:chgData name="Ma Angelica Serrano" userId="caaf93dd-8c4a-4c54-bdcf-44a7716f6fdb" providerId="ADAL" clId="{2C2C5CB0-5814-4542-836D-BA9B4C9FDFD9}" dt="2021-08-10T03:11:31.005" v="1309" actId="20577"/>
          <ac:spMkLst>
            <pc:docMk/>
            <pc:sldMk cId="37102219" sldId="262"/>
            <ac:spMk id="319" creationId="{25F17830-36E6-4ED8-BCF0-FA8CB55BC451}"/>
          </ac:spMkLst>
        </pc:spChg>
        <pc:spChg chg="add mod">
          <ac:chgData name="Ma Angelica Serrano" userId="caaf93dd-8c4a-4c54-bdcf-44a7716f6fdb" providerId="ADAL" clId="{2C2C5CB0-5814-4542-836D-BA9B4C9FDFD9}" dt="2021-08-10T06:15:11.166" v="2362" actId="1076"/>
          <ac:spMkLst>
            <pc:docMk/>
            <pc:sldMk cId="37102219" sldId="262"/>
            <ac:spMk id="320" creationId="{8B37B1E2-682C-4612-8107-A5960B286FDD}"/>
          </ac:spMkLst>
        </pc:spChg>
        <pc:spChg chg="add mod">
          <ac:chgData name="Ma Angelica Serrano" userId="caaf93dd-8c4a-4c54-bdcf-44a7716f6fdb" providerId="ADAL" clId="{2C2C5CB0-5814-4542-836D-BA9B4C9FDFD9}" dt="2021-08-10T06:15:11.166" v="2362" actId="1076"/>
          <ac:spMkLst>
            <pc:docMk/>
            <pc:sldMk cId="37102219" sldId="262"/>
            <ac:spMk id="321" creationId="{90F0F4F6-F160-475B-A123-2C4D35EC6270}"/>
          </ac:spMkLst>
        </pc:spChg>
        <pc:graphicFrameChg chg="del">
          <ac:chgData name="Ma Angelica Serrano" userId="caaf93dd-8c4a-4c54-bdcf-44a7716f6fdb" providerId="ADAL" clId="{2C2C5CB0-5814-4542-836D-BA9B4C9FDFD9}" dt="2021-08-10T03:04:46.508" v="1274" actId="478"/>
          <ac:graphicFrameMkLst>
            <pc:docMk/>
            <pc:sldMk cId="37102219" sldId="262"/>
            <ac:graphicFrameMk id="191" creationId="{147769BD-A067-4D3E-A36C-CEC4D4321902}"/>
          </ac:graphicFrameMkLst>
        </pc:graphicFrameChg>
        <pc:picChg chg="add del mod">
          <ac:chgData name="Ma Angelica Serrano" userId="caaf93dd-8c4a-4c54-bdcf-44a7716f6fdb" providerId="ADAL" clId="{2C2C5CB0-5814-4542-836D-BA9B4C9FDFD9}" dt="2021-08-10T03:10:44.899" v="1295" actId="478"/>
          <ac:picMkLst>
            <pc:docMk/>
            <pc:sldMk cId="37102219" sldId="262"/>
            <ac:picMk id="3" creationId="{A983D003-49DF-4096-AAC6-3CE85923E93B}"/>
          </ac:picMkLst>
        </pc:picChg>
        <pc:picChg chg="add del mod">
          <ac:chgData name="Ma Angelica Serrano" userId="caaf93dd-8c4a-4c54-bdcf-44a7716f6fdb" providerId="ADAL" clId="{2C2C5CB0-5814-4542-836D-BA9B4C9FDFD9}" dt="2021-08-10T03:10:52.146" v="1299"/>
          <ac:picMkLst>
            <pc:docMk/>
            <pc:sldMk cId="37102219" sldId="262"/>
            <ac:picMk id="5" creationId="{37E15E5C-46FA-47A2-A22B-16A9ACECE984}"/>
          </ac:picMkLst>
        </pc:picChg>
        <pc:picChg chg="add del mod">
          <ac:chgData name="Ma Angelica Serrano" userId="caaf93dd-8c4a-4c54-bdcf-44a7716f6fdb" providerId="ADAL" clId="{2C2C5CB0-5814-4542-836D-BA9B4C9FDFD9}" dt="2021-08-10T06:15:00.810" v="2359" actId="21"/>
          <ac:picMkLst>
            <pc:docMk/>
            <pc:sldMk cId="37102219" sldId="262"/>
            <ac:picMk id="6" creationId="{CD974A95-C912-411F-A250-480549D2482C}"/>
          </ac:picMkLst>
        </pc:picChg>
        <pc:picChg chg="add mod">
          <ac:chgData name="Ma Angelica Serrano" userId="caaf93dd-8c4a-4c54-bdcf-44a7716f6fdb" providerId="ADAL" clId="{2C2C5CB0-5814-4542-836D-BA9B4C9FDFD9}" dt="2021-08-10T06:40:01.033" v="2610" actId="1076"/>
          <ac:picMkLst>
            <pc:docMk/>
            <pc:sldMk cId="37102219" sldId="262"/>
            <ac:picMk id="11" creationId="{56B84941-D06C-4283-8109-9A489E845E12}"/>
          </ac:picMkLst>
        </pc:picChg>
        <pc:picChg chg="add del mod">
          <ac:chgData name="Ma Angelica Serrano" userId="caaf93dd-8c4a-4c54-bdcf-44a7716f6fdb" providerId="ADAL" clId="{2C2C5CB0-5814-4542-836D-BA9B4C9FDFD9}" dt="2021-08-10T03:05:11.828" v="1278" actId="478"/>
          <ac:picMkLst>
            <pc:docMk/>
            <pc:sldMk cId="37102219" sldId="262"/>
            <ac:picMk id="147" creationId="{09460FFE-3828-485F-842F-D740DC042882}"/>
          </ac:picMkLst>
        </pc:picChg>
        <pc:picChg chg="add del mod">
          <ac:chgData name="Ma Angelica Serrano" userId="caaf93dd-8c4a-4c54-bdcf-44a7716f6fdb" providerId="ADAL" clId="{2C2C5CB0-5814-4542-836D-BA9B4C9FDFD9}" dt="2021-08-10T03:05:11.828" v="1278" actId="478"/>
          <ac:picMkLst>
            <pc:docMk/>
            <pc:sldMk cId="37102219" sldId="262"/>
            <ac:picMk id="148" creationId="{666F7AAC-7D94-4AA6-90B1-217B0EFF1A53}"/>
          </ac:picMkLst>
        </pc:picChg>
        <pc:picChg chg="add del mod">
          <ac:chgData name="Ma Angelica Serrano" userId="caaf93dd-8c4a-4c54-bdcf-44a7716f6fdb" providerId="ADAL" clId="{2C2C5CB0-5814-4542-836D-BA9B4C9FDFD9}" dt="2021-08-10T03:05:11.828" v="1278" actId="478"/>
          <ac:picMkLst>
            <pc:docMk/>
            <pc:sldMk cId="37102219" sldId="262"/>
            <ac:picMk id="149" creationId="{098FA375-B405-49D0-8911-58D7771BC378}"/>
          </ac:picMkLst>
        </pc:picChg>
        <pc:picChg chg="add del mod">
          <ac:chgData name="Ma Angelica Serrano" userId="caaf93dd-8c4a-4c54-bdcf-44a7716f6fdb" providerId="ADAL" clId="{2C2C5CB0-5814-4542-836D-BA9B4C9FDFD9}" dt="2021-08-10T03:05:11.828" v="1278" actId="478"/>
          <ac:picMkLst>
            <pc:docMk/>
            <pc:sldMk cId="37102219" sldId="262"/>
            <ac:picMk id="150" creationId="{1274F2FF-F78D-4657-91C0-B67A3B507AAD}"/>
          </ac:picMkLst>
        </pc:picChg>
        <pc:picChg chg="del">
          <ac:chgData name="Ma Angelica Serrano" userId="caaf93dd-8c4a-4c54-bdcf-44a7716f6fdb" providerId="ADAL" clId="{2C2C5CB0-5814-4542-836D-BA9B4C9FDFD9}" dt="2021-08-10T03:04:46.508" v="1274" actId="478"/>
          <ac:picMkLst>
            <pc:docMk/>
            <pc:sldMk cId="37102219" sldId="262"/>
            <ac:picMk id="193" creationId="{BCEEAC10-84ED-4F53-A4B2-9B271E568439}"/>
          </ac:picMkLst>
        </pc:picChg>
        <pc:picChg chg="add del mod">
          <ac:chgData name="Ma Angelica Serrano" userId="caaf93dd-8c4a-4c54-bdcf-44a7716f6fdb" providerId="ADAL" clId="{2C2C5CB0-5814-4542-836D-BA9B4C9FDFD9}" dt="2021-08-10T03:06:55.371" v="1290" actId="21"/>
          <ac:picMkLst>
            <pc:docMk/>
            <pc:sldMk cId="37102219" sldId="262"/>
            <ac:picMk id="236" creationId="{658B87B6-48B0-46AC-B032-C7E1D456FC35}"/>
          </ac:picMkLst>
        </pc:picChg>
        <pc:picChg chg="add del mod">
          <ac:chgData name="Ma Angelica Serrano" userId="caaf93dd-8c4a-4c54-bdcf-44a7716f6fdb" providerId="ADAL" clId="{2C2C5CB0-5814-4542-836D-BA9B4C9FDFD9}" dt="2021-08-10T03:06:55.371" v="1290" actId="21"/>
          <ac:picMkLst>
            <pc:docMk/>
            <pc:sldMk cId="37102219" sldId="262"/>
            <ac:picMk id="237" creationId="{3DB9B3C1-86AF-4431-84E8-CF71171F2A99}"/>
          </ac:picMkLst>
        </pc:picChg>
        <pc:picChg chg="add del mod">
          <ac:chgData name="Ma Angelica Serrano" userId="caaf93dd-8c4a-4c54-bdcf-44a7716f6fdb" providerId="ADAL" clId="{2C2C5CB0-5814-4542-836D-BA9B4C9FDFD9}" dt="2021-08-10T03:06:55.371" v="1290" actId="21"/>
          <ac:picMkLst>
            <pc:docMk/>
            <pc:sldMk cId="37102219" sldId="262"/>
            <ac:picMk id="238" creationId="{FFE42497-625C-4489-876C-A8C183543403}"/>
          </ac:picMkLst>
        </pc:picChg>
        <pc:picChg chg="add del mod">
          <ac:chgData name="Ma Angelica Serrano" userId="caaf93dd-8c4a-4c54-bdcf-44a7716f6fdb" providerId="ADAL" clId="{2C2C5CB0-5814-4542-836D-BA9B4C9FDFD9}" dt="2021-08-10T03:06:55.371" v="1290" actId="21"/>
          <ac:picMkLst>
            <pc:docMk/>
            <pc:sldMk cId="37102219" sldId="262"/>
            <ac:picMk id="239" creationId="{4A6C4141-8C20-49F7-A85E-23E9624527DD}"/>
          </ac:picMkLst>
        </pc:picChg>
        <pc:picChg chg="add del mod">
          <ac:chgData name="Ma Angelica Serrano" userId="caaf93dd-8c4a-4c54-bdcf-44a7716f6fdb" providerId="ADAL" clId="{2C2C5CB0-5814-4542-836D-BA9B4C9FDFD9}" dt="2021-08-10T03:11:11.771" v="1303" actId="21"/>
          <ac:picMkLst>
            <pc:docMk/>
            <pc:sldMk cId="37102219" sldId="262"/>
            <ac:picMk id="274" creationId="{71193003-1373-4CAD-B07B-7237F31F635C}"/>
          </ac:picMkLst>
        </pc:picChg>
        <pc:picChg chg="add del mod">
          <ac:chgData name="Ma Angelica Serrano" userId="caaf93dd-8c4a-4c54-bdcf-44a7716f6fdb" providerId="ADAL" clId="{2C2C5CB0-5814-4542-836D-BA9B4C9FDFD9}" dt="2021-08-10T03:11:11.771" v="1303" actId="21"/>
          <ac:picMkLst>
            <pc:docMk/>
            <pc:sldMk cId="37102219" sldId="262"/>
            <ac:picMk id="281" creationId="{288F43F3-0DC8-4105-B268-CEA8175B8D32}"/>
          </ac:picMkLst>
        </pc:picChg>
        <pc:picChg chg="add del mod">
          <ac:chgData name="Ma Angelica Serrano" userId="caaf93dd-8c4a-4c54-bdcf-44a7716f6fdb" providerId="ADAL" clId="{2C2C5CB0-5814-4542-836D-BA9B4C9FDFD9}" dt="2021-08-10T03:11:11.771" v="1303" actId="21"/>
          <ac:picMkLst>
            <pc:docMk/>
            <pc:sldMk cId="37102219" sldId="262"/>
            <ac:picMk id="282" creationId="{9C468BE9-74AA-4E55-9380-A85573D79B9F}"/>
          </ac:picMkLst>
        </pc:picChg>
        <pc:picChg chg="add del mod">
          <ac:chgData name="Ma Angelica Serrano" userId="caaf93dd-8c4a-4c54-bdcf-44a7716f6fdb" providerId="ADAL" clId="{2C2C5CB0-5814-4542-836D-BA9B4C9FDFD9}" dt="2021-08-10T03:11:11.771" v="1303" actId="21"/>
          <ac:picMkLst>
            <pc:docMk/>
            <pc:sldMk cId="37102219" sldId="262"/>
            <ac:picMk id="283" creationId="{1E467B5A-D229-4AF6-A0D9-A9A05252464C}"/>
          </ac:picMkLst>
        </pc:picChg>
        <pc:picChg chg="add del mod">
          <ac:chgData name="Ma Angelica Serrano" userId="caaf93dd-8c4a-4c54-bdcf-44a7716f6fdb" providerId="ADAL" clId="{2C2C5CB0-5814-4542-836D-BA9B4C9FDFD9}" dt="2021-08-10T03:11:11.771" v="1303" actId="21"/>
          <ac:picMkLst>
            <pc:docMk/>
            <pc:sldMk cId="37102219" sldId="262"/>
            <ac:picMk id="284" creationId="{A57E344F-E4FB-4310-8DDE-5D5EE4347F49}"/>
          </ac:picMkLst>
        </pc:picChg>
        <pc:cxnChg chg="del mod">
          <ac:chgData name="Ma Angelica Serrano" userId="caaf93dd-8c4a-4c54-bdcf-44a7716f6fdb" providerId="ADAL" clId="{2C2C5CB0-5814-4542-836D-BA9B4C9FDFD9}" dt="2021-08-10T03:04:46.508" v="1274" actId="478"/>
          <ac:cxnSpMkLst>
            <pc:docMk/>
            <pc:sldMk cId="37102219" sldId="262"/>
            <ac:cxnSpMk id="88" creationId="{A3DBF303-5539-467F-91DB-FBA3176C4ACF}"/>
          </ac:cxnSpMkLst>
        </pc:cxnChg>
        <pc:cxnChg chg="del mod">
          <ac:chgData name="Ma Angelica Serrano" userId="caaf93dd-8c4a-4c54-bdcf-44a7716f6fdb" providerId="ADAL" clId="{2C2C5CB0-5814-4542-836D-BA9B4C9FDFD9}" dt="2021-08-10T03:04:46.508" v="1274" actId="478"/>
          <ac:cxnSpMkLst>
            <pc:docMk/>
            <pc:sldMk cId="37102219" sldId="262"/>
            <ac:cxnSpMk id="89" creationId="{40A98A9D-F6B2-4F1F-AED8-9D1E3C10672F}"/>
          </ac:cxnSpMkLst>
        </pc:cxnChg>
        <pc:cxnChg chg="del mod">
          <ac:chgData name="Ma Angelica Serrano" userId="caaf93dd-8c4a-4c54-bdcf-44a7716f6fdb" providerId="ADAL" clId="{2C2C5CB0-5814-4542-836D-BA9B4C9FDFD9}" dt="2021-08-10T03:04:46.508" v="1274" actId="478"/>
          <ac:cxnSpMkLst>
            <pc:docMk/>
            <pc:sldMk cId="37102219" sldId="262"/>
            <ac:cxnSpMk id="90" creationId="{94C0D8D4-96BE-4440-B7E1-EFFA9B292152}"/>
          </ac:cxnSpMkLst>
        </pc:cxnChg>
        <pc:cxnChg chg="del mod">
          <ac:chgData name="Ma Angelica Serrano" userId="caaf93dd-8c4a-4c54-bdcf-44a7716f6fdb" providerId="ADAL" clId="{2C2C5CB0-5814-4542-836D-BA9B4C9FDFD9}" dt="2021-08-10T03:04:46.508" v="1274" actId="478"/>
          <ac:cxnSpMkLst>
            <pc:docMk/>
            <pc:sldMk cId="37102219" sldId="262"/>
            <ac:cxnSpMk id="91" creationId="{79DF6DDE-1766-4D73-8C94-C573ED9265E9}"/>
          </ac:cxnSpMkLst>
        </pc:cxnChg>
        <pc:cxnChg chg="del mod">
          <ac:chgData name="Ma Angelica Serrano" userId="caaf93dd-8c4a-4c54-bdcf-44a7716f6fdb" providerId="ADAL" clId="{2C2C5CB0-5814-4542-836D-BA9B4C9FDFD9}" dt="2021-08-10T03:04:46.508" v="1274" actId="478"/>
          <ac:cxnSpMkLst>
            <pc:docMk/>
            <pc:sldMk cId="37102219" sldId="262"/>
            <ac:cxnSpMk id="92" creationId="{9D83E1BA-D4A7-4B0F-8046-56D111E45E80}"/>
          </ac:cxnSpMkLst>
        </pc:cxnChg>
        <pc:cxnChg chg="del mod">
          <ac:chgData name="Ma Angelica Serrano" userId="caaf93dd-8c4a-4c54-bdcf-44a7716f6fdb" providerId="ADAL" clId="{2C2C5CB0-5814-4542-836D-BA9B4C9FDFD9}" dt="2021-08-10T03:04:46.508" v="1274" actId="478"/>
          <ac:cxnSpMkLst>
            <pc:docMk/>
            <pc:sldMk cId="37102219" sldId="262"/>
            <ac:cxnSpMk id="93" creationId="{ACCAACAF-DEFA-4775-A666-4DB846F6F004}"/>
          </ac:cxnSpMkLst>
        </pc:cxnChg>
        <pc:cxnChg chg="del mod">
          <ac:chgData name="Ma Angelica Serrano" userId="caaf93dd-8c4a-4c54-bdcf-44a7716f6fdb" providerId="ADAL" clId="{2C2C5CB0-5814-4542-836D-BA9B4C9FDFD9}" dt="2021-08-10T03:04:46.508" v="1274" actId="478"/>
          <ac:cxnSpMkLst>
            <pc:docMk/>
            <pc:sldMk cId="37102219" sldId="262"/>
            <ac:cxnSpMk id="94" creationId="{3BE5A067-E8AB-4FE1-8C2F-021DFD5AFF56}"/>
          </ac:cxnSpMkLst>
        </pc:cxnChg>
        <pc:cxnChg chg="del mod">
          <ac:chgData name="Ma Angelica Serrano" userId="caaf93dd-8c4a-4c54-bdcf-44a7716f6fdb" providerId="ADAL" clId="{2C2C5CB0-5814-4542-836D-BA9B4C9FDFD9}" dt="2021-08-10T03:04:46.508" v="1274" actId="478"/>
          <ac:cxnSpMkLst>
            <pc:docMk/>
            <pc:sldMk cId="37102219" sldId="262"/>
            <ac:cxnSpMk id="95" creationId="{A7672000-5F45-4885-9D60-E65716F86CDA}"/>
          </ac:cxnSpMkLst>
        </pc:cxnChg>
        <pc:cxnChg chg="del mod">
          <ac:chgData name="Ma Angelica Serrano" userId="caaf93dd-8c4a-4c54-bdcf-44a7716f6fdb" providerId="ADAL" clId="{2C2C5CB0-5814-4542-836D-BA9B4C9FDFD9}" dt="2021-08-10T03:04:46.508" v="1274" actId="478"/>
          <ac:cxnSpMkLst>
            <pc:docMk/>
            <pc:sldMk cId="37102219" sldId="262"/>
            <ac:cxnSpMk id="96" creationId="{DD443A80-24ED-473F-89BC-407834699604}"/>
          </ac:cxnSpMkLst>
        </pc:cxnChg>
        <pc:cxnChg chg="del mod">
          <ac:chgData name="Ma Angelica Serrano" userId="caaf93dd-8c4a-4c54-bdcf-44a7716f6fdb" providerId="ADAL" clId="{2C2C5CB0-5814-4542-836D-BA9B4C9FDFD9}" dt="2021-08-10T03:04:46.508" v="1274" actId="478"/>
          <ac:cxnSpMkLst>
            <pc:docMk/>
            <pc:sldMk cId="37102219" sldId="262"/>
            <ac:cxnSpMk id="97" creationId="{0610F49E-5CFB-4C13-A537-4763DE94DB40}"/>
          </ac:cxnSpMkLst>
        </pc:cxnChg>
        <pc:cxnChg chg="del mod">
          <ac:chgData name="Ma Angelica Serrano" userId="caaf93dd-8c4a-4c54-bdcf-44a7716f6fdb" providerId="ADAL" clId="{2C2C5CB0-5814-4542-836D-BA9B4C9FDFD9}" dt="2021-08-10T03:04:46.508" v="1274" actId="478"/>
          <ac:cxnSpMkLst>
            <pc:docMk/>
            <pc:sldMk cId="37102219" sldId="262"/>
            <ac:cxnSpMk id="98" creationId="{D850B7A7-F5E9-4960-9D9F-057B759F4322}"/>
          </ac:cxnSpMkLst>
        </pc:cxnChg>
        <pc:cxnChg chg="del mod">
          <ac:chgData name="Ma Angelica Serrano" userId="caaf93dd-8c4a-4c54-bdcf-44a7716f6fdb" providerId="ADAL" clId="{2C2C5CB0-5814-4542-836D-BA9B4C9FDFD9}" dt="2021-08-10T03:04:46.508" v="1274" actId="478"/>
          <ac:cxnSpMkLst>
            <pc:docMk/>
            <pc:sldMk cId="37102219" sldId="262"/>
            <ac:cxnSpMk id="99" creationId="{94F9672A-2F04-47FD-BBEF-AAE37B37FFFF}"/>
          </ac:cxnSpMkLst>
        </pc:cxnChg>
        <pc:cxnChg chg="del mod">
          <ac:chgData name="Ma Angelica Serrano" userId="caaf93dd-8c4a-4c54-bdcf-44a7716f6fdb" providerId="ADAL" clId="{2C2C5CB0-5814-4542-836D-BA9B4C9FDFD9}" dt="2021-08-10T03:04:46.508" v="1274" actId="478"/>
          <ac:cxnSpMkLst>
            <pc:docMk/>
            <pc:sldMk cId="37102219" sldId="262"/>
            <ac:cxnSpMk id="100" creationId="{537C4B44-4FD3-4AB3-8839-F5967D9B5B33}"/>
          </ac:cxnSpMkLst>
        </pc:cxnChg>
        <pc:cxnChg chg="del mod">
          <ac:chgData name="Ma Angelica Serrano" userId="caaf93dd-8c4a-4c54-bdcf-44a7716f6fdb" providerId="ADAL" clId="{2C2C5CB0-5814-4542-836D-BA9B4C9FDFD9}" dt="2021-08-10T03:04:46.508" v="1274" actId="478"/>
          <ac:cxnSpMkLst>
            <pc:docMk/>
            <pc:sldMk cId="37102219" sldId="262"/>
            <ac:cxnSpMk id="101" creationId="{B6DFA82E-4EAA-42D3-BEAE-E2FF6474CF5F}"/>
          </ac:cxnSpMkLst>
        </pc:cxnChg>
        <pc:cxnChg chg="del mod">
          <ac:chgData name="Ma Angelica Serrano" userId="caaf93dd-8c4a-4c54-bdcf-44a7716f6fdb" providerId="ADAL" clId="{2C2C5CB0-5814-4542-836D-BA9B4C9FDFD9}" dt="2021-08-10T03:04:46.508" v="1274" actId="478"/>
          <ac:cxnSpMkLst>
            <pc:docMk/>
            <pc:sldMk cId="37102219" sldId="262"/>
            <ac:cxnSpMk id="102" creationId="{D5604DF5-400A-4F31-A3E6-B7C2E0B0DE4F}"/>
          </ac:cxnSpMkLst>
        </pc:cxnChg>
        <pc:cxnChg chg="del mod">
          <ac:chgData name="Ma Angelica Serrano" userId="caaf93dd-8c4a-4c54-bdcf-44a7716f6fdb" providerId="ADAL" clId="{2C2C5CB0-5814-4542-836D-BA9B4C9FDFD9}" dt="2021-08-10T03:04:46.508" v="1274" actId="478"/>
          <ac:cxnSpMkLst>
            <pc:docMk/>
            <pc:sldMk cId="37102219" sldId="262"/>
            <ac:cxnSpMk id="103" creationId="{1D88A461-D6DF-41F5-A07A-3920FD254B3D}"/>
          </ac:cxnSpMkLst>
        </pc:cxnChg>
        <pc:cxnChg chg="del mod">
          <ac:chgData name="Ma Angelica Serrano" userId="caaf93dd-8c4a-4c54-bdcf-44a7716f6fdb" providerId="ADAL" clId="{2C2C5CB0-5814-4542-836D-BA9B4C9FDFD9}" dt="2021-08-10T03:04:46.508" v="1274" actId="478"/>
          <ac:cxnSpMkLst>
            <pc:docMk/>
            <pc:sldMk cId="37102219" sldId="262"/>
            <ac:cxnSpMk id="104" creationId="{98EA87BA-3B64-4F9E-9C92-4161C44BE173}"/>
          </ac:cxnSpMkLst>
        </pc:cxnChg>
        <pc:cxnChg chg="del mod">
          <ac:chgData name="Ma Angelica Serrano" userId="caaf93dd-8c4a-4c54-bdcf-44a7716f6fdb" providerId="ADAL" clId="{2C2C5CB0-5814-4542-836D-BA9B4C9FDFD9}" dt="2021-08-10T03:04:46.508" v="1274" actId="478"/>
          <ac:cxnSpMkLst>
            <pc:docMk/>
            <pc:sldMk cId="37102219" sldId="262"/>
            <ac:cxnSpMk id="105" creationId="{C396F6FB-EDFA-4709-B104-076C49273C52}"/>
          </ac:cxnSpMkLst>
        </pc:cxnChg>
        <pc:cxnChg chg="del mod">
          <ac:chgData name="Ma Angelica Serrano" userId="caaf93dd-8c4a-4c54-bdcf-44a7716f6fdb" providerId="ADAL" clId="{2C2C5CB0-5814-4542-836D-BA9B4C9FDFD9}" dt="2021-08-10T03:04:46.508" v="1274" actId="478"/>
          <ac:cxnSpMkLst>
            <pc:docMk/>
            <pc:sldMk cId="37102219" sldId="262"/>
            <ac:cxnSpMk id="106" creationId="{6333F758-A8B4-4584-A75F-F17A2C53D5E0}"/>
          </ac:cxnSpMkLst>
        </pc:cxnChg>
        <pc:cxnChg chg="del mod">
          <ac:chgData name="Ma Angelica Serrano" userId="caaf93dd-8c4a-4c54-bdcf-44a7716f6fdb" providerId="ADAL" clId="{2C2C5CB0-5814-4542-836D-BA9B4C9FDFD9}" dt="2021-08-10T03:04:46.508" v="1274" actId="478"/>
          <ac:cxnSpMkLst>
            <pc:docMk/>
            <pc:sldMk cId="37102219" sldId="262"/>
            <ac:cxnSpMk id="107" creationId="{CD654B16-A37E-41A8-9EC5-E5D174010FBE}"/>
          </ac:cxnSpMkLst>
        </pc:cxnChg>
        <pc:cxnChg chg="del mod">
          <ac:chgData name="Ma Angelica Serrano" userId="caaf93dd-8c4a-4c54-bdcf-44a7716f6fdb" providerId="ADAL" clId="{2C2C5CB0-5814-4542-836D-BA9B4C9FDFD9}" dt="2021-08-10T03:04:46.508" v="1274" actId="478"/>
          <ac:cxnSpMkLst>
            <pc:docMk/>
            <pc:sldMk cId="37102219" sldId="262"/>
            <ac:cxnSpMk id="108" creationId="{A2164AAE-4D6C-4787-A707-529077509592}"/>
          </ac:cxnSpMkLst>
        </pc:cxnChg>
        <pc:cxnChg chg="del mod">
          <ac:chgData name="Ma Angelica Serrano" userId="caaf93dd-8c4a-4c54-bdcf-44a7716f6fdb" providerId="ADAL" clId="{2C2C5CB0-5814-4542-836D-BA9B4C9FDFD9}" dt="2021-08-10T03:04:46.508" v="1274" actId="478"/>
          <ac:cxnSpMkLst>
            <pc:docMk/>
            <pc:sldMk cId="37102219" sldId="262"/>
            <ac:cxnSpMk id="109" creationId="{AE234F39-AB29-4480-AAF9-F7D0401A4C74}"/>
          </ac:cxnSpMkLst>
        </pc:cxnChg>
        <pc:cxnChg chg="del mod">
          <ac:chgData name="Ma Angelica Serrano" userId="caaf93dd-8c4a-4c54-bdcf-44a7716f6fdb" providerId="ADAL" clId="{2C2C5CB0-5814-4542-836D-BA9B4C9FDFD9}" dt="2021-08-10T03:04:46.508" v="1274" actId="478"/>
          <ac:cxnSpMkLst>
            <pc:docMk/>
            <pc:sldMk cId="37102219" sldId="262"/>
            <ac:cxnSpMk id="110" creationId="{5F746087-6BFF-4ACF-B440-DD1F1605CDD3}"/>
          </ac:cxnSpMkLst>
        </pc:cxnChg>
        <pc:cxnChg chg="del mod">
          <ac:chgData name="Ma Angelica Serrano" userId="caaf93dd-8c4a-4c54-bdcf-44a7716f6fdb" providerId="ADAL" clId="{2C2C5CB0-5814-4542-836D-BA9B4C9FDFD9}" dt="2021-08-10T03:04:46.508" v="1274" actId="478"/>
          <ac:cxnSpMkLst>
            <pc:docMk/>
            <pc:sldMk cId="37102219" sldId="262"/>
            <ac:cxnSpMk id="111" creationId="{049CD218-4C86-45A4-9EBD-D2B286A6A620}"/>
          </ac:cxnSpMkLst>
        </pc:cxnChg>
        <pc:cxnChg chg="del mod">
          <ac:chgData name="Ma Angelica Serrano" userId="caaf93dd-8c4a-4c54-bdcf-44a7716f6fdb" providerId="ADAL" clId="{2C2C5CB0-5814-4542-836D-BA9B4C9FDFD9}" dt="2021-08-10T03:04:46.508" v="1274" actId="478"/>
          <ac:cxnSpMkLst>
            <pc:docMk/>
            <pc:sldMk cId="37102219" sldId="262"/>
            <ac:cxnSpMk id="112" creationId="{E70E709F-2389-4ECB-8A9A-6D8097E18688}"/>
          </ac:cxnSpMkLst>
        </pc:cxnChg>
        <pc:cxnChg chg="del mod">
          <ac:chgData name="Ma Angelica Serrano" userId="caaf93dd-8c4a-4c54-bdcf-44a7716f6fdb" providerId="ADAL" clId="{2C2C5CB0-5814-4542-836D-BA9B4C9FDFD9}" dt="2021-08-10T03:04:46.508" v="1274" actId="478"/>
          <ac:cxnSpMkLst>
            <pc:docMk/>
            <pc:sldMk cId="37102219" sldId="262"/>
            <ac:cxnSpMk id="113" creationId="{5FE43DEF-D581-4440-9F88-BC6C37F5D55E}"/>
          </ac:cxnSpMkLst>
        </pc:cxnChg>
        <pc:cxnChg chg="del mod">
          <ac:chgData name="Ma Angelica Serrano" userId="caaf93dd-8c4a-4c54-bdcf-44a7716f6fdb" providerId="ADAL" clId="{2C2C5CB0-5814-4542-836D-BA9B4C9FDFD9}" dt="2021-08-10T03:04:46.508" v="1274" actId="478"/>
          <ac:cxnSpMkLst>
            <pc:docMk/>
            <pc:sldMk cId="37102219" sldId="262"/>
            <ac:cxnSpMk id="114" creationId="{E4984218-7525-4993-B8DF-AD8ED1E24C11}"/>
          </ac:cxnSpMkLst>
        </pc:cxnChg>
        <pc:cxnChg chg="del mod">
          <ac:chgData name="Ma Angelica Serrano" userId="caaf93dd-8c4a-4c54-bdcf-44a7716f6fdb" providerId="ADAL" clId="{2C2C5CB0-5814-4542-836D-BA9B4C9FDFD9}" dt="2021-08-10T03:04:46.508" v="1274" actId="478"/>
          <ac:cxnSpMkLst>
            <pc:docMk/>
            <pc:sldMk cId="37102219" sldId="262"/>
            <ac:cxnSpMk id="115" creationId="{D5F366DD-AC07-4757-BEEA-C11E1E996997}"/>
          </ac:cxnSpMkLst>
        </pc:cxnChg>
        <pc:cxnChg chg="del mod">
          <ac:chgData name="Ma Angelica Serrano" userId="caaf93dd-8c4a-4c54-bdcf-44a7716f6fdb" providerId="ADAL" clId="{2C2C5CB0-5814-4542-836D-BA9B4C9FDFD9}" dt="2021-08-10T03:04:46.508" v="1274" actId="478"/>
          <ac:cxnSpMkLst>
            <pc:docMk/>
            <pc:sldMk cId="37102219" sldId="262"/>
            <ac:cxnSpMk id="116" creationId="{723405EA-AC72-4079-A542-9A8A5480DE62}"/>
          </ac:cxnSpMkLst>
        </pc:cxnChg>
        <pc:cxnChg chg="del mod">
          <ac:chgData name="Ma Angelica Serrano" userId="caaf93dd-8c4a-4c54-bdcf-44a7716f6fdb" providerId="ADAL" clId="{2C2C5CB0-5814-4542-836D-BA9B4C9FDFD9}" dt="2021-08-10T03:04:46.508" v="1274" actId="478"/>
          <ac:cxnSpMkLst>
            <pc:docMk/>
            <pc:sldMk cId="37102219" sldId="262"/>
            <ac:cxnSpMk id="117" creationId="{9BB859AC-4322-4F1F-A1D7-E7FF0C367D02}"/>
          </ac:cxnSpMkLst>
        </pc:cxnChg>
        <pc:cxnChg chg="del mod">
          <ac:chgData name="Ma Angelica Serrano" userId="caaf93dd-8c4a-4c54-bdcf-44a7716f6fdb" providerId="ADAL" clId="{2C2C5CB0-5814-4542-836D-BA9B4C9FDFD9}" dt="2021-08-10T03:04:46.508" v="1274" actId="478"/>
          <ac:cxnSpMkLst>
            <pc:docMk/>
            <pc:sldMk cId="37102219" sldId="262"/>
            <ac:cxnSpMk id="118" creationId="{830DA83A-8EE7-44A8-A985-74111ADA76C9}"/>
          </ac:cxnSpMkLst>
        </pc:cxnChg>
        <pc:cxnChg chg="del mod">
          <ac:chgData name="Ma Angelica Serrano" userId="caaf93dd-8c4a-4c54-bdcf-44a7716f6fdb" providerId="ADAL" clId="{2C2C5CB0-5814-4542-836D-BA9B4C9FDFD9}" dt="2021-08-10T03:04:46.508" v="1274" actId="478"/>
          <ac:cxnSpMkLst>
            <pc:docMk/>
            <pc:sldMk cId="37102219" sldId="262"/>
            <ac:cxnSpMk id="119" creationId="{6EAA79CB-1C56-4498-A66A-A98012A627EB}"/>
          </ac:cxnSpMkLst>
        </pc:cxnChg>
        <pc:cxnChg chg="del mod">
          <ac:chgData name="Ma Angelica Serrano" userId="caaf93dd-8c4a-4c54-bdcf-44a7716f6fdb" providerId="ADAL" clId="{2C2C5CB0-5814-4542-836D-BA9B4C9FDFD9}" dt="2021-08-10T03:04:46.508" v="1274" actId="478"/>
          <ac:cxnSpMkLst>
            <pc:docMk/>
            <pc:sldMk cId="37102219" sldId="262"/>
            <ac:cxnSpMk id="120" creationId="{91546E04-E521-44DB-9013-5382C70F63DA}"/>
          </ac:cxnSpMkLst>
        </pc:cxnChg>
        <pc:cxnChg chg="del mod">
          <ac:chgData name="Ma Angelica Serrano" userId="caaf93dd-8c4a-4c54-bdcf-44a7716f6fdb" providerId="ADAL" clId="{2C2C5CB0-5814-4542-836D-BA9B4C9FDFD9}" dt="2021-08-10T03:04:46.508" v="1274" actId="478"/>
          <ac:cxnSpMkLst>
            <pc:docMk/>
            <pc:sldMk cId="37102219" sldId="262"/>
            <ac:cxnSpMk id="121" creationId="{CB35E1A3-54FC-4014-BF4F-FDF75C51DBEF}"/>
          </ac:cxnSpMkLst>
        </pc:cxnChg>
        <pc:cxnChg chg="del mod">
          <ac:chgData name="Ma Angelica Serrano" userId="caaf93dd-8c4a-4c54-bdcf-44a7716f6fdb" providerId="ADAL" clId="{2C2C5CB0-5814-4542-836D-BA9B4C9FDFD9}" dt="2021-08-10T03:04:46.508" v="1274" actId="478"/>
          <ac:cxnSpMkLst>
            <pc:docMk/>
            <pc:sldMk cId="37102219" sldId="262"/>
            <ac:cxnSpMk id="151" creationId="{5A4E4A67-879A-47EC-9061-AC78F95B024C}"/>
          </ac:cxnSpMkLst>
        </pc:cxnChg>
        <pc:cxnChg chg="del mod">
          <ac:chgData name="Ma Angelica Serrano" userId="caaf93dd-8c4a-4c54-bdcf-44a7716f6fdb" providerId="ADAL" clId="{2C2C5CB0-5814-4542-836D-BA9B4C9FDFD9}" dt="2021-08-10T03:04:46.508" v="1274" actId="478"/>
          <ac:cxnSpMkLst>
            <pc:docMk/>
            <pc:sldMk cId="37102219" sldId="262"/>
            <ac:cxnSpMk id="152" creationId="{A46B4060-13A7-4C18-B153-647AA562DD86}"/>
          </ac:cxnSpMkLst>
        </pc:cxnChg>
        <pc:cxnChg chg="del mod">
          <ac:chgData name="Ma Angelica Serrano" userId="caaf93dd-8c4a-4c54-bdcf-44a7716f6fdb" providerId="ADAL" clId="{2C2C5CB0-5814-4542-836D-BA9B4C9FDFD9}" dt="2021-08-10T03:04:46.508" v="1274" actId="478"/>
          <ac:cxnSpMkLst>
            <pc:docMk/>
            <pc:sldMk cId="37102219" sldId="262"/>
            <ac:cxnSpMk id="157" creationId="{3B39B5A0-F0DA-4B3A-B8CA-FE530DDC0F82}"/>
          </ac:cxnSpMkLst>
        </pc:cxnChg>
        <pc:cxnChg chg="del mod">
          <ac:chgData name="Ma Angelica Serrano" userId="caaf93dd-8c4a-4c54-bdcf-44a7716f6fdb" providerId="ADAL" clId="{2C2C5CB0-5814-4542-836D-BA9B4C9FDFD9}" dt="2021-08-10T03:04:46.508" v="1274" actId="478"/>
          <ac:cxnSpMkLst>
            <pc:docMk/>
            <pc:sldMk cId="37102219" sldId="262"/>
            <ac:cxnSpMk id="158" creationId="{8EE26D50-0C25-4E84-AC1D-15DA4724D745}"/>
          </ac:cxnSpMkLst>
        </pc:cxnChg>
        <pc:cxnChg chg="del mod">
          <ac:chgData name="Ma Angelica Serrano" userId="caaf93dd-8c4a-4c54-bdcf-44a7716f6fdb" providerId="ADAL" clId="{2C2C5CB0-5814-4542-836D-BA9B4C9FDFD9}" dt="2021-08-10T03:04:46.508" v="1274" actId="478"/>
          <ac:cxnSpMkLst>
            <pc:docMk/>
            <pc:sldMk cId="37102219" sldId="262"/>
            <ac:cxnSpMk id="159" creationId="{3322FA63-8306-499C-B568-3205BF4F577F}"/>
          </ac:cxnSpMkLst>
        </pc:cxnChg>
        <pc:cxnChg chg="del mod">
          <ac:chgData name="Ma Angelica Serrano" userId="caaf93dd-8c4a-4c54-bdcf-44a7716f6fdb" providerId="ADAL" clId="{2C2C5CB0-5814-4542-836D-BA9B4C9FDFD9}" dt="2021-08-10T03:04:46.508" v="1274" actId="478"/>
          <ac:cxnSpMkLst>
            <pc:docMk/>
            <pc:sldMk cId="37102219" sldId="262"/>
            <ac:cxnSpMk id="160" creationId="{6A5C3505-6F6E-4733-A5C2-43990E6EBB15}"/>
          </ac:cxnSpMkLst>
        </pc:cxnChg>
        <pc:cxnChg chg="del mod">
          <ac:chgData name="Ma Angelica Serrano" userId="caaf93dd-8c4a-4c54-bdcf-44a7716f6fdb" providerId="ADAL" clId="{2C2C5CB0-5814-4542-836D-BA9B4C9FDFD9}" dt="2021-08-10T03:04:46.508" v="1274" actId="478"/>
          <ac:cxnSpMkLst>
            <pc:docMk/>
            <pc:sldMk cId="37102219" sldId="262"/>
            <ac:cxnSpMk id="161" creationId="{BAD71572-70E4-4948-9CAE-9EE251A1A242}"/>
          </ac:cxnSpMkLst>
        </pc:cxnChg>
        <pc:cxnChg chg="del mod">
          <ac:chgData name="Ma Angelica Serrano" userId="caaf93dd-8c4a-4c54-bdcf-44a7716f6fdb" providerId="ADAL" clId="{2C2C5CB0-5814-4542-836D-BA9B4C9FDFD9}" dt="2021-08-10T03:04:46.508" v="1274" actId="478"/>
          <ac:cxnSpMkLst>
            <pc:docMk/>
            <pc:sldMk cId="37102219" sldId="262"/>
            <ac:cxnSpMk id="162" creationId="{7513D842-C4D0-4550-ACC5-F7C29F21463E}"/>
          </ac:cxnSpMkLst>
        </pc:cxnChg>
        <pc:cxnChg chg="del mod">
          <ac:chgData name="Ma Angelica Serrano" userId="caaf93dd-8c4a-4c54-bdcf-44a7716f6fdb" providerId="ADAL" clId="{2C2C5CB0-5814-4542-836D-BA9B4C9FDFD9}" dt="2021-08-10T03:04:46.508" v="1274" actId="478"/>
          <ac:cxnSpMkLst>
            <pc:docMk/>
            <pc:sldMk cId="37102219" sldId="262"/>
            <ac:cxnSpMk id="163" creationId="{181810CF-1ACA-4FFD-A31C-CA0A3FDD19E9}"/>
          </ac:cxnSpMkLst>
        </pc:cxnChg>
        <pc:cxnChg chg="del mod">
          <ac:chgData name="Ma Angelica Serrano" userId="caaf93dd-8c4a-4c54-bdcf-44a7716f6fdb" providerId="ADAL" clId="{2C2C5CB0-5814-4542-836D-BA9B4C9FDFD9}" dt="2021-08-10T03:04:46.508" v="1274" actId="478"/>
          <ac:cxnSpMkLst>
            <pc:docMk/>
            <pc:sldMk cId="37102219" sldId="262"/>
            <ac:cxnSpMk id="164" creationId="{E4437215-BF53-4AF1-9DB8-91D0E468F38B}"/>
          </ac:cxnSpMkLst>
        </pc:cxnChg>
        <pc:cxnChg chg="del">
          <ac:chgData name="Ma Angelica Serrano" userId="caaf93dd-8c4a-4c54-bdcf-44a7716f6fdb" providerId="ADAL" clId="{2C2C5CB0-5814-4542-836D-BA9B4C9FDFD9}" dt="2021-08-10T03:04:46.508" v="1274" actId="478"/>
          <ac:cxnSpMkLst>
            <pc:docMk/>
            <pc:sldMk cId="37102219" sldId="262"/>
            <ac:cxnSpMk id="165" creationId="{6C0C26AE-BD7E-437C-A925-9DB823DC40A3}"/>
          </ac:cxnSpMkLst>
        </pc:cxnChg>
        <pc:cxnChg chg="del">
          <ac:chgData name="Ma Angelica Serrano" userId="caaf93dd-8c4a-4c54-bdcf-44a7716f6fdb" providerId="ADAL" clId="{2C2C5CB0-5814-4542-836D-BA9B4C9FDFD9}" dt="2021-08-10T03:04:46.508" v="1274" actId="478"/>
          <ac:cxnSpMkLst>
            <pc:docMk/>
            <pc:sldMk cId="37102219" sldId="262"/>
            <ac:cxnSpMk id="166" creationId="{EC855F0F-D103-4ADC-BFD4-D7A334DECA08}"/>
          </ac:cxnSpMkLst>
        </pc:cxnChg>
        <pc:cxnChg chg="del mod">
          <ac:chgData name="Ma Angelica Serrano" userId="caaf93dd-8c4a-4c54-bdcf-44a7716f6fdb" providerId="ADAL" clId="{2C2C5CB0-5814-4542-836D-BA9B4C9FDFD9}" dt="2021-08-10T03:04:46.508" v="1274" actId="478"/>
          <ac:cxnSpMkLst>
            <pc:docMk/>
            <pc:sldMk cId="37102219" sldId="262"/>
            <ac:cxnSpMk id="167" creationId="{0EB9173D-F5B8-48E3-BC0B-2DE1E5AD766E}"/>
          </ac:cxnSpMkLst>
        </pc:cxnChg>
        <pc:cxnChg chg="del mod">
          <ac:chgData name="Ma Angelica Serrano" userId="caaf93dd-8c4a-4c54-bdcf-44a7716f6fdb" providerId="ADAL" clId="{2C2C5CB0-5814-4542-836D-BA9B4C9FDFD9}" dt="2021-08-10T03:04:46.508" v="1274" actId="478"/>
          <ac:cxnSpMkLst>
            <pc:docMk/>
            <pc:sldMk cId="37102219" sldId="262"/>
            <ac:cxnSpMk id="168" creationId="{9A4D3D9E-0120-4603-A45B-DA09DC7D6844}"/>
          </ac:cxnSpMkLst>
        </pc:cxnChg>
        <pc:cxnChg chg="del mod">
          <ac:chgData name="Ma Angelica Serrano" userId="caaf93dd-8c4a-4c54-bdcf-44a7716f6fdb" providerId="ADAL" clId="{2C2C5CB0-5814-4542-836D-BA9B4C9FDFD9}" dt="2021-08-10T03:04:46.508" v="1274" actId="478"/>
          <ac:cxnSpMkLst>
            <pc:docMk/>
            <pc:sldMk cId="37102219" sldId="262"/>
            <ac:cxnSpMk id="169" creationId="{675FE83A-2111-4C3D-AD4B-C3E530854188}"/>
          </ac:cxnSpMkLst>
        </pc:cxnChg>
        <pc:cxnChg chg="del mod">
          <ac:chgData name="Ma Angelica Serrano" userId="caaf93dd-8c4a-4c54-bdcf-44a7716f6fdb" providerId="ADAL" clId="{2C2C5CB0-5814-4542-836D-BA9B4C9FDFD9}" dt="2021-08-10T03:04:46.508" v="1274" actId="478"/>
          <ac:cxnSpMkLst>
            <pc:docMk/>
            <pc:sldMk cId="37102219" sldId="262"/>
            <ac:cxnSpMk id="170" creationId="{DD4E5C21-3351-443F-A872-9C21F3516439}"/>
          </ac:cxnSpMkLst>
        </pc:cxnChg>
        <pc:cxnChg chg="del mod">
          <ac:chgData name="Ma Angelica Serrano" userId="caaf93dd-8c4a-4c54-bdcf-44a7716f6fdb" providerId="ADAL" clId="{2C2C5CB0-5814-4542-836D-BA9B4C9FDFD9}" dt="2021-08-10T03:04:46.508" v="1274" actId="478"/>
          <ac:cxnSpMkLst>
            <pc:docMk/>
            <pc:sldMk cId="37102219" sldId="262"/>
            <ac:cxnSpMk id="185" creationId="{98655470-FB5B-43BC-967A-690697F5719A}"/>
          </ac:cxnSpMkLst>
        </pc:cxnChg>
        <pc:cxnChg chg="del">
          <ac:chgData name="Ma Angelica Serrano" userId="caaf93dd-8c4a-4c54-bdcf-44a7716f6fdb" providerId="ADAL" clId="{2C2C5CB0-5814-4542-836D-BA9B4C9FDFD9}" dt="2021-08-10T03:04:46.508" v="1274" actId="478"/>
          <ac:cxnSpMkLst>
            <pc:docMk/>
            <pc:sldMk cId="37102219" sldId="262"/>
            <ac:cxnSpMk id="186" creationId="{C1120E92-08A3-410A-9A12-66887C94234A}"/>
          </ac:cxnSpMkLst>
        </pc:cxnChg>
        <pc:cxnChg chg="del">
          <ac:chgData name="Ma Angelica Serrano" userId="caaf93dd-8c4a-4c54-bdcf-44a7716f6fdb" providerId="ADAL" clId="{2C2C5CB0-5814-4542-836D-BA9B4C9FDFD9}" dt="2021-08-10T03:04:46.508" v="1274" actId="478"/>
          <ac:cxnSpMkLst>
            <pc:docMk/>
            <pc:sldMk cId="37102219" sldId="262"/>
            <ac:cxnSpMk id="187" creationId="{16D0E6DB-F1B2-427B-B921-09D90B734D8A}"/>
          </ac:cxnSpMkLst>
        </pc:cxnChg>
        <pc:cxnChg chg="del">
          <ac:chgData name="Ma Angelica Serrano" userId="caaf93dd-8c4a-4c54-bdcf-44a7716f6fdb" providerId="ADAL" clId="{2C2C5CB0-5814-4542-836D-BA9B4C9FDFD9}" dt="2021-08-10T03:04:46.508" v="1274" actId="478"/>
          <ac:cxnSpMkLst>
            <pc:docMk/>
            <pc:sldMk cId="37102219" sldId="262"/>
            <ac:cxnSpMk id="188" creationId="{2B43353B-8760-462F-89AA-0B42F0BCCEAE}"/>
          </ac:cxnSpMkLst>
        </pc:cxnChg>
        <pc:cxnChg chg="del">
          <ac:chgData name="Ma Angelica Serrano" userId="caaf93dd-8c4a-4c54-bdcf-44a7716f6fdb" providerId="ADAL" clId="{2C2C5CB0-5814-4542-836D-BA9B4C9FDFD9}" dt="2021-08-10T03:04:46.508" v="1274" actId="478"/>
          <ac:cxnSpMkLst>
            <pc:docMk/>
            <pc:sldMk cId="37102219" sldId="262"/>
            <ac:cxnSpMk id="189" creationId="{C7E723E0-10E4-4657-9C34-4DA26B73927B}"/>
          </ac:cxnSpMkLst>
        </pc:cxnChg>
        <pc:cxnChg chg="del">
          <ac:chgData name="Ma Angelica Serrano" userId="caaf93dd-8c4a-4c54-bdcf-44a7716f6fdb" providerId="ADAL" clId="{2C2C5CB0-5814-4542-836D-BA9B4C9FDFD9}" dt="2021-08-10T03:04:46.508" v="1274" actId="478"/>
          <ac:cxnSpMkLst>
            <pc:docMk/>
            <pc:sldMk cId="37102219" sldId="262"/>
            <ac:cxnSpMk id="190" creationId="{B2215249-E36D-4155-B329-3E89AB5AAB95}"/>
          </ac:cxnSpMkLst>
        </pc:cxnChg>
        <pc:cxnChg chg="del">
          <ac:chgData name="Ma Angelica Serrano" userId="caaf93dd-8c4a-4c54-bdcf-44a7716f6fdb" providerId="ADAL" clId="{2C2C5CB0-5814-4542-836D-BA9B4C9FDFD9}" dt="2021-08-10T03:04:46.508" v="1274" actId="478"/>
          <ac:cxnSpMkLst>
            <pc:docMk/>
            <pc:sldMk cId="37102219" sldId="262"/>
            <ac:cxnSpMk id="196" creationId="{36A11DDB-AC94-4ABC-B869-E8E94549EB2B}"/>
          </ac:cxnSpMkLst>
        </pc:cxnChg>
        <pc:cxnChg chg="add del mod">
          <ac:chgData name="Ma Angelica Serrano" userId="caaf93dd-8c4a-4c54-bdcf-44a7716f6fdb" providerId="ADAL" clId="{2C2C5CB0-5814-4542-836D-BA9B4C9FDFD9}" dt="2021-08-10T03:05:11.828" v="1278" actId="478"/>
          <ac:cxnSpMkLst>
            <pc:docMk/>
            <pc:sldMk cId="37102219" sldId="262"/>
            <ac:cxnSpMk id="210" creationId="{0638C389-BA2D-4BEC-964E-D934604F50A9}"/>
          </ac:cxnSpMkLst>
        </pc:cxnChg>
        <pc:cxnChg chg="add del mod">
          <ac:chgData name="Ma Angelica Serrano" userId="caaf93dd-8c4a-4c54-bdcf-44a7716f6fdb" providerId="ADAL" clId="{2C2C5CB0-5814-4542-836D-BA9B4C9FDFD9}" dt="2021-08-10T03:05:11.828" v="1278" actId="478"/>
          <ac:cxnSpMkLst>
            <pc:docMk/>
            <pc:sldMk cId="37102219" sldId="262"/>
            <ac:cxnSpMk id="211" creationId="{55325127-72AD-430E-9E5C-03A15A3AFAA5}"/>
          </ac:cxnSpMkLst>
        </pc:cxnChg>
        <pc:cxnChg chg="add del mod">
          <ac:chgData name="Ma Angelica Serrano" userId="caaf93dd-8c4a-4c54-bdcf-44a7716f6fdb" providerId="ADAL" clId="{2C2C5CB0-5814-4542-836D-BA9B4C9FDFD9}" dt="2021-08-10T03:05:11.828" v="1278" actId="478"/>
          <ac:cxnSpMkLst>
            <pc:docMk/>
            <pc:sldMk cId="37102219" sldId="262"/>
            <ac:cxnSpMk id="212" creationId="{D33F1F95-4A8C-4F30-ADB8-3B2DFA95F305}"/>
          </ac:cxnSpMkLst>
        </pc:cxnChg>
        <pc:cxnChg chg="add del mod">
          <ac:chgData name="Ma Angelica Serrano" userId="caaf93dd-8c4a-4c54-bdcf-44a7716f6fdb" providerId="ADAL" clId="{2C2C5CB0-5814-4542-836D-BA9B4C9FDFD9}" dt="2021-08-10T03:05:11.828" v="1278" actId="478"/>
          <ac:cxnSpMkLst>
            <pc:docMk/>
            <pc:sldMk cId="37102219" sldId="262"/>
            <ac:cxnSpMk id="213" creationId="{0670B93C-0FDD-4FEC-8A7B-0A0D1E9325AA}"/>
          </ac:cxnSpMkLst>
        </pc:cxnChg>
        <pc:cxnChg chg="add del mod">
          <ac:chgData name="Ma Angelica Serrano" userId="caaf93dd-8c4a-4c54-bdcf-44a7716f6fdb" providerId="ADAL" clId="{2C2C5CB0-5814-4542-836D-BA9B4C9FDFD9}" dt="2021-08-10T03:05:11.828" v="1278" actId="478"/>
          <ac:cxnSpMkLst>
            <pc:docMk/>
            <pc:sldMk cId="37102219" sldId="262"/>
            <ac:cxnSpMk id="214" creationId="{35EE1480-DCB1-45B7-A453-13DD2DA64CA1}"/>
          </ac:cxnSpMkLst>
        </pc:cxnChg>
        <pc:cxnChg chg="add del mod">
          <ac:chgData name="Ma Angelica Serrano" userId="caaf93dd-8c4a-4c54-bdcf-44a7716f6fdb" providerId="ADAL" clId="{2C2C5CB0-5814-4542-836D-BA9B4C9FDFD9}" dt="2021-08-10T03:05:11.828" v="1278" actId="478"/>
          <ac:cxnSpMkLst>
            <pc:docMk/>
            <pc:sldMk cId="37102219" sldId="262"/>
            <ac:cxnSpMk id="221" creationId="{EE4C8DEE-E04B-4287-9DA4-74D5C206C670}"/>
          </ac:cxnSpMkLst>
        </pc:cxnChg>
        <pc:cxnChg chg="add del mod">
          <ac:chgData name="Ma Angelica Serrano" userId="caaf93dd-8c4a-4c54-bdcf-44a7716f6fdb" providerId="ADAL" clId="{2C2C5CB0-5814-4542-836D-BA9B4C9FDFD9}" dt="2021-08-10T03:05:11.828" v="1278" actId="478"/>
          <ac:cxnSpMkLst>
            <pc:docMk/>
            <pc:sldMk cId="37102219" sldId="262"/>
            <ac:cxnSpMk id="222" creationId="{BE278607-7971-4F43-8844-F0CF3DB15EE2}"/>
          </ac:cxnSpMkLst>
        </pc:cxnChg>
        <pc:cxnChg chg="add del mod">
          <ac:chgData name="Ma Angelica Serrano" userId="caaf93dd-8c4a-4c54-bdcf-44a7716f6fdb" providerId="ADAL" clId="{2C2C5CB0-5814-4542-836D-BA9B4C9FDFD9}" dt="2021-08-10T03:06:55.371" v="1290" actId="21"/>
          <ac:cxnSpMkLst>
            <pc:docMk/>
            <pc:sldMk cId="37102219" sldId="262"/>
            <ac:cxnSpMk id="253" creationId="{2FB5C940-9D1C-4017-BB50-A6786FC65E0F}"/>
          </ac:cxnSpMkLst>
        </pc:cxnChg>
        <pc:cxnChg chg="add del mod">
          <ac:chgData name="Ma Angelica Serrano" userId="caaf93dd-8c4a-4c54-bdcf-44a7716f6fdb" providerId="ADAL" clId="{2C2C5CB0-5814-4542-836D-BA9B4C9FDFD9}" dt="2021-08-10T03:06:55.371" v="1290" actId="21"/>
          <ac:cxnSpMkLst>
            <pc:docMk/>
            <pc:sldMk cId="37102219" sldId="262"/>
            <ac:cxnSpMk id="254" creationId="{15C507DE-DEC9-49A9-9316-4801ABD63F81}"/>
          </ac:cxnSpMkLst>
        </pc:cxnChg>
        <pc:cxnChg chg="add del mod">
          <ac:chgData name="Ma Angelica Serrano" userId="caaf93dd-8c4a-4c54-bdcf-44a7716f6fdb" providerId="ADAL" clId="{2C2C5CB0-5814-4542-836D-BA9B4C9FDFD9}" dt="2021-08-10T03:06:55.371" v="1290" actId="21"/>
          <ac:cxnSpMkLst>
            <pc:docMk/>
            <pc:sldMk cId="37102219" sldId="262"/>
            <ac:cxnSpMk id="255" creationId="{C42F81E2-9304-4384-AEDA-FE1B0041A42E}"/>
          </ac:cxnSpMkLst>
        </pc:cxnChg>
        <pc:cxnChg chg="add del mod">
          <ac:chgData name="Ma Angelica Serrano" userId="caaf93dd-8c4a-4c54-bdcf-44a7716f6fdb" providerId="ADAL" clId="{2C2C5CB0-5814-4542-836D-BA9B4C9FDFD9}" dt="2021-08-10T03:06:55.371" v="1290" actId="21"/>
          <ac:cxnSpMkLst>
            <pc:docMk/>
            <pc:sldMk cId="37102219" sldId="262"/>
            <ac:cxnSpMk id="256" creationId="{99C80C16-FB89-4C35-904F-4A6AEF2C648E}"/>
          </ac:cxnSpMkLst>
        </pc:cxnChg>
        <pc:cxnChg chg="add del mod">
          <ac:chgData name="Ma Angelica Serrano" userId="caaf93dd-8c4a-4c54-bdcf-44a7716f6fdb" providerId="ADAL" clId="{2C2C5CB0-5814-4542-836D-BA9B4C9FDFD9}" dt="2021-08-10T03:06:55.371" v="1290" actId="21"/>
          <ac:cxnSpMkLst>
            <pc:docMk/>
            <pc:sldMk cId="37102219" sldId="262"/>
            <ac:cxnSpMk id="257" creationId="{9A474D1F-D309-4D17-BDC5-BA5F3CBF9A90}"/>
          </ac:cxnSpMkLst>
        </pc:cxnChg>
        <pc:cxnChg chg="add del mod">
          <ac:chgData name="Ma Angelica Serrano" userId="caaf93dd-8c4a-4c54-bdcf-44a7716f6fdb" providerId="ADAL" clId="{2C2C5CB0-5814-4542-836D-BA9B4C9FDFD9}" dt="2021-08-10T03:06:55.371" v="1290" actId="21"/>
          <ac:cxnSpMkLst>
            <pc:docMk/>
            <pc:sldMk cId="37102219" sldId="262"/>
            <ac:cxnSpMk id="264" creationId="{9EB6B6A6-9070-48EB-AD35-5931474BCA7B}"/>
          </ac:cxnSpMkLst>
        </pc:cxnChg>
        <pc:cxnChg chg="add del mod">
          <ac:chgData name="Ma Angelica Serrano" userId="caaf93dd-8c4a-4c54-bdcf-44a7716f6fdb" providerId="ADAL" clId="{2C2C5CB0-5814-4542-836D-BA9B4C9FDFD9}" dt="2021-08-10T03:06:55.371" v="1290" actId="21"/>
          <ac:cxnSpMkLst>
            <pc:docMk/>
            <pc:sldMk cId="37102219" sldId="262"/>
            <ac:cxnSpMk id="265" creationId="{7CB90E7E-A5C9-4454-B4B8-7DA13B8A1CF7}"/>
          </ac:cxnSpMkLst>
        </pc:cxnChg>
        <pc:cxnChg chg="add del mod">
          <ac:chgData name="Ma Angelica Serrano" userId="caaf93dd-8c4a-4c54-bdcf-44a7716f6fdb" providerId="ADAL" clId="{2C2C5CB0-5814-4542-836D-BA9B4C9FDFD9}" dt="2021-08-10T03:11:11.771" v="1303" actId="21"/>
          <ac:cxnSpMkLst>
            <pc:docMk/>
            <pc:sldMk cId="37102219" sldId="262"/>
            <ac:cxnSpMk id="298" creationId="{5D4D9747-8876-4AD4-80DF-3B7B68D77FCC}"/>
          </ac:cxnSpMkLst>
        </pc:cxnChg>
        <pc:cxnChg chg="add del mod">
          <ac:chgData name="Ma Angelica Serrano" userId="caaf93dd-8c4a-4c54-bdcf-44a7716f6fdb" providerId="ADAL" clId="{2C2C5CB0-5814-4542-836D-BA9B4C9FDFD9}" dt="2021-08-10T03:11:11.771" v="1303" actId="21"/>
          <ac:cxnSpMkLst>
            <pc:docMk/>
            <pc:sldMk cId="37102219" sldId="262"/>
            <ac:cxnSpMk id="299" creationId="{0F3DFCB5-D6B2-4C3E-ACA1-6C35997B7441}"/>
          </ac:cxnSpMkLst>
        </pc:cxnChg>
        <pc:cxnChg chg="add del mod">
          <ac:chgData name="Ma Angelica Serrano" userId="caaf93dd-8c4a-4c54-bdcf-44a7716f6fdb" providerId="ADAL" clId="{2C2C5CB0-5814-4542-836D-BA9B4C9FDFD9}" dt="2021-08-10T03:11:11.771" v="1303" actId="21"/>
          <ac:cxnSpMkLst>
            <pc:docMk/>
            <pc:sldMk cId="37102219" sldId="262"/>
            <ac:cxnSpMk id="300" creationId="{81C07827-FF49-4738-970D-5EB428D7264A}"/>
          </ac:cxnSpMkLst>
        </pc:cxnChg>
        <pc:cxnChg chg="add del mod">
          <ac:chgData name="Ma Angelica Serrano" userId="caaf93dd-8c4a-4c54-bdcf-44a7716f6fdb" providerId="ADAL" clId="{2C2C5CB0-5814-4542-836D-BA9B4C9FDFD9}" dt="2021-08-10T03:11:11.771" v="1303" actId="21"/>
          <ac:cxnSpMkLst>
            <pc:docMk/>
            <pc:sldMk cId="37102219" sldId="262"/>
            <ac:cxnSpMk id="307" creationId="{96E38AE3-9C8B-4591-B79B-9AC1E6F08F97}"/>
          </ac:cxnSpMkLst>
        </pc:cxnChg>
        <pc:cxnChg chg="add del mod">
          <ac:chgData name="Ma Angelica Serrano" userId="caaf93dd-8c4a-4c54-bdcf-44a7716f6fdb" providerId="ADAL" clId="{2C2C5CB0-5814-4542-836D-BA9B4C9FDFD9}" dt="2021-08-10T03:11:11.771" v="1303" actId="21"/>
          <ac:cxnSpMkLst>
            <pc:docMk/>
            <pc:sldMk cId="37102219" sldId="262"/>
            <ac:cxnSpMk id="308" creationId="{E5D082D8-A241-4D64-8F1C-110B935C8165}"/>
          </ac:cxnSpMkLst>
        </pc:cxnChg>
        <pc:cxnChg chg="add del mod">
          <ac:chgData name="Ma Angelica Serrano" userId="caaf93dd-8c4a-4c54-bdcf-44a7716f6fdb" providerId="ADAL" clId="{2C2C5CB0-5814-4542-836D-BA9B4C9FDFD9}" dt="2021-08-10T03:11:11.771" v="1303" actId="21"/>
          <ac:cxnSpMkLst>
            <pc:docMk/>
            <pc:sldMk cId="37102219" sldId="262"/>
            <ac:cxnSpMk id="317" creationId="{B9307ABE-44D1-475F-8FC5-2F149F21BA9B}"/>
          </ac:cxnSpMkLst>
        </pc:cxnChg>
        <pc:cxnChg chg="add del mod">
          <ac:chgData name="Ma Angelica Serrano" userId="caaf93dd-8c4a-4c54-bdcf-44a7716f6fdb" providerId="ADAL" clId="{2C2C5CB0-5814-4542-836D-BA9B4C9FDFD9}" dt="2021-08-10T03:11:11.771" v="1303" actId="21"/>
          <ac:cxnSpMkLst>
            <pc:docMk/>
            <pc:sldMk cId="37102219" sldId="262"/>
            <ac:cxnSpMk id="318" creationId="{33C029FA-AF42-4EA7-B78B-B9F726436131}"/>
          </ac:cxnSpMkLst>
        </pc:cxnChg>
      </pc:sldChg>
      <pc:sldChg chg="addSp delSp modSp add del mod delAnim modAnim">
        <pc:chgData name="Ma Angelica Serrano" userId="caaf93dd-8c4a-4c54-bdcf-44a7716f6fdb" providerId="ADAL" clId="{2C2C5CB0-5814-4542-836D-BA9B4C9FDFD9}" dt="2021-08-10T03:17:06.121" v="1511" actId="47"/>
        <pc:sldMkLst>
          <pc:docMk/>
          <pc:sldMk cId="1571135359" sldId="263"/>
        </pc:sldMkLst>
        <pc:spChg chg="add mod">
          <ac:chgData name="Ma Angelica Serrano" userId="caaf93dd-8c4a-4c54-bdcf-44a7716f6fdb" providerId="ADAL" clId="{2C2C5CB0-5814-4542-836D-BA9B4C9FDFD9}" dt="2021-08-10T03:16:15.375" v="1504" actId="164"/>
          <ac:spMkLst>
            <pc:docMk/>
            <pc:sldMk cId="1571135359" sldId="263"/>
            <ac:spMk id="2" creationId="{0221D866-EAEE-4D48-B366-25AE0DA5D674}"/>
          </ac:spMkLst>
        </pc:spChg>
        <pc:spChg chg="add del mod">
          <ac:chgData name="Ma Angelica Serrano" userId="caaf93dd-8c4a-4c54-bdcf-44a7716f6fdb" providerId="ADAL" clId="{2C2C5CB0-5814-4542-836D-BA9B4C9FDFD9}" dt="2021-08-10T03:12:24.229" v="1315"/>
          <ac:spMkLst>
            <pc:docMk/>
            <pc:sldMk cId="1571135359" sldId="263"/>
            <ac:spMk id="11" creationId="{56D986E2-6C93-49BE-A5A7-09E1F5D1157A}"/>
          </ac:spMkLst>
        </pc:spChg>
        <pc:spChg chg="add del mod">
          <ac:chgData name="Ma Angelica Serrano" userId="caaf93dd-8c4a-4c54-bdcf-44a7716f6fdb" providerId="ADAL" clId="{2C2C5CB0-5814-4542-836D-BA9B4C9FDFD9}" dt="2021-08-10T03:12:24.229" v="1315"/>
          <ac:spMkLst>
            <pc:docMk/>
            <pc:sldMk cId="1571135359" sldId="263"/>
            <ac:spMk id="12" creationId="{E857FD37-23B2-40D4-BAA8-2581A52C5359}"/>
          </ac:spMkLst>
        </pc:spChg>
        <pc:spChg chg="add del mod">
          <ac:chgData name="Ma Angelica Serrano" userId="caaf93dd-8c4a-4c54-bdcf-44a7716f6fdb" providerId="ADAL" clId="{2C2C5CB0-5814-4542-836D-BA9B4C9FDFD9}" dt="2021-08-10T03:12:24.229" v="1315"/>
          <ac:spMkLst>
            <pc:docMk/>
            <pc:sldMk cId="1571135359" sldId="263"/>
            <ac:spMk id="13" creationId="{AB97670D-5569-4BB2-883E-F25BFF88B90E}"/>
          </ac:spMkLst>
        </pc:spChg>
        <pc:spChg chg="add del mod">
          <ac:chgData name="Ma Angelica Serrano" userId="caaf93dd-8c4a-4c54-bdcf-44a7716f6fdb" providerId="ADAL" clId="{2C2C5CB0-5814-4542-836D-BA9B4C9FDFD9}" dt="2021-08-10T03:12:24.229" v="1315"/>
          <ac:spMkLst>
            <pc:docMk/>
            <pc:sldMk cId="1571135359" sldId="263"/>
            <ac:spMk id="14" creationId="{02536BFE-79DF-48C0-AECB-BCDFAE33F2F5}"/>
          </ac:spMkLst>
        </pc:spChg>
        <pc:spChg chg="add del mod">
          <ac:chgData name="Ma Angelica Serrano" userId="caaf93dd-8c4a-4c54-bdcf-44a7716f6fdb" providerId="ADAL" clId="{2C2C5CB0-5814-4542-836D-BA9B4C9FDFD9}" dt="2021-08-10T03:12:24.229" v="1315"/>
          <ac:spMkLst>
            <pc:docMk/>
            <pc:sldMk cId="1571135359" sldId="263"/>
            <ac:spMk id="15" creationId="{59AE3C3C-5653-4040-80A5-CD57AE5144E3}"/>
          </ac:spMkLst>
        </pc:spChg>
        <pc:spChg chg="add del mod">
          <ac:chgData name="Ma Angelica Serrano" userId="caaf93dd-8c4a-4c54-bdcf-44a7716f6fdb" providerId="ADAL" clId="{2C2C5CB0-5814-4542-836D-BA9B4C9FDFD9}" dt="2021-08-10T03:12:24.229" v="1315"/>
          <ac:spMkLst>
            <pc:docMk/>
            <pc:sldMk cId="1571135359" sldId="263"/>
            <ac:spMk id="16" creationId="{4AF49402-F1D1-4BC8-BC70-729F41FE195F}"/>
          </ac:spMkLst>
        </pc:spChg>
        <pc:spChg chg="add mod">
          <ac:chgData name="Ma Angelica Serrano" userId="caaf93dd-8c4a-4c54-bdcf-44a7716f6fdb" providerId="ADAL" clId="{2C2C5CB0-5814-4542-836D-BA9B4C9FDFD9}" dt="2021-08-10T03:16:24.877" v="1505" actId="164"/>
          <ac:spMkLst>
            <pc:docMk/>
            <pc:sldMk cId="1571135359" sldId="263"/>
            <ac:spMk id="19" creationId="{255E91BA-0FF5-4682-9FEA-34C2FD3729DE}"/>
          </ac:spMkLst>
        </pc:spChg>
        <pc:grpChg chg="add mod">
          <ac:chgData name="Ma Angelica Serrano" userId="caaf93dd-8c4a-4c54-bdcf-44a7716f6fdb" providerId="ADAL" clId="{2C2C5CB0-5814-4542-836D-BA9B4C9FDFD9}" dt="2021-08-10T03:16:24.877" v="1505" actId="164"/>
          <ac:grpSpMkLst>
            <pc:docMk/>
            <pc:sldMk cId="1571135359" sldId="263"/>
            <ac:grpSpMk id="22" creationId="{BB2C5FF1-6D67-4A22-AA54-8CE07C97B62A}"/>
          </ac:grpSpMkLst>
        </pc:grpChg>
        <pc:grpChg chg="add del mod">
          <ac:chgData name="Ma Angelica Serrano" userId="caaf93dd-8c4a-4c54-bdcf-44a7716f6fdb" providerId="ADAL" clId="{2C2C5CB0-5814-4542-836D-BA9B4C9FDFD9}" dt="2021-08-10T03:16:58.633" v="1509" actId="21"/>
          <ac:grpSpMkLst>
            <pc:docMk/>
            <pc:sldMk cId="1571135359" sldId="263"/>
            <ac:grpSpMk id="23" creationId="{B3510061-720C-4113-AB97-5F784F97F9FB}"/>
          </ac:grpSpMkLst>
        </pc:grpChg>
        <pc:picChg chg="mod">
          <ac:chgData name="Ma Angelica Serrano" userId="caaf93dd-8c4a-4c54-bdcf-44a7716f6fdb" providerId="ADAL" clId="{2C2C5CB0-5814-4542-836D-BA9B4C9FDFD9}" dt="2021-08-10T03:16:05.062" v="1503" actId="1076"/>
          <ac:picMkLst>
            <pc:docMk/>
            <pc:sldMk cId="1571135359" sldId="263"/>
            <ac:picMk id="3" creationId="{52BC9760-2F20-41D5-9AC8-663898FABDD7}"/>
          </ac:picMkLst>
        </pc:picChg>
        <pc:picChg chg="add del mod">
          <ac:chgData name="Ma Angelica Serrano" userId="caaf93dd-8c4a-4c54-bdcf-44a7716f6fdb" providerId="ADAL" clId="{2C2C5CB0-5814-4542-836D-BA9B4C9FDFD9}" dt="2021-08-10T03:12:24.229" v="1315"/>
          <ac:picMkLst>
            <pc:docMk/>
            <pc:sldMk cId="1571135359" sldId="263"/>
            <ac:picMk id="5" creationId="{5F8EE961-D2D6-4475-B183-A0C6D00A558F}"/>
          </ac:picMkLst>
        </pc:picChg>
        <pc:picChg chg="add del mod">
          <ac:chgData name="Ma Angelica Serrano" userId="caaf93dd-8c4a-4c54-bdcf-44a7716f6fdb" providerId="ADAL" clId="{2C2C5CB0-5814-4542-836D-BA9B4C9FDFD9}" dt="2021-08-10T03:12:24.229" v="1315"/>
          <ac:picMkLst>
            <pc:docMk/>
            <pc:sldMk cId="1571135359" sldId="263"/>
            <ac:picMk id="6" creationId="{67A9C0F3-1C14-4B0F-9D5E-0D7CF9FFFB7C}"/>
          </ac:picMkLst>
        </pc:picChg>
        <pc:picChg chg="add del mod">
          <ac:chgData name="Ma Angelica Serrano" userId="caaf93dd-8c4a-4c54-bdcf-44a7716f6fdb" providerId="ADAL" clId="{2C2C5CB0-5814-4542-836D-BA9B4C9FDFD9}" dt="2021-08-10T03:12:24.229" v="1315"/>
          <ac:picMkLst>
            <pc:docMk/>
            <pc:sldMk cId="1571135359" sldId="263"/>
            <ac:picMk id="7" creationId="{1D89686B-5133-4704-8A65-5159FC59A842}"/>
          </ac:picMkLst>
        </pc:picChg>
        <pc:picChg chg="add del mod">
          <ac:chgData name="Ma Angelica Serrano" userId="caaf93dd-8c4a-4c54-bdcf-44a7716f6fdb" providerId="ADAL" clId="{2C2C5CB0-5814-4542-836D-BA9B4C9FDFD9}" dt="2021-08-10T03:12:24.229" v="1315"/>
          <ac:picMkLst>
            <pc:docMk/>
            <pc:sldMk cId="1571135359" sldId="263"/>
            <ac:picMk id="8" creationId="{57B6B2A5-A763-4388-9F72-B46A87B3221E}"/>
          </ac:picMkLst>
        </pc:picChg>
        <pc:picChg chg="add del mod">
          <ac:chgData name="Ma Angelica Serrano" userId="caaf93dd-8c4a-4c54-bdcf-44a7716f6fdb" providerId="ADAL" clId="{2C2C5CB0-5814-4542-836D-BA9B4C9FDFD9}" dt="2021-08-10T03:12:24.229" v="1315"/>
          <ac:picMkLst>
            <pc:docMk/>
            <pc:sldMk cId="1571135359" sldId="263"/>
            <ac:picMk id="9" creationId="{B4DE309C-F954-41FA-9477-220D2E521CC3}"/>
          </ac:picMkLst>
        </pc:picChg>
        <pc:picChg chg="add del mod">
          <ac:chgData name="Ma Angelica Serrano" userId="caaf93dd-8c4a-4c54-bdcf-44a7716f6fdb" providerId="ADAL" clId="{2C2C5CB0-5814-4542-836D-BA9B4C9FDFD9}" dt="2021-08-10T03:12:24.229" v="1315"/>
          <ac:picMkLst>
            <pc:docMk/>
            <pc:sldMk cId="1571135359" sldId="263"/>
            <ac:picMk id="10" creationId="{5A7B257B-4420-4B30-9A59-9C418AAA6C78}"/>
          </ac:picMkLst>
        </pc:picChg>
        <pc:picChg chg="add mod">
          <ac:chgData name="Ma Angelica Serrano" userId="caaf93dd-8c4a-4c54-bdcf-44a7716f6fdb" providerId="ADAL" clId="{2C2C5CB0-5814-4542-836D-BA9B4C9FDFD9}" dt="2021-08-10T03:16:15.375" v="1504" actId="164"/>
          <ac:picMkLst>
            <pc:docMk/>
            <pc:sldMk cId="1571135359" sldId="263"/>
            <ac:picMk id="17" creationId="{8E574CE5-3C85-4EDC-A3C0-A75F819A4EEB}"/>
          </ac:picMkLst>
        </pc:picChg>
        <pc:picChg chg="add mod">
          <ac:chgData name="Ma Angelica Serrano" userId="caaf93dd-8c4a-4c54-bdcf-44a7716f6fdb" providerId="ADAL" clId="{2C2C5CB0-5814-4542-836D-BA9B4C9FDFD9}" dt="2021-08-10T03:16:15.375" v="1504" actId="164"/>
          <ac:picMkLst>
            <pc:docMk/>
            <pc:sldMk cId="1571135359" sldId="263"/>
            <ac:picMk id="18" creationId="{6F4C9519-BDD3-4836-9E64-EED1F05D2843}"/>
          </ac:picMkLst>
        </pc:picChg>
        <pc:picChg chg="add mod">
          <ac:chgData name="Ma Angelica Serrano" userId="caaf93dd-8c4a-4c54-bdcf-44a7716f6fdb" providerId="ADAL" clId="{2C2C5CB0-5814-4542-836D-BA9B4C9FDFD9}" dt="2021-08-10T03:16:05.062" v="1503" actId="1076"/>
          <ac:picMkLst>
            <pc:docMk/>
            <pc:sldMk cId="1571135359" sldId="263"/>
            <ac:picMk id="21" creationId="{EB08B3C0-0FE3-4A7C-AE4E-144338D12262}"/>
          </ac:picMkLst>
        </pc:picChg>
      </pc:sldChg>
      <pc:sldChg chg="addSp delSp modSp add mod delAnim modAnim">
        <pc:chgData name="Ma Angelica Serrano" userId="caaf93dd-8c4a-4c54-bdcf-44a7716f6fdb" providerId="ADAL" clId="{2C2C5CB0-5814-4542-836D-BA9B4C9FDFD9}" dt="2021-08-10T03:32:24.251" v="1616"/>
        <pc:sldMkLst>
          <pc:docMk/>
          <pc:sldMk cId="943950004" sldId="264"/>
        </pc:sldMkLst>
        <pc:spChg chg="mod">
          <ac:chgData name="Ma Angelica Serrano" userId="caaf93dd-8c4a-4c54-bdcf-44a7716f6fdb" providerId="ADAL" clId="{2C2C5CB0-5814-4542-836D-BA9B4C9FDFD9}" dt="2021-08-10T03:17:08.335" v="1512"/>
          <ac:spMkLst>
            <pc:docMk/>
            <pc:sldMk cId="943950004" sldId="264"/>
            <ac:spMk id="7" creationId="{163CB199-F441-472C-8716-5236938C59DD}"/>
          </ac:spMkLst>
        </pc:spChg>
        <pc:spChg chg="mod">
          <ac:chgData name="Ma Angelica Serrano" userId="caaf93dd-8c4a-4c54-bdcf-44a7716f6fdb" providerId="ADAL" clId="{2C2C5CB0-5814-4542-836D-BA9B4C9FDFD9}" dt="2021-08-10T03:27:50.378" v="1589" actId="207"/>
          <ac:spMkLst>
            <pc:docMk/>
            <pc:sldMk cId="943950004" sldId="264"/>
            <ac:spMk id="8" creationId="{BF99D43D-36A3-4740-A157-B3E05CAB5260}"/>
          </ac:spMkLst>
        </pc:spChg>
        <pc:spChg chg="add mod">
          <ac:chgData name="Ma Angelica Serrano" userId="caaf93dd-8c4a-4c54-bdcf-44a7716f6fdb" providerId="ADAL" clId="{2C2C5CB0-5814-4542-836D-BA9B4C9FDFD9}" dt="2021-08-10T03:31:10.280" v="1603" actId="164"/>
          <ac:spMkLst>
            <pc:docMk/>
            <pc:sldMk cId="943950004" sldId="264"/>
            <ac:spMk id="12" creationId="{7B562EFF-A4D4-4101-B91A-388D03166955}"/>
          </ac:spMkLst>
        </pc:spChg>
        <pc:spChg chg="mod">
          <ac:chgData name="Ma Angelica Serrano" userId="caaf93dd-8c4a-4c54-bdcf-44a7716f6fdb" providerId="ADAL" clId="{2C2C5CB0-5814-4542-836D-BA9B4C9FDFD9}" dt="2021-08-10T03:32:05.380" v="1610"/>
          <ac:spMkLst>
            <pc:docMk/>
            <pc:sldMk cId="943950004" sldId="264"/>
            <ac:spMk id="16" creationId="{AAB5FB2B-48E8-446C-8A65-E3BDA957B21A}"/>
          </ac:spMkLst>
        </pc:spChg>
        <pc:spChg chg="mod">
          <ac:chgData name="Ma Angelica Serrano" userId="caaf93dd-8c4a-4c54-bdcf-44a7716f6fdb" providerId="ADAL" clId="{2C2C5CB0-5814-4542-836D-BA9B4C9FDFD9}" dt="2021-08-10T03:32:05.380" v="1610"/>
          <ac:spMkLst>
            <pc:docMk/>
            <pc:sldMk cId="943950004" sldId="264"/>
            <ac:spMk id="18" creationId="{B4175E22-2E2F-4A5B-AE76-CDBAE241218F}"/>
          </ac:spMkLst>
        </pc:spChg>
        <pc:spChg chg="mod">
          <ac:chgData name="Ma Angelica Serrano" userId="caaf93dd-8c4a-4c54-bdcf-44a7716f6fdb" providerId="ADAL" clId="{2C2C5CB0-5814-4542-836D-BA9B4C9FDFD9}" dt="2021-08-10T03:32:05.380" v="1610"/>
          <ac:spMkLst>
            <pc:docMk/>
            <pc:sldMk cId="943950004" sldId="264"/>
            <ac:spMk id="19" creationId="{4570E6AC-3BE6-488B-BB36-8FCF2A75FE0A}"/>
          </ac:spMkLst>
        </pc:spChg>
        <pc:grpChg chg="add mod">
          <ac:chgData name="Ma Angelica Serrano" userId="caaf93dd-8c4a-4c54-bdcf-44a7716f6fdb" providerId="ADAL" clId="{2C2C5CB0-5814-4542-836D-BA9B4C9FDFD9}" dt="2021-08-10T03:31:10.280" v="1603" actId="164"/>
          <ac:grpSpMkLst>
            <pc:docMk/>
            <pc:sldMk cId="943950004" sldId="264"/>
            <ac:grpSpMk id="5" creationId="{7209EDB4-CA0A-49A3-9617-B94AF8DED38E}"/>
          </ac:grpSpMkLst>
        </pc:grpChg>
        <pc:grpChg chg="mod">
          <ac:chgData name="Ma Angelica Serrano" userId="caaf93dd-8c4a-4c54-bdcf-44a7716f6fdb" providerId="ADAL" clId="{2C2C5CB0-5814-4542-836D-BA9B4C9FDFD9}" dt="2021-08-10T03:17:08.335" v="1512"/>
          <ac:grpSpMkLst>
            <pc:docMk/>
            <pc:sldMk cId="943950004" sldId="264"/>
            <ac:grpSpMk id="6" creationId="{E764F0E5-4889-49C8-9707-65FD5127D7CD}"/>
          </ac:grpSpMkLst>
        </pc:grpChg>
        <pc:grpChg chg="add del mod">
          <ac:chgData name="Ma Angelica Serrano" userId="caaf93dd-8c4a-4c54-bdcf-44a7716f6fdb" providerId="ADAL" clId="{2C2C5CB0-5814-4542-836D-BA9B4C9FDFD9}" dt="2021-08-10T03:32:01.402" v="1608" actId="21"/>
          <ac:grpSpMkLst>
            <pc:docMk/>
            <pc:sldMk cId="943950004" sldId="264"/>
            <ac:grpSpMk id="13" creationId="{0FD3401A-817C-4F4D-B6C3-E98CE9C45E29}"/>
          </ac:grpSpMkLst>
        </pc:grpChg>
        <pc:grpChg chg="add mod">
          <ac:chgData name="Ma Angelica Serrano" userId="caaf93dd-8c4a-4c54-bdcf-44a7716f6fdb" providerId="ADAL" clId="{2C2C5CB0-5814-4542-836D-BA9B4C9FDFD9}" dt="2021-08-10T03:32:05.380" v="1610"/>
          <ac:grpSpMkLst>
            <pc:docMk/>
            <pc:sldMk cId="943950004" sldId="264"/>
            <ac:grpSpMk id="14" creationId="{B6319F31-04E1-41CD-8674-DD1604D199F5}"/>
          </ac:grpSpMkLst>
        </pc:grpChg>
        <pc:grpChg chg="mod">
          <ac:chgData name="Ma Angelica Serrano" userId="caaf93dd-8c4a-4c54-bdcf-44a7716f6fdb" providerId="ADAL" clId="{2C2C5CB0-5814-4542-836D-BA9B4C9FDFD9}" dt="2021-08-10T03:32:05.380" v="1610"/>
          <ac:grpSpMkLst>
            <pc:docMk/>
            <pc:sldMk cId="943950004" sldId="264"/>
            <ac:grpSpMk id="15" creationId="{CD1784F2-BB3D-4DFD-BC21-17E1297FCA4A}"/>
          </ac:grpSpMkLst>
        </pc:grpChg>
        <pc:grpChg chg="mod">
          <ac:chgData name="Ma Angelica Serrano" userId="caaf93dd-8c4a-4c54-bdcf-44a7716f6fdb" providerId="ADAL" clId="{2C2C5CB0-5814-4542-836D-BA9B4C9FDFD9}" dt="2021-08-10T03:32:05.380" v="1610"/>
          <ac:grpSpMkLst>
            <pc:docMk/>
            <pc:sldMk cId="943950004" sldId="264"/>
            <ac:grpSpMk id="17" creationId="{9F791E98-376D-46E5-8690-D21D8963FA73}"/>
          </ac:grpSpMkLst>
        </pc:grpChg>
        <pc:picChg chg="mod">
          <ac:chgData name="Ma Angelica Serrano" userId="caaf93dd-8c4a-4c54-bdcf-44a7716f6fdb" providerId="ADAL" clId="{2C2C5CB0-5814-4542-836D-BA9B4C9FDFD9}" dt="2021-08-10T03:17:08.335" v="1512"/>
          <ac:picMkLst>
            <pc:docMk/>
            <pc:sldMk cId="943950004" sldId="264"/>
            <ac:picMk id="9" creationId="{680A8C83-9223-4320-97F6-48BDA31383BB}"/>
          </ac:picMkLst>
        </pc:picChg>
        <pc:picChg chg="mod">
          <ac:chgData name="Ma Angelica Serrano" userId="caaf93dd-8c4a-4c54-bdcf-44a7716f6fdb" providerId="ADAL" clId="{2C2C5CB0-5814-4542-836D-BA9B4C9FDFD9}" dt="2021-08-10T03:17:08.335" v="1512"/>
          <ac:picMkLst>
            <pc:docMk/>
            <pc:sldMk cId="943950004" sldId="264"/>
            <ac:picMk id="10" creationId="{F016AED3-C5B3-40A0-B1F5-25923432DA1D}"/>
          </ac:picMkLst>
        </pc:picChg>
        <pc:picChg chg="add del mod">
          <ac:chgData name="Ma Angelica Serrano" userId="caaf93dd-8c4a-4c54-bdcf-44a7716f6fdb" providerId="ADAL" clId="{2C2C5CB0-5814-4542-836D-BA9B4C9FDFD9}" dt="2021-08-10T03:32:16.777" v="1612" actId="21"/>
          <ac:picMkLst>
            <pc:docMk/>
            <pc:sldMk cId="943950004" sldId="264"/>
            <ac:picMk id="11" creationId="{8D757498-0D3A-4866-991C-D215F3CD8265}"/>
          </ac:picMkLst>
        </pc:picChg>
        <pc:picChg chg="mod">
          <ac:chgData name="Ma Angelica Serrano" userId="caaf93dd-8c4a-4c54-bdcf-44a7716f6fdb" providerId="ADAL" clId="{2C2C5CB0-5814-4542-836D-BA9B4C9FDFD9}" dt="2021-08-10T03:32:05.380" v="1610"/>
          <ac:picMkLst>
            <pc:docMk/>
            <pc:sldMk cId="943950004" sldId="264"/>
            <ac:picMk id="20" creationId="{F7F843CE-2413-4F24-9EBF-D45ED874FA0C}"/>
          </ac:picMkLst>
        </pc:picChg>
        <pc:picChg chg="mod">
          <ac:chgData name="Ma Angelica Serrano" userId="caaf93dd-8c4a-4c54-bdcf-44a7716f6fdb" providerId="ADAL" clId="{2C2C5CB0-5814-4542-836D-BA9B4C9FDFD9}" dt="2021-08-10T03:32:05.380" v="1610"/>
          <ac:picMkLst>
            <pc:docMk/>
            <pc:sldMk cId="943950004" sldId="264"/>
            <ac:picMk id="21" creationId="{EB44E4ED-B9B1-4A12-AA3B-63DE0F1C9DBC}"/>
          </ac:picMkLst>
        </pc:picChg>
        <pc:picChg chg="add mod">
          <ac:chgData name="Ma Angelica Serrano" userId="caaf93dd-8c4a-4c54-bdcf-44a7716f6fdb" providerId="ADAL" clId="{2C2C5CB0-5814-4542-836D-BA9B4C9FDFD9}" dt="2021-08-10T03:32:19.908" v="1614" actId="1076"/>
          <ac:picMkLst>
            <pc:docMk/>
            <pc:sldMk cId="943950004" sldId="264"/>
            <ac:picMk id="22" creationId="{63DBD9D9-098E-407C-A089-6E4751A7CA7B}"/>
          </ac:picMkLst>
        </pc:picChg>
      </pc:sldChg>
      <pc:sldChg chg="addSp delSp modSp add del mod delAnim modAnim">
        <pc:chgData name="Ma Angelica Serrano" userId="caaf93dd-8c4a-4c54-bdcf-44a7716f6fdb" providerId="ADAL" clId="{2C2C5CB0-5814-4542-836D-BA9B4C9FDFD9}" dt="2021-08-10T06:11:02.552" v="2312" actId="47"/>
        <pc:sldMkLst>
          <pc:docMk/>
          <pc:sldMk cId="3290065030" sldId="265"/>
        </pc:sldMkLst>
        <pc:spChg chg="del mod topLvl">
          <ac:chgData name="Ma Angelica Serrano" userId="caaf93dd-8c4a-4c54-bdcf-44a7716f6fdb" providerId="ADAL" clId="{2C2C5CB0-5814-4542-836D-BA9B4C9FDFD9}" dt="2021-08-10T03:18:08.339" v="1517" actId="478"/>
          <ac:spMkLst>
            <pc:docMk/>
            <pc:sldMk cId="3290065030" sldId="265"/>
            <ac:spMk id="7" creationId="{3F4F9398-0193-41A3-A4A0-E65F56BFD6CC}"/>
          </ac:spMkLst>
        </pc:spChg>
        <pc:spChg chg="mod topLvl">
          <ac:chgData name="Ma Angelica Serrano" userId="caaf93dd-8c4a-4c54-bdcf-44a7716f6fdb" providerId="ADAL" clId="{2C2C5CB0-5814-4542-836D-BA9B4C9FDFD9}" dt="2021-08-10T06:09:01.162" v="2291" actId="164"/>
          <ac:spMkLst>
            <pc:docMk/>
            <pc:sldMk cId="3290065030" sldId="265"/>
            <ac:spMk id="8" creationId="{19A041EB-0791-4D5D-B6CD-22C8314095CF}"/>
          </ac:spMkLst>
        </pc:spChg>
        <pc:spChg chg="add mod">
          <ac:chgData name="Ma Angelica Serrano" userId="caaf93dd-8c4a-4c54-bdcf-44a7716f6fdb" providerId="ADAL" clId="{2C2C5CB0-5814-4542-836D-BA9B4C9FDFD9}" dt="2021-08-10T06:09:01.162" v="2291" actId="164"/>
          <ac:spMkLst>
            <pc:docMk/>
            <pc:sldMk cId="3290065030" sldId="265"/>
            <ac:spMk id="15" creationId="{8ADAF2F6-DF2C-4C42-A49A-52000D9E099F}"/>
          </ac:spMkLst>
        </pc:spChg>
        <pc:spChg chg="add mod">
          <ac:chgData name="Ma Angelica Serrano" userId="caaf93dd-8c4a-4c54-bdcf-44a7716f6fdb" providerId="ADAL" clId="{2C2C5CB0-5814-4542-836D-BA9B4C9FDFD9}" dt="2021-08-10T06:09:01.162" v="2291" actId="164"/>
          <ac:spMkLst>
            <pc:docMk/>
            <pc:sldMk cId="3290065030" sldId="265"/>
            <ac:spMk id="19" creationId="{22D30B06-8463-4D5E-ACCC-C23302C274BA}"/>
          </ac:spMkLst>
        </pc:spChg>
        <pc:grpChg chg="add del mod">
          <ac:chgData name="Ma Angelica Serrano" userId="caaf93dd-8c4a-4c54-bdcf-44a7716f6fdb" providerId="ADAL" clId="{2C2C5CB0-5814-4542-836D-BA9B4C9FDFD9}" dt="2021-08-10T06:03:48.983" v="2155" actId="478"/>
          <ac:grpSpMkLst>
            <pc:docMk/>
            <pc:sldMk cId="3290065030" sldId="265"/>
            <ac:grpSpMk id="2" creationId="{D1D1D6B2-23AD-4E36-8842-AA01B5C80A4D}"/>
          </ac:grpSpMkLst>
        </pc:grpChg>
        <pc:grpChg chg="add del mod">
          <ac:chgData name="Ma Angelica Serrano" userId="caaf93dd-8c4a-4c54-bdcf-44a7716f6fdb" providerId="ADAL" clId="{2C2C5CB0-5814-4542-836D-BA9B4C9FDFD9}" dt="2021-08-10T06:03:51.538" v="2156" actId="478"/>
          <ac:grpSpMkLst>
            <pc:docMk/>
            <pc:sldMk cId="3290065030" sldId="265"/>
            <ac:grpSpMk id="3" creationId="{FF5CB6AF-3E33-4A54-801A-BDDBF181D16C}"/>
          </ac:grpSpMkLst>
        </pc:grpChg>
        <pc:grpChg chg="add del mod">
          <ac:chgData name="Ma Angelica Serrano" userId="caaf93dd-8c4a-4c54-bdcf-44a7716f6fdb" providerId="ADAL" clId="{2C2C5CB0-5814-4542-836D-BA9B4C9FDFD9}" dt="2021-08-10T03:18:08.339" v="1517" actId="478"/>
          <ac:grpSpMkLst>
            <pc:docMk/>
            <pc:sldMk cId="3290065030" sldId="265"/>
            <ac:grpSpMk id="4" creationId="{2056F985-2CC2-4C03-90D6-B1DB2D24C2F5}"/>
          </ac:grpSpMkLst>
        </pc:grpChg>
        <pc:grpChg chg="del mod topLvl">
          <ac:chgData name="Ma Angelica Serrano" userId="caaf93dd-8c4a-4c54-bdcf-44a7716f6fdb" providerId="ADAL" clId="{2C2C5CB0-5814-4542-836D-BA9B4C9FDFD9}" dt="2021-08-10T03:18:10.902" v="1518" actId="478"/>
          <ac:grpSpMkLst>
            <pc:docMk/>
            <pc:sldMk cId="3290065030" sldId="265"/>
            <ac:grpSpMk id="5" creationId="{DB82EE7B-356F-4446-8B4C-27DF6E0084BD}"/>
          </ac:grpSpMkLst>
        </pc:grpChg>
        <pc:grpChg chg="add mod">
          <ac:chgData name="Ma Angelica Serrano" userId="caaf93dd-8c4a-4c54-bdcf-44a7716f6fdb" providerId="ADAL" clId="{2C2C5CB0-5814-4542-836D-BA9B4C9FDFD9}" dt="2021-08-10T06:08:44.925" v="2289" actId="164"/>
          <ac:grpSpMkLst>
            <pc:docMk/>
            <pc:sldMk cId="3290065030" sldId="265"/>
            <ac:grpSpMk id="23" creationId="{F2F365F3-44CA-424F-9C5C-6D79AF6F939B}"/>
          </ac:grpSpMkLst>
        </pc:grpChg>
        <pc:grpChg chg="add del mod">
          <ac:chgData name="Ma Angelica Serrano" userId="caaf93dd-8c4a-4c54-bdcf-44a7716f6fdb" providerId="ADAL" clId="{2C2C5CB0-5814-4542-836D-BA9B4C9FDFD9}" dt="2021-08-10T06:09:03.975" v="2292" actId="21"/>
          <ac:grpSpMkLst>
            <pc:docMk/>
            <pc:sldMk cId="3290065030" sldId="265"/>
            <ac:grpSpMk id="24" creationId="{1947DF65-D058-406E-9EC9-AD83D46CDA83}"/>
          </ac:grpSpMkLst>
        </pc:grpChg>
        <pc:picChg chg="del mod">
          <ac:chgData name="Ma Angelica Serrano" userId="caaf93dd-8c4a-4c54-bdcf-44a7716f6fdb" providerId="ADAL" clId="{2C2C5CB0-5814-4542-836D-BA9B4C9FDFD9}" dt="2021-08-10T03:17:46.669" v="1516" actId="478"/>
          <ac:picMkLst>
            <pc:docMk/>
            <pc:sldMk cId="3290065030" sldId="265"/>
            <ac:picMk id="9" creationId="{8792B104-3CA4-48EB-9A7A-8E85895A01A3}"/>
          </ac:picMkLst>
        </pc:picChg>
        <pc:picChg chg="del mod topLvl">
          <ac:chgData name="Ma Angelica Serrano" userId="caaf93dd-8c4a-4c54-bdcf-44a7716f6fdb" providerId="ADAL" clId="{2C2C5CB0-5814-4542-836D-BA9B4C9FDFD9}" dt="2021-08-10T03:18:10.902" v="1518" actId="478"/>
          <ac:picMkLst>
            <pc:docMk/>
            <pc:sldMk cId="3290065030" sldId="265"/>
            <ac:picMk id="10" creationId="{B86F47F5-F248-4EE3-A733-B02496EAF45C}"/>
          </ac:picMkLst>
        </pc:picChg>
        <pc:picChg chg="add del mod">
          <ac:chgData name="Ma Angelica Serrano" userId="caaf93dd-8c4a-4c54-bdcf-44a7716f6fdb" providerId="ADAL" clId="{2C2C5CB0-5814-4542-836D-BA9B4C9FDFD9}" dt="2021-08-10T06:03:44.300" v="2153" actId="478"/>
          <ac:picMkLst>
            <pc:docMk/>
            <pc:sldMk cId="3290065030" sldId="265"/>
            <ac:picMk id="11" creationId="{3E2E7D23-EED1-403F-BD50-22088024F295}"/>
          </ac:picMkLst>
        </pc:picChg>
        <pc:picChg chg="add del mod">
          <ac:chgData name="Ma Angelica Serrano" userId="caaf93dd-8c4a-4c54-bdcf-44a7716f6fdb" providerId="ADAL" clId="{2C2C5CB0-5814-4542-836D-BA9B4C9FDFD9}" dt="2021-08-10T06:03:46.988" v="2154" actId="478"/>
          <ac:picMkLst>
            <pc:docMk/>
            <pc:sldMk cId="3290065030" sldId="265"/>
            <ac:picMk id="12" creationId="{9867F00F-03C8-4741-BE17-EDA326108965}"/>
          </ac:picMkLst>
        </pc:picChg>
        <pc:picChg chg="add del mod">
          <ac:chgData name="Ma Angelica Serrano" userId="caaf93dd-8c4a-4c54-bdcf-44a7716f6fdb" providerId="ADAL" clId="{2C2C5CB0-5814-4542-836D-BA9B4C9FDFD9}" dt="2021-08-10T06:03:48.983" v="2155" actId="478"/>
          <ac:picMkLst>
            <pc:docMk/>
            <pc:sldMk cId="3290065030" sldId="265"/>
            <ac:picMk id="13" creationId="{5B77C331-5930-4AED-BE4D-3AFC41FCBF0B}"/>
          </ac:picMkLst>
        </pc:picChg>
        <pc:picChg chg="add del mod topLvl">
          <ac:chgData name="Ma Angelica Serrano" userId="caaf93dd-8c4a-4c54-bdcf-44a7716f6fdb" providerId="ADAL" clId="{2C2C5CB0-5814-4542-836D-BA9B4C9FDFD9}" dt="2021-08-10T06:03:51.538" v="2156" actId="478"/>
          <ac:picMkLst>
            <pc:docMk/>
            <pc:sldMk cId="3290065030" sldId="265"/>
            <ac:picMk id="14" creationId="{765BAE4B-F876-4834-9E7C-CBDFD3842623}"/>
          </ac:picMkLst>
        </pc:picChg>
        <pc:picChg chg="add mod">
          <ac:chgData name="Ma Angelica Serrano" userId="caaf93dd-8c4a-4c54-bdcf-44a7716f6fdb" providerId="ADAL" clId="{2C2C5CB0-5814-4542-836D-BA9B4C9FDFD9}" dt="2021-08-10T06:09:01.162" v="2291" actId="164"/>
          <ac:picMkLst>
            <pc:docMk/>
            <pc:sldMk cId="3290065030" sldId="265"/>
            <ac:picMk id="16" creationId="{A5F22DCA-35C5-468A-A59C-D87A768DEFF5}"/>
          </ac:picMkLst>
        </pc:picChg>
        <pc:picChg chg="add del mod">
          <ac:chgData name="Ma Angelica Serrano" userId="caaf93dd-8c4a-4c54-bdcf-44a7716f6fdb" providerId="ADAL" clId="{2C2C5CB0-5814-4542-836D-BA9B4C9FDFD9}" dt="2021-08-10T06:04:22.224" v="2162" actId="478"/>
          <ac:picMkLst>
            <pc:docMk/>
            <pc:sldMk cId="3290065030" sldId="265"/>
            <ac:picMk id="17" creationId="{600C447B-91C5-4813-83A3-320FBF44628B}"/>
          </ac:picMkLst>
        </pc:picChg>
        <pc:picChg chg="add del mod">
          <ac:chgData name="Ma Angelica Serrano" userId="caaf93dd-8c4a-4c54-bdcf-44a7716f6fdb" providerId="ADAL" clId="{2C2C5CB0-5814-4542-836D-BA9B4C9FDFD9}" dt="2021-08-10T06:09:30.735" v="2297" actId="21"/>
          <ac:picMkLst>
            <pc:docMk/>
            <pc:sldMk cId="3290065030" sldId="265"/>
            <ac:picMk id="20" creationId="{8D0DE8BE-1EDD-4A0B-9E3A-895B3A4D6BE1}"/>
          </ac:picMkLst>
        </pc:picChg>
        <pc:picChg chg="add mod">
          <ac:chgData name="Ma Angelica Serrano" userId="caaf93dd-8c4a-4c54-bdcf-44a7716f6fdb" providerId="ADAL" clId="{2C2C5CB0-5814-4542-836D-BA9B4C9FDFD9}" dt="2021-08-10T06:09:01.162" v="2291" actId="164"/>
          <ac:picMkLst>
            <pc:docMk/>
            <pc:sldMk cId="3290065030" sldId="265"/>
            <ac:picMk id="21" creationId="{3D2A5C22-6D2C-445F-929D-8E093B6E313C}"/>
          </ac:picMkLst>
        </pc:picChg>
        <pc:picChg chg="add del mod">
          <ac:chgData name="Ma Angelica Serrano" userId="caaf93dd-8c4a-4c54-bdcf-44a7716f6fdb" providerId="ADAL" clId="{2C2C5CB0-5814-4542-836D-BA9B4C9FDFD9}" dt="2021-08-10T06:08:07.125" v="2281" actId="478"/>
          <ac:picMkLst>
            <pc:docMk/>
            <pc:sldMk cId="3290065030" sldId="265"/>
            <ac:picMk id="22" creationId="{594A4DEE-023F-4499-9027-5285A3BFC3C7}"/>
          </ac:picMkLst>
        </pc:picChg>
        <pc:picChg chg="add mod">
          <ac:chgData name="Ma Angelica Serrano" userId="caaf93dd-8c4a-4c54-bdcf-44a7716f6fdb" providerId="ADAL" clId="{2C2C5CB0-5814-4542-836D-BA9B4C9FDFD9}" dt="2021-08-10T06:09:01.162" v="2291" actId="164"/>
          <ac:picMkLst>
            <pc:docMk/>
            <pc:sldMk cId="3290065030" sldId="265"/>
            <ac:picMk id="3074" creationId="{6D9CD630-B0CA-45A1-BB29-CB6C29C299E0}"/>
          </ac:picMkLst>
        </pc:picChg>
      </pc:sldChg>
      <pc:sldChg chg="addSp delSp modSp add mod modAnim">
        <pc:chgData name="Ma Angelica Serrano" userId="caaf93dd-8c4a-4c54-bdcf-44a7716f6fdb" providerId="ADAL" clId="{2C2C5CB0-5814-4542-836D-BA9B4C9FDFD9}" dt="2021-08-10T06:51:59.616" v="3057" actId="478"/>
        <pc:sldMkLst>
          <pc:docMk/>
          <pc:sldMk cId="599475304" sldId="266"/>
        </pc:sldMkLst>
        <pc:spChg chg="mod">
          <ac:chgData name="Ma Angelica Serrano" userId="caaf93dd-8c4a-4c54-bdcf-44a7716f6fdb" providerId="ADAL" clId="{2C2C5CB0-5814-4542-836D-BA9B4C9FDFD9}" dt="2021-08-10T03:32:43.634" v="1619" actId="20577"/>
          <ac:spMkLst>
            <pc:docMk/>
            <pc:sldMk cId="599475304" sldId="266"/>
            <ac:spMk id="319" creationId="{25F17830-36E6-4ED8-BCF0-FA8CB55BC451}"/>
          </ac:spMkLst>
        </pc:spChg>
        <pc:grpChg chg="del">
          <ac:chgData name="Ma Angelica Serrano" userId="caaf93dd-8c4a-4c54-bdcf-44a7716f6fdb" providerId="ADAL" clId="{2C2C5CB0-5814-4542-836D-BA9B4C9FDFD9}" dt="2021-08-10T03:32:49.334" v="1620" actId="478"/>
          <ac:grpSpMkLst>
            <pc:docMk/>
            <pc:sldMk cId="599475304" sldId="266"/>
            <ac:grpSpMk id="3" creationId="{FF5CB6AF-3E33-4A54-801A-BDDBF181D16C}"/>
          </ac:grpSpMkLst>
        </pc:grpChg>
        <pc:picChg chg="del">
          <ac:chgData name="Ma Angelica Serrano" userId="caaf93dd-8c4a-4c54-bdcf-44a7716f6fdb" providerId="ADAL" clId="{2C2C5CB0-5814-4542-836D-BA9B4C9FDFD9}" dt="2021-08-10T03:32:49.334" v="1620" actId="478"/>
          <ac:picMkLst>
            <pc:docMk/>
            <pc:sldMk cId="599475304" sldId="266"/>
            <ac:picMk id="6" creationId="{CD974A95-C912-411F-A250-480549D2482C}"/>
          </ac:picMkLst>
        </pc:picChg>
        <pc:picChg chg="add del">
          <ac:chgData name="Ma Angelica Serrano" userId="caaf93dd-8c4a-4c54-bdcf-44a7716f6fdb" providerId="ADAL" clId="{2C2C5CB0-5814-4542-836D-BA9B4C9FDFD9}" dt="2021-08-10T06:51:59.616" v="3057" actId="478"/>
          <ac:picMkLst>
            <pc:docMk/>
            <pc:sldMk cId="599475304" sldId="266"/>
            <ac:picMk id="2050" creationId="{FD0173C5-EE2A-4408-90FF-A46075E482C3}"/>
          </ac:picMkLst>
        </pc:picChg>
      </pc:sldChg>
      <pc:sldChg chg="addSp delSp modSp add mod">
        <pc:chgData name="Ma Angelica Serrano" userId="caaf93dd-8c4a-4c54-bdcf-44a7716f6fdb" providerId="ADAL" clId="{2C2C5CB0-5814-4542-836D-BA9B4C9FDFD9}" dt="2021-08-10T07:02:27.203" v="3264" actId="14100"/>
        <pc:sldMkLst>
          <pc:docMk/>
          <pc:sldMk cId="1415460399" sldId="267"/>
        </pc:sldMkLst>
        <pc:spChg chg="add del mod">
          <ac:chgData name="Ma Angelica Serrano" userId="caaf93dd-8c4a-4c54-bdcf-44a7716f6fdb" providerId="ADAL" clId="{2C2C5CB0-5814-4542-836D-BA9B4C9FDFD9}" dt="2021-08-10T05:33:55.886" v="2065" actId="21"/>
          <ac:spMkLst>
            <pc:docMk/>
            <pc:sldMk cId="1415460399" sldId="267"/>
            <ac:spMk id="2" creationId="{9030A9AB-C5C5-4BAC-9514-BA2E33E0610B}"/>
          </ac:spMkLst>
        </pc:spChg>
        <pc:spChg chg="add del mod ord">
          <ac:chgData name="Ma Angelica Serrano" userId="caaf93dd-8c4a-4c54-bdcf-44a7716f6fdb" providerId="ADAL" clId="{2C2C5CB0-5814-4542-836D-BA9B4C9FDFD9}" dt="2021-08-10T06:40:48.518" v="2616" actId="21"/>
          <ac:spMkLst>
            <pc:docMk/>
            <pc:sldMk cId="1415460399" sldId="267"/>
            <ac:spMk id="3" creationId="{392EB7B8-04DA-470E-BAE9-3E8AF3C21320}"/>
          </ac:spMkLst>
        </pc:spChg>
        <pc:spChg chg="add del mod">
          <ac:chgData name="Ma Angelica Serrano" userId="caaf93dd-8c4a-4c54-bdcf-44a7716f6fdb" providerId="ADAL" clId="{2C2C5CB0-5814-4542-836D-BA9B4C9FDFD9}" dt="2021-08-10T06:40:48.518" v="2616" actId="21"/>
          <ac:spMkLst>
            <pc:docMk/>
            <pc:sldMk cId="1415460399" sldId="267"/>
            <ac:spMk id="4" creationId="{A6E8803F-69EB-4F97-84B1-4A82CCE57137}"/>
          </ac:spMkLst>
        </pc:spChg>
        <pc:spChg chg="add del mod">
          <ac:chgData name="Ma Angelica Serrano" userId="caaf93dd-8c4a-4c54-bdcf-44a7716f6fdb" providerId="ADAL" clId="{2C2C5CB0-5814-4542-836D-BA9B4C9FDFD9}" dt="2021-08-10T06:40:48.518" v="2616" actId="21"/>
          <ac:spMkLst>
            <pc:docMk/>
            <pc:sldMk cId="1415460399" sldId="267"/>
            <ac:spMk id="5" creationId="{DEAF4DCF-2985-43AF-9E06-4E887FAFBC43}"/>
          </ac:spMkLst>
        </pc:spChg>
        <pc:spChg chg="add del mod">
          <ac:chgData name="Ma Angelica Serrano" userId="caaf93dd-8c4a-4c54-bdcf-44a7716f6fdb" providerId="ADAL" clId="{2C2C5CB0-5814-4542-836D-BA9B4C9FDFD9}" dt="2021-08-10T06:40:48.518" v="2616" actId="21"/>
          <ac:spMkLst>
            <pc:docMk/>
            <pc:sldMk cId="1415460399" sldId="267"/>
            <ac:spMk id="8" creationId="{4D1A4B5E-58F9-47C8-BED9-D59A4741DBB1}"/>
          </ac:spMkLst>
        </pc:spChg>
        <pc:spChg chg="add del mod">
          <ac:chgData name="Ma Angelica Serrano" userId="caaf93dd-8c4a-4c54-bdcf-44a7716f6fdb" providerId="ADAL" clId="{2C2C5CB0-5814-4542-836D-BA9B4C9FDFD9}" dt="2021-08-10T06:40:48.518" v="2616" actId="21"/>
          <ac:spMkLst>
            <pc:docMk/>
            <pc:sldMk cId="1415460399" sldId="267"/>
            <ac:spMk id="16" creationId="{66CBB08C-F1D6-402C-9F9E-BF6CC6FFE4FA}"/>
          </ac:spMkLst>
        </pc:spChg>
        <pc:spChg chg="add del mod">
          <ac:chgData name="Ma Angelica Serrano" userId="caaf93dd-8c4a-4c54-bdcf-44a7716f6fdb" providerId="ADAL" clId="{2C2C5CB0-5814-4542-836D-BA9B4C9FDFD9}" dt="2021-08-10T06:40:48.518" v="2616" actId="21"/>
          <ac:spMkLst>
            <pc:docMk/>
            <pc:sldMk cId="1415460399" sldId="267"/>
            <ac:spMk id="17" creationId="{FB0A74ED-B035-4D92-8AC5-5C2931481274}"/>
          </ac:spMkLst>
        </pc:spChg>
        <pc:spChg chg="add del mod">
          <ac:chgData name="Ma Angelica Serrano" userId="caaf93dd-8c4a-4c54-bdcf-44a7716f6fdb" providerId="ADAL" clId="{2C2C5CB0-5814-4542-836D-BA9B4C9FDFD9}" dt="2021-08-10T05:33:55.886" v="2065" actId="21"/>
          <ac:spMkLst>
            <pc:docMk/>
            <pc:sldMk cId="1415460399" sldId="267"/>
            <ac:spMk id="19" creationId="{02DBF2F7-38B9-498A-9928-C8EC4FDF1ADD}"/>
          </ac:spMkLst>
        </pc:spChg>
        <pc:spChg chg="add del mod">
          <ac:chgData name="Ma Angelica Serrano" userId="caaf93dd-8c4a-4c54-bdcf-44a7716f6fdb" providerId="ADAL" clId="{2C2C5CB0-5814-4542-836D-BA9B4C9FDFD9}" dt="2021-08-10T05:33:55.886" v="2065" actId="21"/>
          <ac:spMkLst>
            <pc:docMk/>
            <pc:sldMk cId="1415460399" sldId="267"/>
            <ac:spMk id="21" creationId="{4DCC4A56-F526-4062-AFB2-1E55D502932A}"/>
          </ac:spMkLst>
        </pc:spChg>
        <pc:spChg chg="add del mod">
          <ac:chgData name="Ma Angelica Serrano" userId="caaf93dd-8c4a-4c54-bdcf-44a7716f6fdb" providerId="ADAL" clId="{2C2C5CB0-5814-4542-836D-BA9B4C9FDFD9}" dt="2021-08-10T05:33:55.886" v="2065" actId="21"/>
          <ac:spMkLst>
            <pc:docMk/>
            <pc:sldMk cId="1415460399" sldId="267"/>
            <ac:spMk id="22" creationId="{EFA12923-8327-4330-B7C3-9B887C845989}"/>
          </ac:spMkLst>
        </pc:spChg>
        <pc:spChg chg="add del mod">
          <ac:chgData name="Ma Angelica Serrano" userId="caaf93dd-8c4a-4c54-bdcf-44a7716f6fdb" providerId="ADAL" clId="{2C2C5CB0-5814-4542-836D-BA9B4C9FDFD9}" dt="2021-08-10T05:33:55.886" v="2065" actId="21"/>
          <ac:spMkLst>
            <pc:docMk/>
            <pc:sldMk cId="1415460399" sldId="267"/>
            <ac:spMk id="23" creationId="{AD01A608-C047-4222-B3CD-F6543DA2D55C}"/>
          </ac:spMkLst>
        </pc:spChg>
        <pc:spChg chg="add del mod">
          <ac:chgData name="Ma Angelica Serrano" userId="caaf93dd-8c4a-4c54-bdcf-44a7716f6fdb" providerId="ADAL" clId="{2C2C5CB0-5814-4542-836D-BA9B4C9FDFD9}" dt="2021-08-10T05:33:55.886" v="2065" actId="21"/>
          <ac:spMkLst>
            <pc:docMk/>
            <pc:sldMk cId="1415460399" sldId="267"/>
            <ac:spMk id="24" creationId="{C19BB14F-F4B2-43A1-8DC1-D39A000FB92A}"/>
          </ac:spMkLst>
        </pc:spChg>
        <pc:spChg chg="add del mod">
          <ac:chgData name="Ma Angelica Serrano" userId="caaf93dd-8c4a-4c54-bdcf-44a7716f6fdb" providerId="ADAL" clId="{2C2C5CB0-5814-4542-836D-BA9B4C9FDFD9}" dt="2021-08-10T05:33:55.886" v="2065" actId="21"/>
          <ac:spMkLst>
            <pc:docMk/>
            <pc:sldMk cId="1415460399" sldId="267"/>
            <ac:spMk id="25" creationId="{A4E644E6-CC62-4A8E-B859-C361132E9048}"/>
          </ac:spMkLst>
        </pc:spChg>
        <pc:spChg chg="add del mod">
          <ac:chgData name="Ma Angelica Serrano" userId="caaf93dd-8c4a-4c54-bdcf-44a7716f6fdb" providerId="ADAL" clId="{2C2C5CB0-5814-4542-836D-BA9B4C9FDFD9}" dt="2021-08-10T05:33:55.886" v="2065" actId="21"/>
          <ac:spMkLst>
            <pc:docMk/>
            <pc:sldMk cId="1415460399" sldId="267"/>
            <ac:spMk id="26" creationId="{852A83C6-D3CE-416E-9433-64BB047EFA73}"/>
          </ac:spMkLst>
        </pc:spChg>
        <pc:spChg chg="add del mod">
          <ac:chgData name="Ma Angelica Serrano" userId="caaf93dd-8c4a-4c54-bdcf-44a7716f6fdb" providerId="ADAL" clId="{2C2C5CB0-5814-4542-836D-BA9B4C9FDFD9}" dt="2021-08-10T06:40:48.518" v="2616" actId="21"/>
          <ac:spMkLst>
            <pc:docMk/>
            <pc:sldMk cId="1415460399" sldId="267"/>
            <ac:spMk id="28" creationId="{D22A88B5-DD26-4639-A2E8-C4850FAAA4D3}"/>
          </ac:spMkLst>
        </pc:spChg>
        <pc:spChg chg="add del mod">
          <ac:chgData name="Ma Angelica Serrano" userId="caaf93dd-8c4a-4c54-bdcf-44a7716f6fdb" providerId="ADAL" clId="{2C2C5CB0-5814-4542-836D-BA9B4C9FDFD9}" dt="2021-08-10T06:40:48.518" v="2616" actId="21"/>
          <ac:spMkLst>
            <pc:docMk/>
            <pc:sldMk cId="1415460399" sldId="267"/>
            <ac:spMk id="29" creationId="{45A1568A-0863-45DC-8C66-70A6EB2E3B20}"/>
          </ac:spMkLst>
        </pc:spChg>
        <pc:spChg chg="add del mod">
          <ac:chgData name="Ma Angelica Serrano" userId="caaf93dd-8c4a-4c54-bdcf-44a7716f6fdb" providerId="ADAL" clId="{2C2C5CB0-5814-4542-836D-BA9B4C9FDFD9}" dt="2021-08-10T06:40:48.518" v="2616" actId="21"/>
          <ac:spMkLst>
            <pc:docMk/>
            <pc:sldMk cId="1415460399" sldId="267"/>
            <ac:spMk id="30" creationId="{743D46CB-B415-4DC1-B868-F27C81CC46D9}"/>
          </ac:spMkLst>
        </pc:spChg>
        <pc:spChg chg="add del mod">
          <ac:chgData name="Ma Angelica Serrano" userId="caaf93dd-8c4a-4c54-bdcf-44a7716f6fdb" providerId="ADAL" clId="{2C2C5CB0-5814-4542-836D-BA9B4C9FDFD9}" dt="2021-08-10T06:40:48.518" v="2616" actId="21"/>
          <ac:spMkLst>
            <pc:docMk/>
            <pc:sldMk cId="1415460399" sldId="267"/>
            <ac:spMk id="31" creationId="{DADD0A5C-BD40-40AF-A347-BADFAD3EE672}"/>
          </ac:spMkLst>
        </pc:spChg>
        <pc:spChg chg="add del mod">
          <ac:chgData name="Ma Angelica Serrano" userId="caaf93dd-8c4a-4c54-bdcf-44a7716f6fdb" providerId="ADAL" clId="{2C2C5CB0-5814-4542-836D-BA9B4C9FDFD9}" dt="2021-08-10T06:40:48.518" v="2616" actId="21"/>
          <ac:spMkLst>
            <pc:docMk/>
            <pc:sldMk cId="1415460399" sldId="267"/>
            <ac:spMk id="32" creationId="{C360F95E-8827-43CB-B7B7-2C5A0DF29B95}"/>
          </ac:spMkLst>
        </pc:spChg>
        <pc:spChg chg="add del mod">
          <ac:chgData name="Ma Angelica Serrano" userId="caaf93dd-8c4a-4c54-bdcf-44a7716f6fdb" providerId="ADAL" clId="{2C2C5CB0-5814-4542-836D-BA9B4C9FDFD9}" dt="2021-08-10T06:40:48.518" v="2616" actId="21"/>
          <ac:spMkLst>
            <pc:docMk/>
            <pc:sldMk cId="1415460399" sldId="267"/>
            <ac:spMk id="33" creationId="{6F94F3BA-6F73-47C0-9D6F-4250D86DA491}"/>
          </ac:spMkLst>
        </pc:spChg>
        <pc:spChg chg="add del mod">
          <ac:chgData name="Ma Angelica Serrano" userId="caaf93dd-8c4a-4c54-bdcf-44a7716f6fdb" providerId="ADAL" clId="{2C2C5CB0-5814-4542-836D-BA9B4C9FDFD9}" dt="2021-08-10T06:40:48.518" v="2616" actId="21"/>
          <ac:spMkLst>
            <pc:docMk/>
            <pc:sldMk cId="1415460399" sldId="267"/>
            <ac:spMk id="34" creationId="{270755FD-55A5-4692-8144-D074F69D7E2A}"/>
          </ac:spMkLst>
        </pc:spChg>
        <pc:spChg chg="add del mod">
          <ac:chgData name="Ma Angelica Serrano" userId="caaf93dd-8c4a-4c54-bdcf-44a7716f6fdb" providerId="ADAL" clId="{2C2C5CB0-5814-4542-836D-BA9B4C9FDFD9}" dt="2021-08-10T06:40:48.518" v="2616" actId="21"/>
          <ac:spMkLst>
            <pc:docMk/>
            <pc:sldMk cId="1415460399" sldId="267"/>
            <ac:spMk id="35" creationId="{FF8EE3A2-BA66-4622-AFBD-D74BECEFBD90}"/>
          </ac:spMkLst>
        </pc:spChg>
        <pc:spChg chg="mod">
          <ac:chgData name="Ma Angelica Serrano" userId="caaf93dd-8c4a-4c54-bdcf-44a7716f6fdb" providerId="ADAL" clId="{2C2C5CB0-5814-4542-836D-BA9B4C9FDFD9}" dt="2021-08-10T03:37:29.457" v="1648" actId="20577"/>
          <ac:spMkLst>
            <pc:docMk/>
            <pc:sldMk cId="1415460399" sldId="267"/>
            <ac:spMk id="319" creationId="{25F17830-36E6-4ED8-BCF0-FA8CB55BC451}"/>
          </ac:spMkLst>
        </pc:spChg>
        <pc:picChg chg="add del mod">
          <ac:chgData name="Ma Angelica Serrano" userId="caaf93dd-8c4a-4c54-bdcf-44a7716f6fdb" providerId="ADAL" clId="{2C2C5CB0-5814-4542-836D-BA9B4C9FDFD9}" dt="2021-08-10T06:40:48.518" v="2616" actId="21"/>
          <ac:picMkLst>
            <pc:docMk/>
            <pc:sldMk cId="1415460399" sldId="267"/>
            <ac:picMk id="6" creationId="{36AE16C5-46DC-4183-82AB-2A7ABF511DA0}"/>
          </ac:picMkLst>
        </pc:picChg>
        <pc:picChg chg="add del mod">
          <ac:chgData name="Ma Angelica Serrano" userId="caaf93dd-8c4a-4c54-bdcf-44a7716f6fdb" providerId="ADAL" clId="{2C2C5CB0-5814-4542-836D-BA9B4C9FDFD9}" dt="2021-08-10T06:40:48.518" v="2616" actId="21"/>
          <ac:picMkLst>
            <pc:docMk/>
            <pc:sldMk cId="1415460399" sldId="267"/>
            <ac:picMk id="7" creationId="{0E7F2C70-50FC-4B96-B264-A5C64D29D083}"/>
          </ac:picMkLst>
        </pc:picChg>
        <pc:picChg chg="add del mod">
          <ac:chgData name="Ma Angelica Serrano" userId="caaf93dd-8c4a-4c54-bdcf-44a7716f6fdb" providerId="ADAL" clId="{2C2C5CB0-5814-4542-836D-BA9B4C9FDFD9}" dt="2021-08-10T06:40:48.518" v="2616" actId="21"/>
          <ac:picMkLst>
            <pc:docMk/>
            <pc:sldMk cId="1415460399" sldId="267"/>
            <ac:picMk id="9" creationId="{C85EF0CF-9611-482C-9873-AD96000DCDA2}"/>
          </ac:picMkLst>
        </pc:picChg>
        <pc:picChg chg="add del mod">
          <ac:chgData name="Ma Angelica Serrano" userId="caaf93dd-8c4a-4c54-bdcf-44a7716f6fdb" providerId="ADAL" clId="{2C2C5CB0-5814-4542-836D-BA9B4C9FDFD9}" dt="2021-08-10T06:40:48.518" v="2616" actId="21"/>
          <ac:picMkLst>
            <pc:docMk/>
            <pc:sldMk cId="1415460399" sldId="267"/>
            <ac:picMk id="10" creationId="{15E5994A-9923-4173-A2A5-AB27FC3ECD52}"/>
          </ac:picMkLst>
        </pc:picChg>
        <pc:picChg chg="add del mod">
          <ac:chgData name="Ma Angelica Serrano" userId="caaf93dd-8c4a-4c54-bdcf-44a7716f6fdb" providerId="ADAL" clId="{2C2C5CB0-5814-4542-836D-BA9B4C9FDFD9}" dt="2021-08-10T06:40:48.518" v="2616" actId="21"/>
          <ac:picMkLst>
            <pc:docMk/>
            <pc:sldMk cId="1415460399" sldId="267"/>
            <ac:picMk id="14" creationId="{F48E0414-9FF2-4776-B119-7983569A56BE}"/>
          </ac:picMkLst>
        </pc:picChg>
        <pc:picChg chg="add del mod">
          <ac:chgData name="Ma Angelica Serrano" userId="caaf93dd-8c4a-4c54-bdcf-44a7716f6fdb" providerId="ADAL" clId="{2C2C5CB0-5814-4542-836D-BA9B4C9FDFD9}" dt="2021-08-10T06:40:48.518" v="2616" actId="21"/>
          <ac:picMkLst>
            <pc:docMk/>
            <pc:sldMk cId="1415460399" sldId="267"/>
            <ac:picMk id="18" creationId="{2CC2213B-5DEC-4883-B6F0-97663368700F}"/>
          </ac:picMkLst>
        </pc:picChg>
        <pc:picChg chg="add">
          <ac:chgData name="Ma Angelica Serrano" userId="caaf93dd-8c4a-4c54-bdcf-44a7716f6fdb" providerId="ADAL" clId="{2C2C5CB0-5814-4542-836D-BA9B4C9FDFD9}" dt="2021-08-10T06:40:50.723" v="2617"/>
          <ac:picMkLst>
            <pc:docMk/>
            <pc:sldMk cId="1415460399" sldId="267"/>
            <ac:picMk id="20" creationId="{AD023E1F-0747-4B1D-90E6-C6A566349B8C}"/>
          </ac:picMkLst>
        </pc:picChg>
        <pc:picChg chg="del">
          <ac:chgData name="Ma Angelica Serrano" userId="caaf93dd-8c4a-4c54-bdcf-44a7716f6fdb" providerId="ADAL" clId="{2C2C5CB0-5814-4542-836D-BA9B4C9FDFD9}" dt="2021-08-10T03:37:31.181" v="1649" actId="478"/>
          <ac:picMkLst>
            <pc:docMk/>
            <pc:sldMk cId="1415460399" sldId="267"/>
            <ac:picMk id="2050" creationId="{FD0173C5-EE2A-4408-90FF-A46075E482C3}"/>
          </ac:picMkLst>
        </pc:picChg>
        <pc:cxnChg chg="add del mod">
          <ac:chgData name="Ma Angelica Serrano" userId="caaf93dd-8c4a-4c54-bdcf-44a7716f6fdb" providerId="ADAL" clId="{2C2C5CB0-5814-4542-836D-BA9B4C9FDFD9}" dt="2021-08-10T06:40:48.518" v="2616" actId="21"/>
          <ac:cxnSpMkLst>
            <pc:docMk/>
            <pc:sldMk cId="1415460399" sldId="267"/>
            <ac:cxnSpMk id="11" creationId="{895450AF-D00E-4AA8-BF7E-96DE526ADAA6}"/>
          </ac:cxnSpMkLst>
        </pc:cxnChg>
        <pc:cxnChg chg="add del mod">
          <ac:chgData name="Ma Angelica Serrano" userId="caaf93dd-8c4a-4c54-bdcf-44a7716f6fdb" providerId="ADAL" clId="{2C2C5CB0-5814-4542-836D-BA9B4C9FDFD9}" dt="2021-08-10T06:40:48.518" v="2616" actId="21"/>
          <ac:cxnSpMkLst>
            <pc:docMk/>
            <pc:sldMk cId="1415460399" sldId="267"/>
            <ac:cxnSpMk id="12" creationId="{C2185F72-56B2-4779-8E5F-4ECB54BA3E8B}"/>
          </ac:cxnSpMkLst>
        </pc:cxnChg>
        <pc:cxnChg chg="add del mod">
          <ac:chgData name="Ma Angelica Serrano" userId="caaf93dd-8c4a-4c54-bdcf-44a7716f6fdb" providerId="ADAL" clId="{2C2C5CB0-5814-4542-836D-BA9B4C9FDFD9}" dt="2021-08-10T06:40:48.518" v="2616" actId="21"/>
          <ac:cxnSpMkLst>
            <pc:docMk/>
            <pc:sldMk cId="1415460399" sldId="267"/>
            <ac:cxnSpMk id="13" creationId="{2FC1C2E0-EF73-4C8D-B558-E99E34768EDF}"/>
          </ac:cxnSpMkLst>
        </pc:cxnChg>
        <pc:cxnChg chg="add del mod">
          <ac:chgData name="Ma Angelica Serrano" userId="caaf93dd-8c4a-4c54-bdcf-44a7716f6fdb" providerId="ADAL" clId="{2C2C5CB0-5814-4542-836D-BA9B4C9FDFD9}" dt="2021-08-10T06:40:48.518" v="2616" actId="21"/>
          <ac:cxnSpMkLst>
            <pc:docMk/>
            <pc:sldMk cId="1415460399" sldId="267"/>
            <ac:cxnSpMk id="15" creationId="{CC9DA771-167B-46F0-AE79-EBE75150BE8B}"/>
          </ac:cxnSpMkLst>
        </pc:cxnChg>
        <pc:cxnChg chg="add mod">
          <ac:chgData name="Ma Angelica Serrano" userId="caaf93dd-8c4a-4c54-bdcf-44a7716f6fdb" providerId="ADAL" clId="{2C2C5CB0-5814-4542-836D-BA9B4C9FDFD9}" dt="2021-08-10T07:02:27.203" v="3264" actId="14100"/>
          <ac:cxnSpMkLst>
            <pc:docMk/>
            <pc:sldMk cId="1415460399" sldId="267"/>
            <ac:cxnSpMk id="36" creationId="{17A173BF-97DC-46A4-9C13-44A737A6F1BD}"/>
          </ac:cxnSpMkLst>
        </pc:cxnChg>
      </pc:sldChg>
      <pc:sldChg chg="add del">
        <pc:chgData name="Ma Angelica Serrano" userId="caaf93dd-8c4a-4c54-bdcf-44a7716f6fdb" providerId="ADAL" clId="{2C2C5CB0-5814-4542-836D-BA9B4C9FDFD9}" dt="2021-08-10T03:37:13.642" v="1623" actId="2890"/>
        <pc:sldMkLst>
          <pc:docMk/>
          <pc:sldMk cId="1569442260" sldId="267"/>
        </pc:sldMkLst>
      </pc:sldChg>
      <pc:sldChg chg="delSp modSp add mod">
        <pc:chgData name="Ma Angelica Serrano" userId="caaf93dd-8c4a-4c54-bdcf-44a7716f6fdb" providerId="ADAL" clId="{2C2C5CB0-5814-4542-836D-BA9B4C9FDFD9}" dt="2021-08-10T03:44:43.816" v="1781" actId="1076"/>
        <pc:sldMkLst>
          <pc:docMk/>
          <pc:sldMk cId="356376009" sldId="268"/>
        </pc:sldMkLst>
        <pc:spChg chg="del">
          <ac:chgData name="Ma Angelica Serrano" userId="caaf93dd-8c4a-4c54-bdcf-44a7716f6fdb" providerId="ADAL" clId="{2C2C5CB0-5814-4542-836D-BA9B4C9FDFD9}" dt="2021-08-10T03:44:35.130" v="1776" actId="478"/>
          <ac:spMkLst>
            <pc:docMk/>
            <pc:sldMk cId="356376009" sldId="268"/>
            <ac:spMk id="2" creationId="{9030A9AB-C5C5-4BAC-9514-BA2E33E0610B}"/>
          </ac:spMkLst>
        </pc:spChg>
        <pc:spChg chg="del">
          <ac:chgData name="Ma Angelica Serrano" userId="caaf93dd-8c4a-4c54-bdcf-44a7716f6fdb" providerId="ADAL" clId="{2C2C5CB0-5814-4542-836D-BA9B4C9FDFD9}" dt="2021-08-10T03:44:35.130" v="1776" actId="478"/>
          <ac:spMkLst>
            <pc:docMk/>
            <pc:sldMk cId="356376009" sldId="268"/>
            <ac:spMk id="3" creationId="{392EB7B8-04DA-470E-BAE9-3E8AF3C21320}"/>
          </ac:spMkLst>
        </pc:spChg>
        <pc:spChg chg="del">
          <ac:chgData name="Ma Angelica Serrano" userId="caaf93dd-8c4a-4c54-bdcf-44a7716f6fdb" providerId="ADAL" clId="{2C2C5CB0-5814-4542-836D-BA9B4C9FDFD9}" dt="2021-08-10T03:44:35.130" v="1776" actId="478"/>
          <ac:spMkLst>
            <pc:docMk/>
            <pc:sldMk cId="356376009" sldId="268"/>
            <ac:spMk id="4" creationId="{A6E8803F-69EB-4F97-84B1-4A82CCE57137}"/>
          </ac:spMkLst>
        </pc:spChg>
        <pc:spChg chg="del">
          <ac:chgData name="Ma Angelica Serrano" userId="caaf93dd-8c4a-4c54-bdcf-44a7716f6fdb" providerId="ADAL" clId="{2C2C5CB0-5814-4542-836D-BA9B4C9FDFD9}" dt="2021-08-10T03:44:35.130" v="1776" actId="478"/>
          <ac:spMkLst>
            <pc:docMk/>
            <pc:sldMk cId="356376009" sldId="268"/>
            <ac:spMk id="5" creationId="{DEAF4DCF-2985-43AF-9E06-4E887FAFBC43}"/>
          </ac:spMkLst>
        </pc:spChg>
        <pc:spChg chg="del">
          <ac:chgData name="Ma Angelica Serrano" userId="caaf93dd-8c4a-4c54-bdcf-44a7716f6fdb" providerId="ADAL" clId="{2C2C5CB0-5814-4542-836D-BA9B4C9FDFD9}" dt="2021-08-10T03:44:35.130" v="1776" actId="478"/>
          <ac:spMkLst>
            <pc:docMk/>
            <pc:sldMk cId="356376009" sldId="268"/>
            <ac:spMk id="8" creationId="{4D1A4B5E-58F9-47C8-BED9-D59A4741DBB1}"/>
          </ac:spMkLst>
        </pc:spChg>
        <pc:spChg chg="del">
          <ac:chgData name="Ma Angelica Serrano" userId="caaf93dd-8c4a-4c54-bdcf-44a7716f6fdb" providerId="ADAL" clId="{2C2C5CB0-5814-4542-836D-BA9B4C9FDFD9}" dt="2021-08-10T03:44:35.130" v="1776" actId="478"/>
          <ac:spMkLst>
            <pc:docMk/>
            <pc:sldMk cId="356376009" sldId="268"/>
            <ac:spMk id="16" creationId="{66CBB08C-F1D6-402C-9F9E-BF6CC6FFE4FA}"/>
          </ac:spMkLst>
        </pc:spChg>
        <pc:spChg chg="del">
          <ac:chgData name="Ma Angelica Serrano" userId="caaf93dd-8c4a-4c54-bdcf-44a7716f6fdb" providerId="ADAL" clId="{2C2C5CB0-5814-4542-836D-BA9B4C9FDFD9}" dt="2021-08-10T03:44:35.130" v="1776" actId="478"/>
          <ac:spMkLst>
            <pc:docMk/>
            <pc:sldMk cId="356376009" sldId="268"/>
            <ac:spMk id="17" creationId="{FB0A74ED-B035-4D92-8AC5-5C2931481274}"/>
          </ac:spMkLst>
        </pc:spChg>
        <pc:spChg chg="del">
          <ac:chgData name="Ma Angelica Serrano" userId="caaf93dd-8c4a-4c54-bdcf-44a7716f6fdb" providerId="ADAL" clId="{2C2C5CB0-5814-4542-836D-BA9B4C9FDFD9}" dt="2021-08-10T03:44:35.130" v="1776" actId="478"/>
          <ac:spMkLst>
            <pc:docMk/>
            <pc:sldMk cId="356376009" sldId="268"/>
            <ac:spMk id="19" creationId="{02DBF2F7-38B9-498A-9928-C8EC4FDF1ADD}"/>
          </ac:spMkLst>
        </pc:spChg>
        <pc:spChg chg="del">
          <ac:chgData name="Ma Angelica Serrano" userId="caaf93dd-8c4a-4c54-bdcf-44a7716f6fdb" providerId="ADAL" clId="{2C2C5CB0-5814-4542-836D-BA9B4C9FDFD9}" dt="2021-08-10T03:44:35.130" v="1776" actId="478"/>
          <ac:spMkLst>
            <pc:docMk/>
            <pc:sldMk cId="356376009" sldId="268"/>
            <ac:spMk id="21" creationId="{4DCC4A56-F526-4062-AFB2-1E55D502932A}"/>
          </ac:spMkLst>
        </pc:spChg>
        <pc:spChg chg="del">
          <ac:chgData name="Ma Angelica Serrano" userId="caaf93dd-8c4a-4c54-bdcf-44a7716f6fdb" providerId="ADAL" clId="{2C2C5CB0-5814-4542-836D-BA9B4C9FDFD9}" dt="2021-08-10T03:44:35.130" v="1776" actId="478"/>
          <ac:spMkLst>
            <pc:docMk/>
            <pc:sldMk cId="356376009" sldId="268"/>
            <ac:spMk id="22" creationId="{EFA12923-8327-4330-B7C3-9B887C845989}"/>
          </ac:spMkLst>
        </pc:spChg>
        <pc:spChg chg="del">
          <ac:chgData name="Ma Angelica Serrano" userId="caaf93dd-8c4a-4c54-bdcf-44a7716f6fdb" providerId="ADAL" clId="{2C2C5CB0-5814-4542-836D-BA9B4C9FDFD9}" dt="2021-08-10T03:44:35.130" v="1776" actId="478"/>
          <ac:spMkLst>
            <pc:docMk/>
            <pc:sldMk cId="356376009" sldId="268"/>
            <ac:spMk id="23" creationId="{AD01A608-C047-4222-B3CD-F6543DA2D55C}"/>
          </ac:spMkLst>
        </pc:spChg>
        <pc:spChg chg="del">
          <ac:chgData name="Ma Angelica Serrano" userId="caaf93dd-8c4a-4c54-bdcf-44a7716f6fdb" providerId="ADAL" clId="{2C2C5CB0-5814-4542-836D-BA9B4C9FDFD9}" dt="2021-08-10T03:44:35.130" v="1776" actId="478"/>
          <ac:spMkLst>
            <pc:docMk/>
            <pc:sldMk cId="356376009" sldId="268"/>
            <ac:spMk id="24" creationId="{C19BB14F-F4B2-43A1-8DC1-D39A000FB92A}"/>
          </ac:spMkLst>
        </pc:spChg>
        <pc:spChg chg="del">
          <ac:chgData name="Ma Angelica Serrano" userId="caaf93dd-8c4a-4c54-bdcf-44a7716f6fdb" providerId="ADAL" clId="{2C2C5CB0-5814-4542-836D-BA9B4C9FDFD9}" dt="2021-08-10T03:44:35.130" v="1776" actId="478"/>
          <ac:spMkLst>
            <pc:docMk/>
            <pc:sldMk cId="356376009" sldId="268"/>
            <ac:spMk id="25" creationId="{A4E644E6-CC62-4A8E-B859-C361132E9048}"/>
          </ac:spMkLst>
        </pc:spChg>
        <pc:spChg chg="del">
          <ac:chgData name="Ma Angelica Serrano" userId="caaf93dd-8c4a-4c54-bdcf-44a7716f6fdb" providerId="ADAL" clId="{2C2C5CB0-5814-4542-836D-BA9B4C9FDFD9}" dt="2021-08-10T03:44:35.130" v="1776" actId="478"/>
          <ac:spMkLst>
            <pc:docMk/>
            <pc:sldMk cId="356376009" sldId="268"/>
            <ac:spMk id="26" creationId="{852A83C6-D3CE-416E-9433-64BB047EFA73}"/>
          </ac:spMkLst>
        </pc:spChg>
        <pc:spChg chg="mod">
          <ac:chgData name="Ma Angelica Serrano" userId="caaf93dd-8c4a-4c54-bdcf-44a7716f6fdb" providerId="ADAL" clId="{2C2C5CB0-5814-4542-836D-BA9B4C9FDFD9}" dt="2021-08-10T03:44:43.816" v="1781" actId="1076"/>
          <ac:spMkLst>
            <pc:docMk/>
            <pc:sldMk cId="356376009" sldId="268"/>
            <ac:spMk id="319" creationId="{25F17830-36E6-4ED8-BCF0-FA8CB55BC451}"/>
          </ac:spMkLst>
        </pc:spChg>
        <pc:picChg chg="del">
          <ac:chgData name="Ma Angelica Serrano" userId="caaf93dd-8c4a-4c54-bdcf-44a7716f6fdb" providerId="ADAL" clId="{2C2C5CB0-5814-4542-836D-BA9B4C9FDFD9}" dt="2021-08-10T03:44:35.130" v="1776" actId="478"/>
          <ac:picMkLst>
            <pc:docMk/>
            <pc:sldMk cId="356376009" sldId="268"/>
            <ac:picMk id="6" creationId="{36AE16C5-46DC-4183-82AB-2A7ABF511DA0}"/>
          </ac:picMkLst>
        </pc:picChg>
        <pc:picChg chg="del">
          <ac:chgData name="Ma Angelica Serrano" userId="caaf93dd-8c4a-4c54-bdcf-44a7716f6fdb" providerId="ADAL" clId="{2C2C5CB0-5814-4542-836D-BA9B4C9FDFD9}" dt="2021-08-10T03:44:35.130" v="1776" actId="478"/>
          <ac:picMkLst>
            <pc:docMk/>
            <pc:sldMk cId="356376009" sldId="268"/>
            <ac:picMk id="7" creationId="{0E7F2C70-50FC-4B96-B264-A5C64D29D083}"/>
          </ac:picMkLst>
        </pc:picChg>
        <pc:picChg chg="del">
          <ac:chgData name="Ma Angelica Serrano" userId="caaf93dd-8c4a-4c54-bdcf-44a7716f6fdb" providerId="ADAL" clId="{2C2C5CB0-5814-4542-836D-BA9B4C9FDFD9}" dt="2021-08-10T03:44:35.130" v="1776" actId="478"/>
          <ac:picMkLst>
            <pc:docMk/>
            <pc:sldMk cId="356376009" sldId="268"/>
            <ac:picMk id="9" creationId="{C85EF0CF-9611-482C-9873-AD96000DCDA2}"/>
          </ac:picMkLst>
        </pc:picChg>
        <pc:picChg chg="del">
          <ac:chgData name="Ma Angelica Serrano" userId="caaf93dd-8c4a-4c54-bdcf-44a7716f6fdb" providerId="ADAL" clId="{2C2C5CB0-5814-4542-836D-BA9B4C9FDFD9}" dt="2021-08-10T03:44:35.130" v="1776" actId="478"/>
          <ac:picMkLst>
            <pc:docMk/>
            <pc:sldMk cId="356376009" sldId="268"/>
            <ac:picMk id="10" creationId="{15E5994A-9923-4173-A2A5-AB27FC3ECD52}"/>
          </ac:picMkLst>
        </pc:picChg>
        <pc:picChg chg="del">
          <ac:chgData name="Ma Angelica Serrano" userId="caaf93dd-8c4a-4c54-bdcf-44a7716f6fdb" providerId="ADAL" clId="{2C2C5CB0-5814-4542-836D-BA9B4C9FDFD9}" dt="2021-08-10T03:44:35.130" v="1776" actId="478"/>
          <ac:picMkLst>
            <pc:docMk/>
            <pc:sldMk cId="356376009" sldId="268"/>
            <ac:picMk id="14" creationId="{F48E0414-9FF2-4776-B119-7983569A56BE}"/>
          </ac:picMkLst>
        </pc:picChg>
        <pc:picChg chg="del">
          <ac:chgData name="Ma Angelica Serrano" userId="caaf93dd-8c4a-4c54-bdcf-44a7716f6fdb" providerId="ADAL" clId="{2C2C5CB0-5814-4542-836D-BA9B4C9FDFD9}" dt="2021-08-10T03:44:35.130" v="1776" actId="478"/>
          <ac:picMkLst>
            <pc:docMk/>
            <pc:sldMk cId="356376009" sldId="268"/>
            <ac:picMk id="18" creationId="{2CC2213B-5DEC-4883-B6F0-97663368700F}"/>
          </ac:picMkLst>
        </pc:picChg>
        <pc:cxnChg chg="del mod">
          <ac:chgData name="Ma Angelica Serrano" userId="caaf93dd-8c4a-4c54-bdcf-44a7716f6fdb" providerId="ADAL" clId="{2C2C5CB0-5814-4542-836D-BA9B4C9FDFD9}" dt="2021-08-10T03:44:35.130" v="1776" actId="478"/>
          <ac:cxnSpMkLst>
            <pc:docMk/>
            <pc:sldMk cId="356376009" sldId="268"/>
            <ac:cxnSpMk id="11" creationId="{895450AF-D00E-4AA8-BF7E-96DE526ADAA6}"/>
          </ac:cxnSpMkLst>
        </pc:cxnChg>
        <pc:cxnChg chg="del mod">
          <ac:chgData name="Ma Angelica Serrano" userId="caaf93dd-8c4a-4c54-bdcf-44a7716f6fdb" providerId="ADAL" clId="{2C2C5CB0-5814-4542-836D-BA9B4C9FDFD9}" dt="2021-08-10T03:44:35.130" v="1776" actId="478"/>
          <ac:cxnSpMkLst>
            <pc:docMk/>
            <pc:sldMk cId="356376009" sldId="268"/>
            <ac:cxnSpMk id="12" creationId="{C2185F72-56B2-4779-8E5F-4ECB54BA3E8B}"/>
          </ac:cxnSpMkLst>
        </pc:cxnChg>
        <pc:cxnChg chg="del">
          <ac:chgData name="Ma Angelica Serrano" userId="caaf93dd-8c4a-4c54-bdcf-44a7716f6fdb" providerId="ADAL" clId="{2C2C5CB0-5814-4542-836D-BA9B4C9FDFD9}" dt="2021-08-10T03:44:35.130" v="1776" actId="478"/>
          <ac:cxnSpMkLst>
            <pc:docMk/>
            <pc:sldMk cId="356376009" sldId="268"/>
            <ac:cxnSpMk id="13" creationId="{2FC1C2E0-EF73-4C8D-B558-E99E34768EDF}"/>
          </ac:cxnSpMkLst>
        </pc:cxnChg>
        <pc:cxnChg chg="del">
          <ac:chgData name="Ma Angelica Serrano" userId="caaf93dd-8c4a-4c54-bdcf-44a7716f6fdb" providerId="ADAL" clId="{2C2C5CB0-5814-4542-836D-BA9B4C9FDFD9}" dt="2021-08-10T03:44:35.130" v="1776" actId="478"/>
          <ac:cxnSpMkLst>
            <pc:docMk/>
            <pc:sldMk cId="356376009" sldId="268"/>
            <ac:cxnSpMk id="15" creationId="{CC9DA771-167B-46F0-AE79-EBE75150BE8B}"/>
          </ac:cxnSpMkLst>
        </pc:cxnChg>
      </pc:sldChg>
      <pc:sldChg chg="addSp delSp modSp add mod ord">
        <pc:chgData name="Ma Angelica Serrano" userId="caaf93dd-8c4a-4c54-bdcf-44a7716f6fdb" providerId="ADAL" clId="{2C2C5CB0-5814-4542-836D-BA9B4C9FDFD9}" dt="2021-08-10T06:51:43.204" v="3056" actId="207"/>
        <pc:sldMkLst>
          <pc:docMk/>
          <pc:sldMk cId="2933049122" sldId="269"/>
        </pc:sldMkLst>
        <pc:spChg chg="del">
          <ac:chgData name="Ma Angelica Serrano" userId="caaf93dd-8c4a-4c54-bdcf-44a7716f6fdb" providerId="ADAL" clId="{2C2C5CB0-5814-4542-836D-BA9B4C9FDFD9}" dt="2021-08-10T03:44:52.732" v="1783" actId="478"/>
          <ac:spMkLst>
            <pc:docMk/>
            <pc:sldMk cId="2933049122" sldId="269"/>
            <ac:spMk id="2" creationId="{9030A9AB-C5C5-4BAC-9514-BA2E33E0610B}"/>
          </ac:spMkLst>
        </pc:spChg>
        <pc:spChg chg="del">
          <ac:chgData name="Ma Angelica Serrano" userId="caaf93dd-8c4a-4c54-bdcf-44a7716f6fdb" providerId="ADAL" clId="{2C2C5CB0-5814-4542-836D-BA9B4C9FDFD9}" dt="2021-08-10T03:44:52.732" v="1783" actId="478"/>
          <ac:spMkLst>
            <pc:docMk/>
            <pc:sldMk cId="2933049122" sldId="269"/>
            <ac:spMk id="3" creationId="{392EB7B8-04DA-470E-BAE9-3E8AF3C21320}"/>
          </ac:spMkLst>
        </pc:spChg>
        <pc:spChg chg="del">
          <ac:chgData name="Ma Angelica Serrano" userId="caaf93dd-8c4a-4c54-bdcf-44a7716f6fdb" providerId="ADAL" clId="{2C2C5CB0-5814-4542-836D-BA9B4C9FDFD9}" dt="2021-08-10T03:44:52.732" v="1783" actId="478"/>
          <ac:spMkLst>
            <pc:docMk/>
            <pc:sldMk cId="2933049122" sldId="269"/>
            <ac:spMk id="4" creationId="{A6E8803F-69EB-4F97-84B1-4A82CCE57137}"/>
          </ac:spMkLst>
        </pc:spChg>
        <pc:spChg chg="del">
          <ac:chgData name="Ma Angelica Serrano" userId="caaf93dd-8c4a-4c54-bdcf-44a7716f6fdb" providerId="ADAL" clId="{2C2C5CB0-5814-4542-836D-BA9B4C9FDFD9}" dt="2021-08-10T03:44:52.732" v="1783" actId="478"/>
          <ac:spMkLst>
            <pc:docMk/>
            <pc:sldMk cId="2933049122" sldId="269"/>
            <ac:spMk id="5" creationId="{DEAF4DCF-2985-43AF-9E06-4E887FAFBC43}"/>
          </ac:spMkLst>
        </pc:spChg>
        <pc:spChg chg="del">
          <ac:chgData name="Ma Angelica Serrano" userId="caaf93dd-8c4a-4c54-bdcf-44a7716f6fdb" providerId="ADAL" clId="{2C2C5CB0-5814-4542-836D-BA9B4C9FDFD9}" dt="2021-08-10T03:44:52.732" v="1783" actId="478"/>
          <ac:spMkLst>
            <pc:docMk/>
            <pc:sldMk cId="2933049122" sldId="269"/>
            <ac:spMk id="8" creationId="{4D1A4B5E-58F9-47C8-BED9-D59A4741DBB1}"/>
          </ac:spMkLst>
        </pc:spChg>
        <pc:spChg chg="del">
          <ac:chgData name="Ma Angelica Serrano" userId="caaf93dd-8c4a-4c54-bdcf-44a7716f6fdb" providerId="ADAL" clId="{2C2C5CB0-5814-4542-836D-BA9B4C9FDFD9}" dt="2021-08-10T03:44:52.732" v="1783" actId="478"/>
          <ac:spMkLst>
            <pc:docMk/>
            <pc:sldMk cId="2933049122" sldId="269"/>
            <ac:spMk id="16" creationId="{66CBB08C-F1D6-402C-9F9E-BF6CC6FFE4FA}"/>
          </ac:spMkLst>
        </pc:spChg>
        <pc:spChg chg="del">
          <ac:chgData name="Ma Angelica Serrano" userId="caaf93dd-8c4a-4c54-bdcf-44a7716f6fdb" providerId="ADAL" clId="{2C2C5CB0-5814-4542-836D-BA9B4C9FDFD9}" dt="2021-08-10T03:44:52.732" v="1783" actId="478"/>
          <ac:spMkLst>
            <pc:docMk/>
            <pc:sldMk cId="2933049122" sldId="269"/>
            <ac:spMk id="17" creationId="{FB0A74ED-B035-4D92-8AC5-5C2931481274}"/>
          </ac:spMkLst>
        </pc:spChg>
        <pc:spChg chg="del">
          <ac:chgData name="Ma Angelica Serrano" userId="caaf93dd-8c4a-4c54-bdcf-44a7716f6fdb" providerId="ADAL" clId="{2C2C5CB0-5814-4542-836D-BA9B4C9FDFD9}" dt="2021-08-10T03:44:52.732" v="1783" actId="478"/>
          <ac:spMkLst>
            <pc:docMk/>
            <pc:sldMk cId="2933049122" sldId="269"/>
            <ac:spMk id="19" creationId="{02DBF2F7-38B9-498A-9928-C8EC4FDF1ADD}"/>
          </ac:spMkLst>
        </pc:spChg>
        <pc:spChg chg="del">
          <ac:chgData name="Ma Angelica Serrano" userId="caaf93dd-8c4a-4c54-bdcf-44a7716f6fdb" providerId="ADAL" clId="{2C2C5CB0-5814-4542-836D-BA9B4C9FDFD9}" dt="2021-08-10T03:44:52.732" v="1783" actId="478"/>
          <ac:spMkLst>
            <pc:docMk/>
            <pc:sldMk cId="2933049122" sldId="269"/>
            <ac:spMk id="21" creationId="{4DCC4A56-F526-4062-AFB2-1E55D502932A}"/>
          </ac:spMkLst>
        </pc:spChg>
        <pc:spChg chg="del">
          <ac:chgData name="Ma Angelica Serrano" userId="caaf93dd-8c4a-4c54-bdcf-44a7716f6fdb" providerId="ADAL" clId="{2C2C5CB0-5814-4542-836D-BA9B4C9FDFD9}" dt="2021-08-10T03:44:52.732" v="1783" actId="478"/>
          <ac:spMkLst>
            <pc:docMk/>
            <pc:sldMk cId="2933049122" sldId="269"/>
            <ac:spMk id="22" creationId="{EFA12923-8327-4330-B7C3-9B887C845989}"/>
          </ac:spMkLst>
        </pc:spChg>
        <pc:spChg chg="del">
          <ac:chgData name="Ma Angelica Serrano" userId="caaf93dd-8c4a-4c54-bdcf-44a7716f6fdb" providerId="ADAL" clId="{2C2C5CB0-5814-4542-836D-BA9B4C9FDFD9}" dt="2021-08-10T03:44:52.732" v="1783" actId="478"/>
          <ac:spMkLst>
            <pc:docMk/>
            <pc:sldMk cId="2933049122" sldId="269"/>
            <ac:spMk id="23" creationId="{AD01A608-C047-4222-B3CD-F6543DA2D55C}"/>
          </ac:spMkLst>
        </pc:spChg>
        <pc:spChg chg="del">
          <ac:chgData name="Ma Angelica Serrano" userId="caaf93dd-8c4a-4c54-bdcf-44a7716f6fdb" providerId="ADAL" clId="{2C2C5CB0-5814-4542-836D-BA9B4C9FDFD9}" dt="2021-08-10T03:44:52.732" v="1783" actId="478"/>
          <ac:spMkLst>
            <pc:docMk/>
            <pc:sldMk cId="2933049122" sldId="269"/>
            <ac:spMk id="24" creationId="{C19BB14F-F4B2-43A1-8DC1-D39A000FB92A}"/>
          </ac:spMkLst>
        </pc:spChg>
        <pc:spChg chg="del">
          <ac:chgData name="Ma Angelica Serrano" userId="caaf93dd-8c4a-4c54-bdcf-44a7716f6fdb" providerId="ADAL" clId="{2C2C5CB0-5814-4542-836D-BA9B4C9FDFD9}" dt="2021-08-10T03:44:52.732" v="1783" actId="478"/>
          <ac:spMkLst>
            <pc:docMk/>
            <pc:sldMk cId="2933049122" sldId="269"/>
            <ac:spMk id="25" creationId="{A4E644E6-CC62-4A8E-B859-C361132E9048}"/>
          </ac:spMkLst>
        </pc:spChg>
        <pc:spChg chg="del">
          <ac:chgData name="Ma Angelica Serrano" userId="caaf93dd-8c4a-4c54-bdcf-44a7716f6fdb" providerId="ADAL" clId="{2C2C5CB0-5814-4542-836D-BA9B4C9FDFD9}" dt="2021-08-10T03:44:52.732" v="1783" actId="478"/>
          <ac:spMkLst>
            <pc:docMk/>
            <pc:sldMk cId="2933049122" sldId="269"/>
            <ac:spMk id="26" creationId="{852A83C6-D3CE-416E-9433-64BB047EFA73}"/>
          </ac:spMkLst>
        </pc:spChg>
        <pc:spChg chg="add mod">
          <ac:chgData name="Ma Angelica Serrano" userId="caaf93dd-8c4a-4c54-bdcf-44a7716f6fdb" providerId="ADAL" clId="{2C2C5CB0-5814-4542-836D-BA9B4C9FDFD9}" dt="2021-08-10T06:51:02.606" v="3050" actId="1076"/>
          <ac:spMkLst>
            <pc:docMk/>
            <pc:sldMk cId="2933049122" sldId="269"/>
            <ac:spMk id="28" creationId="{4A4EE98C-F771-4829-AF88-240480641B5E}"/>
          </ac:spMkLst>
        </pc:spChg>
        <pc:spChg chg="add mod">
          <ac:chgData name="Ma Angelica Serrano" userId="caaf93dd-8c4a-4c54-bdcf-44a7716f6fdb" providerId="ADAL" clId="{2C2C5CB0-5814-4542-836D-BA9B4C9FDFD9}" dt="2021-08-10T06:51:02.606" v="3050" actId="1076"/>
          <ac:spMkLst>
            <pc:docMk/>
            <pc:sldMk cId="2933049122" sldId="269"/>
            <ac:spMk id="29" creationId="{638CDDE9-DBEA-4921-BC05-201EA0DB9AAC}"/>
          </ac:spMkLst>
        </pc:spChg>
        <pc:spChg chg="add mod">
          <ac:chgData name="Ma Angelica Serrano" userId="caaf93dd-8c4a-4c54-bdcf-44a7716f6fdb" providerId="ADAL" clId="{2C2C5CB0-5814-4542-836D-BA9B4C9FDFD9}" dt="2021-08-10T06:51:02.606" v="3050" actId="1076"/>
          <ac:spMkLst>
            <pc:docMk/>
            <pc:sldMk cId="2933049122" sldId="269"/>
            <ac:spMk id="30" creationId="{7E8AA10C-ACC6-4C35-BA37-1E4F7BCEE5AE}"/>
          </ac:spMkLst>
        </pc:spChg>
        <pc:spChg chg="add mod">
          <ac:chgData name="Ma Angelica Serrano" userId="caaf93dd-8c4a-4c54-bdcf-44a7716f6fdb" providerId="ADAL" clId="{2C2C5CB0-5814-4542-836D-BA9B4C9FDFD9}" dt="2021-08-10T06:51:02.606" v="3050" actId="1076"/>
          <ac:spMkLst>
            <pc:docMk/>
            <pc:sldMk cId="2933049122" sldId="269"/>
            <ac:spMk id="31" creationId="{53A7F7AB-DE63-458F-AEB4-1DF1219767BC}"/>
          </ac:spMkLst>
        </pc:spChg>
        <pc:spChg chg="add mod">
          <ac:chgData name="Ma Angelica Serrano" userId="caaf93dd-8c4a-4c54-bdcf-44a7716f6fdb" providerId="ADAL" clId="{2C2C5CB0-5814-4542-836D-BA9B4C9FDFD9}" dt="2021-08-10T06:51:02.606" v="3050" actId="1076"/>
          <ac:spMkLst>
            <pc:docMk/>
            <pc:sldMk cId="2933049122" sldId="269"/>
            <ac:spMk id="32" creationId="{7DA06DB5-A31E-4D79-A245-8117717371BF}"/>
          </ac:spMkLst>
        </pc:spChg>
        <pc:spChg chg="add mod">
          <ac:chgData name="Ma Angelica Serrano" userId="caaf93dd-8c4a-4c54-bdcf-44a7716f6fdb" providerId="ADAL" clId="{2C2C5CB0-5814-4542-836D-BA9B4C9FDFD9}" dt="2021-08-10T06:51:02.606" v="3050" actId="1076"/>
          <ac:spMkLst>
            <pc:docMk/>
            <pc:sldMk cId="2933049122" sldId="269"/>
            <ac:spMk id="33" creationId="{224EABB8-8B1E-480C-A6CD-E9574D1C1F09}"/>
          </ac:spMkLst>
        </pc:spChg>
        <pc:spChg chg="add del mod">
          <ac:chgData name="Ma Angelica Serrano" userId="caaf93dd-8c4a-4c54-bdcf-44a7716f6fdb" providerId="ADAL" clId="{2C2C5CB0-5814-4542-836D-BA9B4C9FDFD9}" dt="2021-08-10T06:30:55.825" v="2407" actId="478"/>
          <ac:spMkLst>
            <pc:docMk/>
            <pc:sldMk cId="2933049122" sldId="269"/>
            <ac:spMk id="34" creationId="{A94D48FF-A143-4B78-95CF-3AD84627F45C}"/>
          </ac:spMkLst>
        </pc:spChg>
        <pc:spChg chg="add del mod">
          <ac:chgData name="Ma Angelica Serrano" userId="caaf93dd-8c4a-4c54-bdcf-44a7716f6fdb" providerId="ADAL" clId="{2C2C5CB0-5814-4542-836D-BA9B4C9FDFD9}" dt="2021-08-10T06:30:55.825" v="2407" actId="478"/>
          <ac:spMkLst>
            <pc:docMk/>
            <pc:sldMk cId="2933049122" sldId="269"/>
            <ac:spMk id="35" creationId="{99BA7D47-FB90-4152-A9F9-772B339A6796}"/>
          </ac:spMkLst>
        </pc:spChg>
        <pc:spChg chg="add del mod">
          <ac:chgData name="Ma Angelica Serrano" userId="caaf93dd-8c4a-4c54-bdcf-44a7716f6fdb" providerId="ADAL" clId="{2C2C5CB0-5814-4542-836D-BA9B4C9FDFD9}" dt="2021-08-10T06:30:55.825" v="2407" actId="478"/>
          <ac:spMkLst>
            <pc:docMk/>
            <pc:sldMk cId="2933049122" sldId="269"/>
            <ac:spMk id="36" creationId="{0CC745A0-00D1-4627-9427-A23D4C728197}"/>
          </ac:spMkLst>
        </pc:spChg>
        <pc:spChg chg="add del mod">
          <ac:chgData name="Ma Angelica Serrano" userId="caaf93dd-8c4a-4c54-bdcf-44a7716f6fdb" providerId="ADAL" clId="{2C2C5CB0-5814-4542-836D-BA9B4C9FDFD9}" dt="2021-08-10T06:30:55.825" v="2407" actId="478"/>
          <ac:spMkLst>
            <pc:docMk/>
            <pc:sldMk cId="2933049122" sldId="269"/>
            <ac:spMk id="37" creationId="{FD781842-A9E4-4E1A-BDE2-D45C50B077FB}"/>
          </ac:spMkLst>
        </pc:spChg>
        <pc:spChg chg="add del mod">
          <ac:chgData name="Ma Angelica Serrano" userId="caaf93dd-8c4a-4c54-bdcf-44a7716f6fdb" providerId="ADAL" clId="{2C2C5CB0-5814-4542-836D-BA9B4C9FDFD9}" dt="2021-08-10T06:30:55.825" v="2407" actId="478"/>
          <ac:spMkLst>
            <pc:docMk/>
            <pc:sldMk cId="2933049122" sldId="269"/>
            <ac:spMk id="38" creationId="{E1DFEF29-3273-42AE-AB7D-B642081D3AE2}"/>
          </ac:spMkLst>
        </pc:spChg>
        <pc:spChg chg="add del mod">
          <ac:chgData name="Ma Angelica Serrano" userId="caaf93dd-8c4a-4c54-bdcf-44a7716f6fdb" providerId="ADAL" clId="{2C2C5CB0-5814-4542-836D-BA9B4C9FDFD9}" dt="2021-08-10T06:30:55.825" v="2407" actId="478"/>
          <ac:spMkLst>
            <pc:docMk/>
            <pc:sldMk cId="2933049122" sldId="269"/>
            <ac:spMk id="39" creationId="{49DA4CDF-8109-4C57-9A59-CBBCCD066AD1}"/>
          </ac:spMkLst>
        </pc:spChg>
        <pc:spChg chg="add mod">
          <ac:chgData name="Ma Angelica Serrano" userId="caaf93dd-8c4a-4c54-bdcf-44a7716f6fdb" providerId="ADAL" clId="{2C2C5CB0-5814-4542-836D-BA9B4C9FDFD9}" dt="2021-08-10T06:51:02.606" v="3050" actId="1076"/>
          <ac:spMkLst>
            <pc:docMk/>
            <pc:sldMk cId="2933049122" sldId="269"/>
            <ac:spMk id="40" creationId="{AC7B13F1-0ABC-4EAD-893E-DFD39596AF25}"/>
          </ac:spMkLst>
        </pc:spChg>
        <pc:spChg chg="add mod">
          <ac:chgData name="Ma Angelica Serrano" userId="caaf93dd-8c4a-4c54-bdcf-44a7716f6fdb" providerId="ADAL" clId="{2C2C5CB0-5814-4542-836D-BA9B4C9FDFD9}" dt="2021-08-10T06:51:02.606" v="3050" actId="1076"/>
          <ac:spMkLst>
            <pc:docMk/>
            <pc:sldMk cId="2933049122" sldId="269"/>
            <ac:spMk id="41" creationId="{040966D4-8C54-4C96-A395-E4069E8A314E}"/>
          </ac:spMkLst>
        </pc:spChg>
        <pc:spChg chg="add mod">
          <ac:chgData name="Ma Angelica Serrano" userId="caaf93dd-8c4a-4c54-bdcf-44a7716f6fdb" providerId="ADAL" clId="{2C2C5CB0-5814-4542-836D-BA9B4C9FDFD9}" dt="2021-08-10T06:51:02.606" v="3050" actId="1076"/>
          <ac:spMkLst>
            <pc:docMk/>
            <pc:sldMk cId="2933049122" sldId="269"/>
            <ac:spMk id="42" creationId="{8304F1D8-FE9D-453F-A852-8CAC0A000A21}"/>
          </ac:spMkLst>
        </pc:spChg>
        <pc:spChg chg="add mod">
          <ac:chgData name="Ma Angelica Serrano" userId="caaf93dd-8c4a-4c54-bdcf-44a7716f6fdb" providerId="ADAL" clId="{2C2C5CB0-5814-4542-836D-BA9B4C9FDFD9}" dt="2021-08-10T06:51:21.775" v="3052" actId="207"/>
          <ac:spMkLst>
            <pc:docMk/>
            <pc:sldMk cId="2933049122" sldId="269"/>
            <ac:spMk id="43" creationId="{79D0444E-6AAE-47A7-8A01-D2CD8BB3129A}"/>
          </ac:spMkLst>
        </pc:spChg>
        <pc:spChg chg="add mod">
          <ac:chgData name="Ma Angelica Serrano" userId="caaf93dd-8c4a-4c54-bdcf-44a7716f6fdb" providerId="ADAL" clId="{2C2C5CB0-5814-4542-836D-BA9B4C9FDFD9}" dt="2021-08-10T06:51:33.015" v="3054" actId="207"/>
          <ac:spMkLst>
            <pc:docMk/>
            <pc:sldMk cId="2933049122" sldId="269"/>
            <ac:spMk id="44" creationId="{4AB26860-3BC6-4D7E-9718-A2F5E7D2D36E}"/>
          </ac:spMkLst>
        </pc:spChg>
        <pc:spChg chg="add mod">
          <ac:chgData name="Ma Angelica Serrano" userId="caaf93dd-8c4a-4c54-bdcf-44a7716f6fdb" providerId="ADAL" clId="{2C2C5CB0-5814-4542-836D-BA9B4C9FDFD9}" dt="2021-08-10T06:51:43.204" v="3056" actId="207"/>
          <ac:spMkLst>
            <pc:docMk/>
            <pc:sldMk cId="2933049122" sldId="269"/>
            <ac:spMk id="45" creationId="{0BCE0BF4-412F-472F-ACF2-687FB065EBC8}"/>
          </ac:spMkLst>
        </pc:spChg>
        <pc:spChg chg="mod">
          <ac:chgData name="Ma Angelica Serrano" userId="caaf93dd-8c4a-4c54-bdcf-44a7716f6fdb" providerId="ADAL" clId="{2C2C5CB0-5814-4542-836D-BA9B4C9FDFD9}" dt="2021-08-10T06:49:42.130" v="3038" actId="1076"/>
          <ac:spMkLst>
            <pc:docMk/>
            <pc:sldMk cId="2933049122" sldId="269"/>
            <ac:spMk id="319" creationId="{25F17830-36E6-4ED8-BCF0-FA8CB55BC451}"/>
          </ac:spMkLst>
        </pc:spChg>
        <pc:picChg chg="del">
          <ac:chgData name="Ma Angelica Serrano" userId="caaf93dd-8c4a-4c54-bdcf-44a7716f6fdb" providerId="ADAL" clId="{2C2C5CB0-5814-4542-836D-BA9B4C9FDFD9}" dt="2021-08-10T03:44:52.732" v="1783" actId="478"/>
          <ac:picMkLst>
            <pc:docMk/>
            <pc:sldMk cId="2933049122" sldId="269"/>
            <ac:picMk id="6" creationId="{36AE16C5-46DC-4183-82AB-2A7ABF511DA0}"/>
          </ac:picMkLst>
        </pc:picChg>
        <pc:picChg chg="del">
          <ac:chgData name="Ma Angelica Serrano" userId="caaf93dd-8c4a-4c54-bdcf-44a7716f6fdb" providerId="ADAL" clId="{2C2C5CB0-5814-4542-836D-BA9B4C9FDFD9}" dt="2021-08-10T03:44:52.732" v="1783" actId="478"/>
          <ac:picMkLst>
            <pc:docMk/>
            <pc:sldMk cId="2933049122" sldId="269"/>
            <ac:picMk id="7" creationId="{0E7F2C70-50FC-4B96-B264-A5C64D29D083}"/>
          </ac:picMkLst>
        </pc:picChg>
        <pc:picChg chg="del">
          <ac:chgData name="Ma Angelica Serrano" userId="caaf93dd-8c4a-4c54-bdcf-44a7716f6fdb" providerId="ADAL" clId="{2C2C5CB0-5814-4542-836D-BA9B4C9FDFD9}" dt="2021-08-10T03:44:52.732" v="1783" actId="478"/>
          <ac:picMkLst>
            <pc:docMk/>
            <pc:sldMk cId="2933049122" sldId="269"/>
            <ac:picMk id="9" creationId="{C85EF0CF-9611-482C-9873-AD96000DCDA2}"/>
          </ac:picMkLst>
        </pc:picChg>
        <pc:picChg chg="del">
          <ac:chgData name="Ma Angelica Serrano" userId="caaf93dd-8c4a-4c54-bdcf-44a7716f6fdb" providerId="ADAL" clId="{2C2C5CB0-5814-4542-836D-BA9B4C9FDFD9}" dt="2021-08-10T03:44:52.732" v="1783" actId="478"/>
          <ac:picMkLst>
            <pc:docMk/>
            <pc:sldMk cId="2933049122" sldId="269"/>
            <ac:picMk id="10" creationId="{15E5994A-9923-4173-A2A5-AB27FC3ECD52}"/>
          </ac:picMkLst>
        </pc:picChg>
        <pc:picChg chg="del">
          <ac:chgData name="Ma Angelica Serrano" userId="caaf93dd-8c4a-4c54-bdcf-44a7716f6fdb" providerId="ADAL" clId="{2C2C5CB0-5814-4542-836D-BA9B4C9FDFD9}" dt="2021-08-10T03:44:52.732" v="1783" actId="478"/>
          <ac:picMkLst>
            <pc:docMk/>
            <pc:sldMk cId="2933049122" sldId="269"/>
            <ac:picMk id="14" creationId="{F48E0414-9FF2-4776-B119-7983569A56BE}"/>
          </ac:picMkLst>
        </pc:picChg>
        <pc:picChg chg="del">
          <ac:chgData name="Ma Angelica Serrano" userId="caaf93dd-8c4a-4c54-bdcf-44a7716f6fdb" providerId="ADAL" clId="{2C2C5CB0-5814-4542-836D-BA9B4C9FDFD9}" dt="2021-08-10T03:44:52.732" v="1783" actId="478"/>
          <ac:picMkLst>
            <pc:docMk/>
            <pc:sldMk cId="2933049122" sldId="269"/>
            <ac:picMk id="18" creationId="{2CC2213B-5DEC-4883-B6F0-97663368700F}"/>
          </ac:picMkLst>
        </pc:picChg>
        <pc:picChg chg="add mod">
          <ac:chgData name="Ma Angelica Serrano" userId="caaf93dd-8c4a-4c54-bdcf-44a7716f6fdb" providerId="ADAL" clId="{2C2C5CB0-5814-4542-836D-BA9B4C9FDFD9}" dt="2021-08-10T06:51:02.606" v="3050" actId="1076"/>
          <ac:picMkLst>
            <pc:docMk/>
            <pc:sldMk cId="2933049122" sldId="269"/>
            <ac:picMk id="20" creationId="{F18164A7-D82F-4622-853A-B7A561A490BB}"/>
          </ac:picMkLst>
        </pc:picChg>
        <pc:cxnChg chg="del mod">
          <ac:chgData name="Ma Angelica Serrano" userId="caaf93dd-8c4a-4c54-bdcf-44a7716f6fdb" providerId="ADAL" clId="{2C2C5CB0-5814-4542-836D-BA9B4C9FDFD9}" dt="2021-08-10T03:44:52.732" v="1783" actId="478"/>
          <ac:cxnSpMkLst>
            <pc:docMk/>
            <pc:sldMk cId="2933049122" sldId="269"/>
            <ac:cxnSpMk id="11" creationId="{895450AF-D00E-4AA8-BF7E-96DE526ADAA6}"/>
          </ac:cxnSpMkLst>
        </pc:cxnChg>
        <pc:cxnChg chg="del mod">
          <ac:chgData name="Ma Angelica Serrano" userId="caaf93dd-8c4a-4c54-bdcf-44a7716f6fdb" providerId="ADAL" clId="{2C2C5CB0-5814-4542-836D-BA9B4C9FDFD9}" dt="2021-08-10T03:44:52.732" v="1783" actId="478"/>
          <ac:cxnSpMkLst>
            <pc:docMk/>
            <pc:sldMk cId="2933049122" sldId="269"/>
            <ac:cxnSpMk id="12" creationId="{C2185F72-56B2-4779-8E5F-4ECB54BA3E8B}"/>
          </ac:cxnSpMkLst>
        </pc:cxnChg>
        <pc:cxnChg chg="del">
          <ac:chgData name="Ma Angelica Serrano" userId="caaf93dd-8c4a-4c54-bdcf-44a7716f6fdb" providerId="ADAL" clId="{2C2C5CB0-5814-4542-836D-BA9B4C9FDFD9}" dt="2021-08-10T03:44:52.732" v="1783" actId="478"/>
          <ac:cxnSpMkLst>
            <pc:docMk/>
            <pc:sldMk cId="2933049122" sldId="269"/>
            <ac:cxnSpMk id="13" creationId="{2FC1C2E0-EF73-4C8D-B558-E99E34768EDF}"/>
          </ac:cxnSpMkLst>
        </pc:cxnChg>
        <pc:cxnChg chg="del">
          <ac:chgData name="Ma Angelica Serrano" userId="caaf93dd-8c4a-4c54-bdcf-44a7716f6fdb" providerId="ADAL" clId="{2C2C5CB0-5814-4542-836D-BA9B4C9FDFD9}" dt="2021-08-10T03:44:52.732" v="1783" actId="478"/>
          <ac:cxnSpMkLst>
            <pc:docMk/>
            <pc:sldMk cId="2933049122" sldId="269"/>
            <ac:cxnSpMk id="15" creationId="{CC9DA771-167B-46F0-AE79-EBE75150BE8B}"/>
          </ac:cxnSpMkLst>
        </pc:cxnChg>
      </pc:sldChg>
      <pc:sldChg chg="addSp delSp modSp add del mod modAnim">
        <pc:chgData name="Ma Angelica Serrano" userId="caaf93dd-8c4a-4c54-bdcf-44a7716f6fdb" providerId="ADAL" clId="{2C2C5CB0-5814-4542-836D-BA9B4C9FDFD9}" dt="2021-08-10T06:15:35.365" v="2366" actId="47"/>
        <pc:sldMkLst>
          <pc:docMk/>
          <pc:sldMk cId="3591366268" sldId="270"/>
        </pc:sldMkLst>
        <pc:spChg chg="mod">
          <ac:chgData name="Ma Angelica Serrano" userId="caaf93dd-8c4a-4c54-bdcf-44a7716f6fdb" providerId="ADAL" clId="{2C2C5CB0-5814-4542-836D-BA9B4C9FDFD9}" dt="2021-08-10T06:10:07.917" v="2307" actId="1076"/>
          <ac:spMkLst>
            <pc:docMk/>
            <pc:sldMk cId="3591366268" sldId="270"/>
            <ac:spMk id="12" creationId="{43F3C4AA-8947-46CE-961B-C200DC8290B1}"/>
          </ac:spMkLst>
        </pc:spChg>
        <pc:spChg chg="mod">
          <ac:chgData name="Ma Angelica Serrano" userId="caaf93dd-8c4a-4c54-bdcf-44a7716f6fdb" providerId="ADAL" clId="{2C2C5CB0-5814-4542-836D-BA9B4C9FDFD9}" dt="2021-08-10T06:10:07.917" v="2307" actId="1076"/>
          <ac:spMkLst>
            <pc:docMk/>
            <pc:sldMk cId="3591366268" sldId="270"/>
            <ac:spMk id="15" creationId="{FD506341-B935-40CF-928C-2D894A0B38B3}"/>
          </ac:spMkLst>
        </pc:spChg>
        <pc:spChg chg="mod">
          <ac:chgData name="Ma Angelica Serrano" userId="caaf93dd-8c4a-4c54-bdcf-44a7716f6fdb" providerId="ADAL" clId="{2C2C5CB0-5814-4542-836D-BA9B4C9FDFD9}" dt="2021-08-10T06:10:07.917" v="2307" actId="1076"/>
          <ac:spMkLst>
            <pc:docMk/>
            <pc:sldMk cId="3591366268" sldId="270"/>
            <ac:spMk id="16" creationId="{C9CDB1AB-BCBE-4726-8B9C-0F2E4404C094}"/>
          </ac:spMkLst>
        </pc:spChg>
        <pc:grpChg chg="add del mod">
          <ac:chgData name="Ma Angelica Serrano" userId="caaf93dd-8c4a-4c54-bdcf-44a7716f6fdb" providerId="ADAL" clId="{2C2C5CB0-5814-4542-836D-BA9B4C9FDFD9}" dt="2021-08-10T06:15:22.552" v="2364" actId="21"/>
          <ac:grpSpMkLst>
            <pc:docMk/>
            <pc:sldMk cId="3591366268" sldId="270"/>
            <ac:grpSpMk id="11" creationId="{FE3B1A98-3032-44DE-BB03-D7CD18B87585}"/>
          </ac:grpSpMkLst>
        </pc:grpChg>
        <pc:picChg chg="mod">
          <ac:chgData name="Ma Angelica Serrano" userId="caaf93dd-8c4a-4c54-bdcf-44a7716f6fdb" providerId="ADAL" clId="{2C2C5CB0-5814-4542-836D-BA9B4C9FDFD9}" dt="2021-08-10T06:10:07.917" v="2307" actId="1076"/>
          <ac:picMkLst>
            <pc:docMk/>
            <pc:sldMk cId="3591366268" sldId="270"/>
            <ac:picMk id="13" creationId="{64282079-BF82-4EE8-966C-E2A7CC54E531}"/>
          </ac:picMkLst>
        </pc:picChg>
        <pc:picChg chg="mod">
          <ac:chgData name="Ma Angelica Serrano" userId="caaf93dd-8c4a-4c54-bdcf-44a7716f6fdb" providerId="ADAL" clId="{2C2C5CB0-5814-4542-836D-BA9B4C9FDFD9}" dt="2021-08-10T06:10:07.917" v="2307" actId="1076"/>
          <ac:picMkLst>
            <pc:docMk/>
            <pc:sldMk cId="3591366268" sldId="270"/>
            <ac:picMk id="14" creationId="{B5CFC9B2-F33A-4321-8E9F-12A976BEE99A}"/>
          </ac:picMkLst>
        </pc:picChg>
        <pc:picChg chg="mod">
          <ac:chgData name="Ma Angelica Serrano" userId="caaf93dd-8c4a-4c54-bdcf-44a7716f6fdb" providerId="ADAL" clId="{2C2C5CB0-5814-4542-836D-BA9B4C9FDFD9}" dt="2021-08-10T06:10:07.917" v="2307" actId="1076"/>
          <ac:picMkLst>
            <pc:docMk/>
            <pc:sldMk cId="3591366268" sldId="270"/>
            <ac:picMk id="17" creationId="{7A2CD126-5D87-44DB-B6F4-9C41B69B9DE0}"/>
          </ac:picMkLst>
        </pc:picChg>
        <pc:picChg chg="add mod">
          <ac:chgData name="Ma Angelica Serrano" userId="caaf93dd-8c4a-4c54-bdcf-44a7716f6fdb" providerId="ADAL" clId="{2C2C5CB0-5814-4542-836D-BA9B4C9FDFD9}" dt="2021-08-10T06:10:11.117" v="2308" actId="1076"/>
          <ac:picMkLst>
            <pc:docMk/>
            <pc:sldMk cId="3591366268" sldId="270"/>
            <ac:picMk id="18" creationId="{AC3DA298-DE9A-4F35-9111-1D165381F164}"/>
          </ac:picMkLst>
        </pc:picChg>
      </pc:sldChg>
      <pc:sldChg chg="addSp delSp modSp add del mod modAnim modNotesTx">
        <pc:chgData name="Ma Angelica Serrano" userId="caaf93dd-8c4a-4c54-bdcf-44a7716f6fdb" providerId="ADAL" clId="{2C2C5CB0-5814-4542-836D-BA9B4C9FDFD9}" dt="2021-08-10T06:40:30.054" v="2615" actId="47"/>
        <pc:sldMkLst>
          <pc:docMk/>
          <pc:sldMk cId="4019448745" sldId="271"/>
        </pc:sldMkLst>
        <pc:spChg chg="mod">
          <ac:chgData name="Ma Angelica Serrano" userId="caaf93dd-8c4a-4c54-bdcf-44a7716f6fdb" providerId="ADAL" clId="{2C2C5CB0-5814-4542-836D-BA9B4C9FDFD9}" dt="2021-08-10T06:15:24.965" v="2365"/>
          <ac:spMkLst>
            <pc:docMk/>
            <pc:sldMk cId="4019448745" sldId="271"/>
            <ac:spMk id="7" creationId="{9EBDB3B3-0045-4093-9171-7E829F792A54}"/>
          </ac:spMkLst>
        </pc:spChg>
        <pc:spChg chg="mod">
          <ac:chgData name="Ma Angelica Serrano" userId="caaf93dd-8c4a-4c54-bdcf-44a7716f6fdb" providerId="ADAL" clId="{2C2C5CB0-5814-4542-836D-BA9B4C9FDFD9}" dt="2021-08-10T06:15:24.965" v="2365"/>
          <ac:spMkLst>
            <pc:docMk/>
            <pc:sldMk cId="4019448745" sldId="271"/>
            <ac:spMk id="10" creationId="{02E98B72-F3A3-435F-82BB-CF462B964A72}"/>
          </ac:spMkLst>
        </pc:spChg>
        <pc:spChg chg="mod">
          <ac:chgData name="Ma Angelica Serrano" userId="caaf93dd-8c4a-4c54-bdcf-44a7716f6fdb" providerId="ADAL" clId="{2C2C5CB0-5814-4542-836D-BA9B4C9FDFD9}" dt="2021-08-10T06:15:24.965" v="2365"/>
          <ac:spMkLst>
            <pc:docMk/>
            <pc:sldMk cId="4019448745" sldId="271"/>
            <ac:spMk id="12" creationId="{F2A48471-3ECF-474A-93B1-19CBAACB3310}"/>
          </ac:spMkLst>
        </pc:spChg>
        <pc:spChg chg="mod">
          <ac:chgData name="Ma Angelica Serrano" userId="caaf93dd-8c4a-4c54-bdcf-44a7716f6fdb" providerId="ADAL" clId="{2C2C5CB0-5814-4542-836D-BA9B4C9FDFD9}" dt="2021-08-10T06:15:45.457" v="2368"/>
          <ac:spMkLst>
            <pc:docMk/>
            <pc:sldMk cId="4019448745" sldId="271"/>
            <ac:spMk id="15" creationId="{A634CF6D-70CF-4792-8A6E-46CBE52698D0}"/>
          </ac:spMkLst>
        </pc:spChg>
        <pc:spChg chg="mod">
          <ac:chgData name="Ma Angelica Serrano" userId="caaf93dd-8c4a-4c54-bdcf-44a7716f6fdb" providerId="ADAL" clId="{2C2C5CB0-5814-4542-836D-BA9B4C9FDFD9}" dt="2021-08-10T06:15:45.457" v="2368"/>
          <ac:spMkLst>
            <pc:docMk/>
            <pc:sldMk cId="4019448745" sldId="271"/>
            <ac:spMk id="18" creationId="{8A8CEDCA-7091-408B-92C2-5C867A02E08F}"/>
          </ac:spMkLst>
        </pc:spChg>
        <pc:spChg chg="mod">
          <ac:chgData name="Ma Angelica Serrano" userId="caaf93dd-8c4a-4c54-bdcf-44a7716f6fdb" providerId="ADAL" clId="{2C2C5CB0-5814-4542-836D-BA9B4C9FDFD9}" dt="2021-08-10T06:15:45.457" v="2368"/>
          <ac:spMkLst>
            <pc:docMk/>
            <pc:sldMk cId="4019448745" sldId="271"/>
            <ac:spMk id="19" creationId="{04AD65DD-5DCC-4DCF-B8B0-915FDC825818}"/>
          </ac:spMkLst>
        </pc:spChg>
        <pc:grpChg chg="add del mod">
          <ac:chgData name="Ma Angelica Serrano" userId="caaf93dd-8c4a-4c54-bdcf-44a7716f6fdb" providerId="ADAL" clId="{2C2C5CB0-5814-4542-836D-BA9B4C9FDFD9}" dt="2021-08-10T06:15:41.278" v="2367" actId="21"/>
          <ac:grpSpMkLst>
            <pc:docMk/>
            <pc:sldMk cId="4019448745" sldId="271"/>
            <ac:grpSpMk id="6" creationId="{6347415B-B3C1-4CE3-955F-2DADA0692EB9}"/>
          </ac:grpSpMkLst>
        </pc:grpChg>
        <pc:grpChg chg="add del mod">
          <ac:chgData name="Ma Angelica Serrano" userId="caaf93dd-8c4a-4c54-bdcf-44a7716f6fdb" providerId="ADAL" clId="{2C2C5CB0-5814-4542-836D-BA9B4C9FDFD9}" dt="2021-08-10T06:40:17.036" v="2612" actId="21"/>
          <ac:grpSpMkLst>
            <pc:docMk/>
            <pc:sldMk cId="4019448745" sldId="271"/>
            <ac:grpSpMk id="14" creationId="{7A489114-1016-46CC-BFAA-27933E182357}"/>
          </ac:grpSpMkLst>
        </pc:grpChg>
        <pc:picChg chg="mod">
          <ac:chgData name="Ma Angelica Serrano" userId="caaf93dd-8c4a-4c54-bdcf-44a7716f6fdb" providerId="ADAL" clId="{2C2C5CB0-5814-4542-836D-BA9B4C9FDFD9}" dt="2021-08-10T06:15:24.965" v="2365"/>
          <ac:picMkLst>
            <pc:docMk/>
            <pc:sldMk cId="4019448745" sldId="271"/>
            <ac:picMk id="8" creationId="{755EEF68-BFB8-43F1-BEFA-31C11D36C3C0}"/>
          </ac:picMkLst>
        </pc:picChg>
        <pc:picChg chg="mod">
          <ac:chgData name="Ma Angelica Serrano" userId="caaf93dd-8c4a-4c54-bdcf-44a7716f6fdb" providerId="ADAL" clId="{2C2C5CB0-5814-4542-836D-BA9B4C9FDFD9}" dt="2021-08-10T06:15:24.965" v="2365"/>
          <ac:picMkLst>
            <pc:docMk/>
            <pc:sldMk cId="4019448745" sldId="271"/>
            <ac:picMk id="9" creationId="{E51A378C-3B4D-4F0A-87B9-2F8626793591}"/>
          </ac:picMkLst>
        </pc:picChg>
        <pc:picChg chg="mod">
          <ac:chgData name="Ma Angelica Serrano" userId="caaf93dd-8c4a-4c54-bdcf-44a7716f6fdb" providerId="ADAL" clId="{2C2C5CB0-5814-4542-836D-BA9B4C9FDFD9}" dt="2021-08-10T06:15:24.965" v="2365"/>
          <ac:picMkLst>
            <pc:docMk/>
            <pc:sldMk cId="4019448745" sldId="271"/>
            <ac:picMk id="13" creationId="{F4FAEC84-69F5-4F35-8390-5EFDB25CE2FA}"/>
          </ac:picMkLst>
        </pc:picChg>
        <pc:picChg chg="mod">
          <ac:chgData name="Ma Angelica Serrano" userId="caaf93dd-8c4a-4c54-bdcf-44a7716f6fdb" providerId="ADAL" clId="{2C2C5CB0-5814-4542-836D-BA9B4C9FDFD9}" dt="2021-08-10T06:15:45.457" v="2368"/>
          <ac:picMkLst>
            <pc:docMk/>
            <pc:sldMk cId="4019448745" sldId="271"/>
            <ac:picMk id="16" creationId="{A5792BC5-56EC-44A5-B108-3E4D005E4062}"/>
          </ac:picMkLst>
        </pc:picChg>
        <pc:picChg chg="mod">
          <ac:chgData name="Ma Angelica Serrano" userId="caaf93dd-8c4a-4c54-bdcf-44a7716f6fdb" providerId="ADAL" clId="{2C2C5CB0-5814-4542-836D-BA9B4C9FDFD9}" dt="2021-08-10T06:15:45.457" v="2368"/>
          <ac:picMkLst>
            <pc:docMk/>
            <pc:sldMk cId="4019448745" sldId="271"/>
            <ac:picMk id="17" creationId="{3B91BE58-02DF-41E2-844C-DBA2A91EFE5B}"/>
          </ac:picMkLst>
        </pc:picChg>
        <pc:picChg chg="mod">
          <ac:chgData name="Ma Angelica Serrano" userId="caaf93dd-8c4a-4c54-bdcf-44a7716f6fdb" providerId="ADAL" clId="{2C2C5CB0-5814-4542-836D-BA9B4C9FDFD9}" dt="2021-08-10T06:15:45.457" v="2368"/>
          <ac:picMkLst>
            <pc:docMk/>
            <pc:sldMk cId="4019448745" sldId="271"/>
            <ac:picMk id="20" creationId="{5DD48D30-DADE-4F9B-B3E4-A21E9F93D644}"/>
          </ac:picMkLst>
        </pc:picChg>
        <pc:picChg chg="add mod">
          <ac:chgData name="Ma Angelica Serrano" userId="caaf93dd-8c4a-4c54-bdcf-44a7716f6fdb" providerId="ADAL" clId="{2C2C5CB0-5814-4542-836D-BA9B4C9FDFD9}" dt="2021-08-10T06:15:54.887" v="2370" actId="1076"/>
          <ac:picMkLst>
            <pc:docMk/>
            <pc:sldMk cId="4019448745" sldId="271"/>
            <ac:picMk id="21" creationId="{7032AA2D-C6C1-4C50-8F6F-EAE62C94624D}"/>
          </ac:picMkLst>
        </pc:picChg>
      </pc:sldChg>
      <pc:sldChg chg="addSp delSp modSp new mod ord modNotesTx">
        <pc:chgData name="Ma Angelica Serrano" userId="caaf93dd-8c4a-4c54-bdcf-44a7716f6fdb" providerId="ADAL" clId="{2C2C5CB0-5814-4542-836D-BA9B4C9FDFD9}" dt="2021-08-10T06:38:44.649" v="2608"/>
        <pc:sldMkLst>
          <pc:docMk/>
          <pc:sldMk cId="3017478537" sldId="272"/>
        </pc:sldMkLst>
        <pc:spChg chg="del">
          <ac:chgData name="Ma Angelica Serrano" userId="caaf93dd-8c4a-4c54-bdcf-44a7716f6fdb" providerId="ADAL" clId="{2C2C5CB0-5814-4542-836D-BA9B4C9FDFD9}" dt="2021-08-10T06:34:36.181" v="2562" actId="478"/>
          <ac:spMkLst>
            <pc:docMk/>
            <pc:sldMk cId="3017478537" sldId="272"/>
            <ac:spMk id="2" creationId="{DF454AA0-3F82-4591-A50E-7090BC21546C}"/>
          </ac:spMkLst>
        </pc:spChg>
        <pc:spChg chg="del">
          <ac:chgData name="Ma Angelica Serrano" userId="caaf93dd-8c4a-4c54-bdcf-44a7716f6fdb" providerId="ADAL" clId="{2C2C5CB0-5814-4542-836D-BA9B4C9FDFD9}" dt="2021-08-10T06:34:36.181" v="2562" actId="478"/>
          <ac:spMkLst>
            <pc:docMk/>
            <pc:sldMk cId="3017478537" sldId="272"/>
            <ac:spMk id="3" creationId="{EF3A7E4A-7484-40E1-8173-16B58FB21D68}"/>
          </ac:spMkLst>
        </pc:spChg>
        <pc:spChg chg="mod">
          <ac:chgData name="Ma Angelica Serrano" userId="caaf93dd-8c4a-4c54-bdcf-44a7716f6fdb" providerId="ADAL" clId="{2C2C5CB0-5814-4542-836D-BA9B4C9FDFD9}" dt="2021-08-10T06:34:37.349" v="2563"/>
          <ac:spMkLst>
            <pc:docMk/>
            <pc:sldMk cId="3017478537" sldId="272"/>
            <ac:spMk id="5" creationId="{39463DE4-5F4C-433E-B586-FD9415D5DD02}"/>
          </ac:spMkLst>
        </pc:spChg>
        <pc:spChg chg="mod">
          <ac:chgData name="Ma Angelica Serrano" userId="caaf93dd-8c4a-4c54-bdcf-44a7716f6fdb" providerId="ADAL" clId="{2C2C5CB0-5814-4542-836D-BA9B4C9FDFD9}" dt="2021-08-10T06:34:37.349" v="2563"/>
          <ac:spMkLst>
            <pc:docMk/>
            <pc:sldMk cId="3017478537" sldId="272"/>
            <ac:spMk id="6" creationId="{DE101EDD-E483-448E-896E-143088B81829}"/>
          </ac:spMkLst>
        </pc:spChg>
        <pc:spChg chg="mod">
          <ac:chgData name="Ma Angelica Serrano" userId="caaf93dd-8c4a-4c54-bdcf-44a7716f6fdb" providerId="ADAL" clId="{2C2C5CB0-5814-4542-836D-BA9B4C9FDFD9}" dt="2021-08-10T06:34:37.349" v="2563"/>
          <ac:spMkLst>
            <pc:docMk/>
            <pc:sldMk cId="3017478537" sldId="272"/>
            <ac:spMk id="8" creationId="{7B8130C2-B640-41C2-898F-DEBEFD610D18}"/>
          </ac:spMkLst>
        </pc:spChg>
        <pc:spChg chg="mod">
          <ac:chgData name="Ma Angelica Serrano" userId="caaf93dd-8c4a-4c54-bdcf-44a7716f6fdb" providerId="ADAL" clId="{2C2C5CB0-5814-4542-836D-BA9B4C9FDFD9}" dt="2021-08-10T06:34:37.349" v="2563"/>
          <ac:spMkLst>
            <pc:docMk/>
            <pc:sldMk cId="3017478537" sldId="272"/>
            <ac:spMk id="9" creationId="{040C1DFF-A585-45DB-88A4-CAFF54DEF947}"/>
          </ac:spMkLst>
        </pc:spChg>
        <pc:spChg chg="mod">
          <ac:chgData name="Ma Angelica Serrano" userId="caaf93dd-8c4a-4c54-bdcf-44a7716f6fdb" providerId="ADAL" clId="{2C2C5CB0-5814-4542-836D-BA9B4C9FDFD9}" dt="2021-08-10T06:34:37.349" v="2563"/>
          <ac:spMkLst>
            <pc:docMk/>
            <pc:sldMk cId="3017478537" sldId="272"/>
            <ac:spMk id="11" creationId="{A825F6E6-6640-4AC4-B674-B6AE43F8D3AE}"/>
          </ac:spMkLst>
        </pc:spChg>
        <pc:spChg chg="mod">
          <ac:chgData name="Ma Angelica Serrano" userId="caaf93dd-8c4a-4c54-bdcf-44a7716f6fdb" providerId="ADAL" clId="{2C2C5CB0-5814-4542-836D-BA9B4C9FDFD9}" dt="2021-08-10T06:34:37.349" v="2563"/>
          <ac:spMkLst>
            <pc:docMk/>
            <pc:sldMk cId="3017478537" sldId="272"/>
            <ac:spMk id="12" creationId="{5B3FFF61-B2B1-41AA-9E6C-8219ACB55A77}"/>
          </ac:spMkLst>
        </pc:spChg>
        <pc:spChg chg="mod">
          <ac:chgData name="Ma Angelica Serrano" userId="caaf93dd-8c4a-4c54-bdcf-44a7716f6fdb" providerId="ADAL" clId="{2C2C5CB0-5814-4542-836D-BA9B4C9FDFD9}" dt="2021-08-10T06:34:37.349" v="2563"/>
          <ac:spMkLst>
            <pc:docMk/>
            <pc:sldMk cId="3017478537" sldId="272"/>
            <ac:spMk id="13" creationId="{F205DD5E-7D7E-47B5-B7C3-95EE3476D0E1}"/>
          </ac:spMkLst>
        </pc:spChg>
        <pc:spChg chg="mod">
          <ac:chgData name="Ma Angelica Serrano" userId="caaf93dd-8c4a-4c54-bdcf-44a7716f6fdb" providerId="ADAL" clId="{2C2C5CB0-5814-4542-836D-BA9B4C9FDFD9}" dt="2021-08-10T06:34:37.349" v="2563"/>
          <ac:spMkLst>
            <pc:docMk/>
            <pc:sldMk cId="3017478537" sldId="272"/>
            <ac:spMk id="14" creationId="{612C25E5-94A3-4FDC-B58E-35CAD81785AF}"/>
          </ac:spMkLst>
        </pc:spChg>
        <pc:spChg chg="mod">
          <ac:chgData name="Ma Angelica Serrano" userId="caaf93dd-8c4a-4c54-bdcf-44a7716f6fdb" providerId="ADAL" clId="{2C2C5CB0-5814-4542-836D-BA9B4C9FDFD9}" dt="2021-08-10T06:34:37.349" v="2563"/>
          <ac:spMkLst>
            <pc:docMk/>
            <pc:sldMk cId="3017478537" sldId="272"/>
            <ac:spMk id="15" creationId="{8CEF1BF0-01E0-4CDE-BE14-D7C8F121CA48}"/>
          </ac:spMkLst>
        </pc:spChg>
        <pc:spChg chg="mod">
          <ac:chgData name="Ma Angelica Serrano" userId="caaf93dd-8c4a-4c54-bdcf-44a7716f6fdb" providerId="ADAL" clId="{2C2C5CB0-5814-4542-836D-BA9B4C9FDFD9}" dt="2021-08-10T06:34:37.349" v="2563"/>
          <ac:spMkLst>
            <pc:docMk/>
            <pc:sldMk cId="3017478537" sldId="272"/>
            <ac:spMk id="16" creationId="{8EFAD639-3E27-4D9E-A1B9-DCB9562ED0BB}"/>
          </ac:spMkLst>
        </pc:spChg>
        <pc:spChg chg="mod">
          <ac:chgData name="Ma Angelica Serrano" userId="caaf93dd-8c4a-4c54-bdcf-44a7716f6fdb" providerId="ADAL" clId="{2C2C5CB0-5814-4542-836D-BA9B4C9FDFD9}" dt="2021-08-10T06:34:37.349" v="2563"/>
          <ac:spMkLst>
            <pc:docMk/>
            <pc:sldMk cId="3017478537" sldId="272"/>
            <ac:spMk id="17" creationId="{0DC67C2F-5D73-4A75-B704-D9985B030702}"/>
          </ac:spMkLst>
        </pc:spChg>
        <pc:spChg chg="mod">
          <ac:chgData name="Ma Angelica Serrano" userId="caaf93dd-8c4a-4c54-bdcf-44a7716f6fdb" providerId="ADAL" clId="{2C2C5CB0-5814-4542-836D-BA9B4C9FDFD9}" dt="2021-08-10T06:34:37.349" v="2563"/>
          <ac:spMkLst>
            <pc:docMk/>
            <pc:sldMk cId="3017478537" sldId="272"/>
            <ac:spMk id="18" creationId="{AC64F8A1-FB71-498E-92F0-2649300E5B4A}"/>
          </ac:spMkLst>
        </pc:spChg>
        <pc:spChg chg="mod">
          <ac:chgData name="Ma Angelica Serrano" userId="caaf93dd-8c4a-4c54-bdcf-44a7716f6fdb" providerId="ADAL" clId="{2C2C5CB0-5814-4542-836D-BA9B4C9FDFD9}" dt="2021-08-10T06:34:37.349" v="2563"/>
          <ac:spMkLst>
            <pc:docMk/>
            <pc:sldMk cId="3017478537" sldId="272"/>
            <ac:spMk id="19" creationId="{1624072B-E736-4E7D-8F6F-EBB15CD86E2B}"/>
          </ac:spMkLst>
        </pc:spChg>
        <pc:spChg chg="mod">
          <ac:chgData name="Ma Angelica Serrano" userId="caaf93dd-8c4a-4c54-bdcf-44a7716f6fdb" providerId="ADAL" clId="{2C2C5CB0-5814-4542-836D-BA9B4C9FDFD9}" dt="2021-08-10T06:34:37.349" v="2563"/>
          <ac:spMkLst>
            <pc:docMk/>
            <pc:sldMk cId="3017478537" sldId="272"/>
            <ac:spMk id="20" creationId="{56F9A56C-AEC9-4E24-8D49-E1891892F26D}"/>
          </ac:spMkLst>
        </pc:spChg>
        <pc:spChg chg="mod">
          <ac:chgData name="Ma Angelica Serrano" userId="caaf93dd-8c4a-4c54-bdcf-44a7716f6fdb" providerId="ADAL" clId="{2C2C5CB0-5814-4542-836D-BA9B4C9FDFD9}" dt="2021-08-10T06:34:37.349" v="2563"/>
          <ac:spMkLst>
            <pc:docMk/>
            <pc:sldMk cId="3017478537" sldId="272"/>
            <ac:spMk id="21" creationId="{2683B4BA-8547-427D-B383-995696A6C2A4}"/>
          </ac:spMkLst>
        </pc:spChg>
        <pc:spChg chg="mod">
          <ac:chgData name="Ma Angelica Serrano" userId="caaf93dd-8c4a-4c54-bdcf-44a7716f6fdb" providerId="ADAL" clId="{2C2C5CB0-5814-4542-836D-BA9B4C9FDFD9}" dt="2021-08-10T06:34:37.349" v="2563"/>
          <ac:spMkLst>
            <pc:docMk/>
            <pc:sldMk cId="3017478537" sldId="272"/>
            <ac:spMk id="22" creationId="{F82494DF-054E-45AD-A178-9F8724F938A0}"/>
          </ac:spMkLst>
        </pc:spChg>
        <pc:spChg chg="mod">
          <ac:chgData name="Ma Angelica Serrano" userId="caaf93dd-8c4a-4c54-bdcf-44a7716f6fdb" providerId="ADAL" clId="{2C2C5CB0-5814-4542-836D-BA9B4C9FDFD9}" dt="2021-08-10T06:34:37.349" v="2563"/>
          <ac:spMkLst>
            <pc:docMk/>
            <pc:sldMk cId="3017478537" sldId="272"/>
            <ac:spMk id="23" creationId="{D65CED02-821D-44D1-8546-0346DAB089B6}"/>
          </ac:spMkLst>
        </pc:spChg>
        <pc:spChg chg="mod">
          <ac:chgData name="Ma Angelica Serrano" userId="caaf93dd-8c4a-4c54-bdcf-44a7716f6fdb" providerId="ADAL" clId="{2C2C5CB0-5814-4542-836D-BA9B4C9FDFD9}" dt="2021-08-10T06:34:37.349" v="2563"/>
          <ac:spMkLst>
            <pc:docMk/>
            <pc:sldMk cId="3017478537" sldId="272"/>
            <ac:spMk id="24" creationId="{1801A32B-159D-464C-AC98-E3AEF78B41CC}"/>
          </ac:spMkLst>
        </pc:spChg>
        <pc:spChg chg="mod">
          <ac:chgData name="Ma Angelica Serrano" userId="caaf93dd-8c4a-4c54-bdcf-44a7716f6fdb" providerId="ADAL" clId="{2C2C5CB0-5814-4542-836D-BA9B4C9FDFD9}" dt="2021-08-10T06:34:37.349" v="2563"/>
          <ac:spMkLst>
            <pc:docMk/>
            <pc:sldMk cId="3017478537" sldId="272"/>
            <ac:spMk id="25" creationId="{7224CFEC-86DD-471E-88A8-0DA374BF9831}"/>
          </ac:spMkLst>
        </pc:spChg>
        <pc:spChg chg="mod">
          <ac:chgData name="Ma Angelica Serrano" userId="caaf93dd-8c4a-4c54-bdcf-44a7716f6fdb" providerId="ADAL" clId="{2C2C5CB0-5814-4542-836D-BA9B4C9FDFD9}" dt="2021-08-10T06:34:37.349" v="2563"/>
          <ac:spMkLst>
            <pc:docMk/>
            <pc:sldMk cId="3017478537" sldId="272"/>
            <ac:spMk id="26" creationId="{DA54D987-2960-475F-896F-3B8D55C2BCD8}"/>
          </ac:spMkLst>
        </pc:spChg>
        <pc:spChg chg="mod">
          <ac:chgData name="Ma Angelica Serrano" userId="caaf93dd-8c4a-4c54-bdcf-44a7716f6fdb" providerId="ADAL" clId="{2C2C5CB0-5814-4542-836D-BA9B4C9FDFD9}" dt="2021-08-10T06:34:37.349" v="2563"/>
          <ac:spMkLst>
            <pc:docMk/>
            <pc:sldMk cId="3017478537" sldId="272"/>
            <ac:spMk id="27" creationId="{4109ADFD-CD37-4425-B64F-904C78465BF7}"/>
          </ac:spMkLst>
        </pc:spChg>
        <pc:spChg chg="mod">
          <ac:chgData name="Ma Angelica Serrano" userId="caaf93dd-8c4a-4c54-bdcf-44a7716f6fdb" providerId="ADAL" clId="{2C2C5CB0-5814-4542-836D-BA9B4C9FDFD9}" dt="2021-08-10T06:34:37.349" v="2563"/>
          <ac:spMkLst>
            <pc:docMk/>
            <pc:sldMk cId="3017478537" sldId="272"/>
            <ac:spMk id="28" creationId="{EFE97AC8-1654-429C-BFC2-6478FB470AAD}"/>
          </ac:spMkLst>
        </pc:spChg>
        <pc:spChg chg="mod">
          <ac:chgData name="Ma Angelica Serrano" userId="caaf93dd-8c4a-4c54-bdcf-44a7716f6fdb" providerId="ADAL" clId="{2C2C5CB0-5814-4542-836D-BA9B4C9FDFD9}" dt="2021-08-10T06:34:37.349" v="2563"/>
          <ac:spMkLst>
            <pc:docMk/>
            <pc:sldMk cId="3017478537" sldId="272"/>
            <ac:spMk id="29" creationId="{9AD4E79E-3926-48D6-8051-856CE29C1260}"/>
          </ac:spMkLst>
        </pc:spChg>
        <pc:spChg chg="mod">
          <ac:chgData name="Ma Angelica Serrano" userId="caaf93dd-8c4a-4c54-bdcf-44a7716f6fdb" providerId="ADAL" clId="{2C2C5CB0-5814-4542-836D-BA9B4C9FDFD9}" dt="2021-08-10T06:34:37.349" v="2563"/>
          <ac:spMkLst>
            <pc:docMk/>
            <pc:sldMk cId="3017478537" sldId="272"/>
            <ac:spMk id="30" creationId="{E16CBCC4-EACB-4B37-A8A0-BD9B2DD6F389}"/>
          </ac:spMkLst>
        </pc:spChg>
        <pc:spChg chg="mod">
          <ac:chgData name="Ma Angelica Serrano" userId="caaf93dd-8c4a-4c54-bdcf-44a7716f6fdb" providerId="ADAL" clId="{2C2C5CB0-5814-4542-836D-BA9B4C9FDFD9}" dt="2021-08-10T06:34:37.349" v="2563"/>
          <ac:spMkLst>
            <pc:docMk/>
            <pc:sldMk cId="3017478537" sldId="272"/>
            <ac:spMk id="31" creationId="{222EA608-B9A5-4193-A7A5-B5F2A6B82FB9}"/>
          </ac:spMkLst>
        </pc:spChg>
        <pc:spChg chg="mod">
          <ac:chgData name="Ma Angelica Serrano" userId="caaf93dd-8c4a-4c54-bdcf-44a7716f6fdb" providerId="ADAL" clId="{2C2C5CB0-5814-4542-836D-BA9B4C9FDFD9}" dt="2021-08-10T06:34:37.349" v="2563"/>
          <ac:spMkLst>
            <pc:docMk/>
            <pc:sldMk cId="3017478537" sldId="272"/>
            <ac:spMk id="32" creationId="{6BE0AEAC-FF84-413F-870B-D45F7357D27D}"/>
          </ac:spMkLst>
        </pc:spChg>
        <pc:spChg chg="mod">
          <ac:chgData name="Ma Angelica Serrano" userId="caaf93dd-8c4a-4c54-bdcf-44a7716f6fdb" providerId="ADAL" clId="{2C2C5CB0-5814-4542-836D-BA9B4C9FDFD9}" dt="2021-08-10T06:34:37.349" v="2563"/>
          <ac:spMkLst>
            <pc:docMk/>
            <pc:sldMk cId="3017478537" sldId="272"/>
            <ac:spMk id="33" creationId="{3238B9DA-2CD3-49C9-850B-C87AD21A5395}"/>
          </ac:spMkLst>
        </pc:spChg>
        <pc:spChg chg="mod">
          <ac:chgData name="Ma Angelica Serrano" userId="caaf93dd-8c4a-4c54-bdcf-44a7716f6fdb" providerId="ADAL" clId="{2C2C5CB0-5814-4542-836D-BA9B4C9FDFD9}" dt="2021-08-10T06:34:37.349" v="2563"/>
          <ac:spMkLst>
            <pc:docMk/>
            <pc:sldMk cId="3017478537" sldId="272"/>
            <ac:spMk id="34" creationId="{1515B9E7-1572-4437-A87C-A958DD56E254}"/>
          </ac:spMkLst>
        </pc:spChg>
        <pc:spChg chg="mod">
          <ac:chgData name="Ma Angelica Serrano" userId="caaf93dd-8c4a-4c54-bdcf-44a7716f6fdb" providerId="ADAL" clId="{2C2C5CB0-5814-4542-836D-BA9B4C9FDFD9}" dt="2021-08-10T06:34:37.349" v="2563"/>
          <ac:spMkLst>
            <pc:docMk/>
            <pc:sldMk cId="3017478537" sldId="272"/>
            <ac:spMk id="35" creationId="{CF545057-2096-4E63-81F7-6CB6DC17C98E}"/>
          </ac:spMkLst>
        </pc:spChg>
        <pc:spChg chg="mod">
          <ac:chgData name="Ma Angelica Serrano" userId="caaf93dd-8c4a-4c54-bdcf-44a7716f6fdb" providerId="ADAL" clId="{2C2C5CB0-5814-4542-836D-BA9B4C9FDFD9}" dt="2021-08-10T06:34:37.349" v="2563"/>
          <ac:spMkLst>
            <pc:docMk/>
            <pc:sldMk cId="3017478537" sldId="272"/>
            <ac:spMk id="36" creationId="{22A44499-0570-48FD-A184-1C6793F01C03}"/>
          </ac:spMkLst>
        </pc:spChg>
        <pc:spChg chg="mod">
          <ac:chgData name="Ma Angelica Serrano" userId="caaf93dd-8c4a-4c54-bdcf-44a7716f6fdb" providerId="ADAL" clId="{2C2C5CB0-5814-4542-836D-BA9B4C9FDFD9}" dt="2021-08-10T06:34:37.349" v="2563"/>
          <ac:spMkLst>
            <pc:docMk/>
            <pc:sldMk cId="3017478537" sldId="272"/>
            <ac:spMk id="37" creationId="{1E751C8B-EF3D-4140-8921-573BFF9A2247}"/>
          </ac:spMkLst>
        </pc:spChg>
        <pc:spChg chg="mod">
          <ac:chgData name="Ma Angelica Serrano" userId="caaf93dd-8c4a-4c54-bdcf-44a7716f6fdb" providerId="ADAL" clId="{2C2C5CB0-5814-4542-836D-BA9B4C9FDFD9}" dt="2021-08-10T06:34:37.349" v="2563"/>
          <ac:spMkLst>
            <pc:docMk/>
            <pc:sldMk cId="3017478537" sldId="272"/>
            <ac:spMk id="38" creationId="{0A92DC48-A01F-4D0B-8266-B6E413135DC2}"/>
          </ac:spMkLst>
        </pc:spChg>
        <pc:spChg chg="mod">
          <ac:chgData name="Ma Angelica Serrano" userId="caaf93dd-8c4a-4c54-bdcf-44a7716f6fdb" providerId="ADAL" clId="{2C2C5CB0-5814-4542-836D-BA9B4C9FDFD9}" dt="2021-08-10T06:34:37.349" v="2563"/>
          <ac:spMkLst>
            <pc:docMk/>
            <pc:sldMk cId="3017478537" sldId="272"/>
            <ac:spMk id="39" creationId="{2BF6A4F3-424A-489E-A89C-59E59C2F9F70}"/>
          </ac:spMkLst>
        </pc:spChg>
        <pc:spChg chg="mod">
          <ac:chgData name="Ma Angelica Serrano" userId="caaf93dd-8c4a-4c54-bdcf-44a7716f6fdb" providerId="ADAL" clId="{2C2C5CB0-5814-4542-836D-BA9B4C9FDFD9}" dt="2021-08-10T06:34:37.349" v="2563"/>
          <ac:spMkLst>
            <pc:docMk/>
            <pc:sldMk cId="3017478537" sldId="272"/>
            <ac:spMk id="40" creationId="{A10C4CDF-091E-4F18-8338-83EAF4AA6480}"/>
          </ac:spMkLst>
        </pc:spChg>
        <pc:spChg chg="mod">
          <ac:chgData name="Ma Angelica Serrano" userId="caaf93dd-8c4a-4c54-bdcf-44a7716f6fdb" providerId="ADAL" clId="{2C2C5CB0-5814-4542-836D-BA9B4C9FDFD9}" dt="2021-08-10T06:34:37.349" v="2563"/>
          <ac:spMkLst>
            <pc:docMk/>
            <pc:sldMk cId="3017478537" sldId="272"/>
            <ac:spMk id="41" creationId="{037FD984-E885-4942-9DA0-D70890B36AE6}"/>
          </ac:spMkLst>
        </pc:spChg>
        <pc:spChg chg="mod">
          <ac:chgData name="Ma Angelica Serrano" userId="caaf93dd-8c4a-4c54-bdcf-44a7716f6fdb" providerId="ADAL" clId="{2C2C5CB0-5814-4542-836D-BA9B4C9FDFD9}" dt="2021-08-10T06:34:37.349" v="2563"/>
          <ac:spMkLst>
            <pc:docMk/>
            <pc:sldMk cId="3017478537" sldId="272"/>
            <ac:spMk id="42" creationId="{394C3EFB-DB93-48F6-B374-DD3C1ED872FD}"/>
          </ac:spMkLst>
        </pc:spChg>
        <pc:spChg chg="mod">
          <ac:chgData name="Ma Angelica Serrano" userId="caaf93dd-8c4a-4c54-bdcf-44a7716f6fdb" providerId="ADAL" clId="{2C2C5CB0-5814-4542-836D-BA9B4C9FDFD9}" dt="2021-08-10T06:34:37.349" v="2563"/>
          <ac:spMkLst>
            <pc:docMk/>
            <pc:sldMk cId="3017478537" sldId="272"/>
            <ac:spMk id="43" creationId="{F29565B9-8031-4174-BB35-E297CD8C8D69}"/>
          </ac:spMkLst>
        </pc:spChg>
        <pc:spChg chg="mod">
          <ac:chgData name="Ma Angelica Serrano" userId="caaf93dd-8c4a-4c54-bdcf-44a7716f6fdb" providerId="ADAL" clId="{2C2C5CB0-5814-4542-836D-BA9B4C9FDFD9}" dt="2021-08-10T06:34:37.349" v="2563"/>
          <ac:spMkLst>
            <pc:docMk/>
            <pc:sldMk cId="3017478537" sldId="272"/>
            <ac:spMk id="44" creationId="{0D871481-CB48-4156-BBDF-933326022F12}"/>
          </ac:spMkLst>
        </pc:spChg>
        <pc:spChg chg="mod">
          <ac:chgData name="Ma Angelica Serrano" userId="caaf93dd-8c4a-4c54-bdcf-44a7716f6fdb" providerId="ADAL" clId="{2C2C5CB0-5814-4542-836D-BA9B4C9FDFD9}" dt="2021-08-10T06:34:37.349" v="2563"/>
          <ac:spMkLst>
            <pc:docMk/>
            <pc:sldMk cId="3017478537" sldId="272"/>
            <ac:spMk id="45" creationId="{89998CA2-DF53-4C68-AF76-842B6F3E6C94}"/>
          </ac:spMkLst>
        </pc:spChg>
        <pc:spChg chg="mod">
          <ac:chgData name="Ma Angelica Serrano" userId="caaf93dd-8c4a-4c54-bdcf-44a7716f6fdb" providerId="ADAL" clId="{2C2C5CB0-5814-4542-836D-BA9B4C9FDFD9}" dt="2021-08-10T06:34:37.349" v="2563"/>
          <ac:spMkLst>
            <pc:docMk/>
            <pc:sldMk cId="3017478537" sldId="272"/>
            <ac:spMk id="46" creationId="{1DA7D9B9-DCDE-4AE9-AF64-490AB88932AB}"/>
          </ac:spMkLst>
        </pc:spChg>
        <pc:spChg chg="mod">
          <ac:chgData name="Ma Angelica Serrano" userId="caaf93dd-8c4a-4c54-bdcf-44a7716f6fdb" providerId="ADAL" clId="{2C2C5CB0-5814-4542-836D-BA9B4C9FDFD9}" dt="2021-08-10T06:34:37.349" v="2563"/>
          <ac:spMkLst>
            <pc:docMk/>
            <pc:sldMk cId="3017478537" sldId="272"/>
            <ac:spMk id="47" creationId="{8B720499-38D5-45AA-8834-FD321FCFF02B}"/>
          </ac:spMkLst>
        </pc:spChg>
        <pc:spChg chg="mod">
          <ac:chgData name="Ma Angelica Serrano" userId="caaf93dd-8c4a-4c54-bdcf-44a7716f6fdb" providerId="ADAL" clId="{2C2C5CB0-5814-4542-836D-BA9B4C9FDFD9}" dt="2021-08-10T06:34:37.349" v="2563"/>
          <ac:spMkLst>
            <pc:docMk/>
            <pc:sldMk cId="3017478537" sldId="272"/>
            <ac:spMk id="48" creationId="{020AD7B9-990F-421C-A66C-B09FE62CB965}"/>
          </ac:spMkLst>
        </pc:spChg>
        <pc:spChg chg="mod">
          <ac:chgData name="Ma Angelica Serrano" userId="caaf93dd-8c4a-4c54-bdcf-44a7716f6fdb" providerId="ADAL" clId="{2C2C5CB0-5814-4542-836D-BA9B4C9FDFD9}" dt="2021-08-10T06:34:37.349" v="2563"/>
          <ac:spMkLst>
            <pc:docMk/>
            <pc:sldMk cId="3017478537" sldId="272"/>
            <ac:spMk id="49" creationId="{25708020-A766-440E-8A7C-70FB590C2097}"/>
          </ac:spMkLst>
        </pc:spChg>
        <pc:spChg chg="mod">
          <ac:chgData name="Ma Angelica Serrano" userId="caaf93dd-8c4a-4c54-bdcf-44a7716f6fdb" providerId="ADAL" clId="{2C2C5CB0-5814-4542-836D-BA9B4C9FDFD9}" dt="2021-08-10T06:34:37.349" v="2563"/>
          <ac:spMkLst>
            <pc:docMk/>
            <pc:sldMk cId="3017478537" sldId="272"/>
            <ac:spMk id="50" creationId="{72B091A8-7489-456E-91E7-F62DB5176BAB}"/>
          </ac:spMkLst>
        </pc:spChg>
        <pc:spChg chg="mod">
          <ac:chgData name="Ma Angelica Serrano" userId="caaf93dd-8c4a-4c54-bdcf-44a7716f6fdb" providerId="ADAL" clId="{2C2C5CB0-5814-4542-836D-BA9B4C9FDFD9}" dt="2021-08-10T06:34:37.349" v="2563"/>
          <ac:spMkLst>
            <pc:docMk/>
            <pc:sldMk cId="3017478537" sldId="272"/>
            <ac:spMk id="51" creationId="{DA6661E1-83DF-477D-8322-B3F9E5184D7B}"/>
          </ac:spMkLst>
        </pc:spChg>
        <pc:spChg chg="mod">
          <ac:chgData name="Ma Angelica Serrano" userId="caaf93dd-8c4a-4c54-bdcf-44a7716f6fdb" providerId="ADAL" clId="{2C2C5CB0-5814-4542-836D-BA9B4C9FDFD9}" dt="2021-08-10T06:34:37.349" v="2563"/>
          <ac:spMkLst>
            <pc:docMk/>
            <pc:sldMk cId="3017478537" sldId="272"/>
            <ac:spMk id="52" creationId="{77F5F8F3-5F33-4C83-9758-45C54B446207}"/>
          </ac:spMkLst>
        </pc:spChg>
        <pc:spChg chg="mod">
          <ac:chgData name="Ma Angelica Serrano" userId="caaf93dd-8c4a-4c54-bdcf-44a7716f6fdb" providerId="ADAL" clId="{2C2C5CB0-5814-4542-836D-BA9B4C9FDFD9}" dt="2021-08-10T06:34:37.349" v="2563"/>
          <ac:spMkLst>
            <pc:docMk/>
            <pc:sldMk cId="3017478537" sldId="272"/>
            <ac:spMk id="53" creationId="{719FC6F4-C5A9-4C83-B587-90ED202C64F5}"/>
          </ac:spMkLst>
        </pc:spChg>
        <pc:spChg chg="mod">
          <ac:chgData name="Ma Angelica Serrano" userId="caaf93dd-8c4a-4c54-bdcf-44a7716f6fdb" providerId="ADAL" clId="{2C2C5CB0-5814-4542-836D-BA9B4C9FDFD9}" dt="2021-08-10T06:34:37.349" v="2563"/>
          <ac:spMkLst>
            <pc:docMk/>
            <pc:sldMk cId="3017478537" sldId="272"/>
            <ac:spMk id="54" creationId="{6B2B658D-B79F-4DE4-92CE-C9DFC6AAE6CE}"/>
          </ac:spMkLst>
        </pc:spChg>
        <pc:spChg chg="mod">
          <ac:chgData name="Ma Angelica Serrano" userId="caaf93dd-8c4a-4c54-bdcf-44a7716f6fdb" providerId="ADAL" clId="{2C2C5CB0-5814-4542-836D-BA9B4C9FDFD9}" dt="2021-08-10T06:34:37.349" v="2563"/>
          <ac:spMkLst>
            <pc:docMk/>
            <pc:sldMk cId="3017478537" sldId="272"/>
            <ac:spMk id="55" creationId="{66215878-A88A-4313-A7E8-7EE582464FF5}"/>
          </ac:spMkLst>
        </pc:spChg>
        <pc:spChg chg="mod">
          <ac:chgData name="Ma Angelica Serrano" userId="caaf93dd-8c4a-4c54-bdcf-44a7716f6fdb" providerId="ADAL" clId="{2C2C5CB0-5814-4542-836D-BA9B4C9FDFD9}" dt="2021-08-10T06:34:37.349" v="2563"/>
          <ac:spMkLst>
            <pc:docMk/>
            <pc:sldMk cId="3017478537" sldId="272"/>
            <ac:spMk id="56" creationId="{2A69E07A-89A0-4D32-AD88-D4D5F1C90B4D}"/>
          </ac:spMkLst>
        </pc:spChg>
        <pc:spChg chg="mod">
          <ac:chgData name="Ma Angelica Serrano" userId="caaf93dd-8c4a-4c54-bdcf-44a7716f6fdb" providerId="ADAL" clId="{2C2C5CB0-5814-4542-836D-BA9B4C9FDFD9}" dt="2021-08-10T06:34:37.349" v="2563"/>
          <ac:spMkLst>
            <pc:docMk/>
            <pc:sldMk cId="3017478537" sldId="272"/>
            <ac:spMk id="57" creationId="{9AB9F789-6604-4071-8F47-5CC86AA719AF}"/>
          </ac:spMkLst>
        </pc:spChg>
        <pc:spChg chg="mod">
          <ac:chgData name="Ma Angelica Serrano" userId="caaf93dd-8c4a-4c54-bdcf-44a7716f6fdb" providerId="ADAL" clId="{2C2C5CB0-5814-4542-836D-BA9B4C9FDFD9}" dt="2021-08-10T06:34:37.349" v="2563"/>
          <ac:spMkLst>
            <pc:docMk/>
            <pc:sldMk cId="3017478537" sldId="272"/>
            <ac:spMk id="58" creationId="{02B1D44C-8A50-4E3B-9BE8-2308171058C2}"/>
          </ac:spMkLst>
        </pc:spChg>
        <pc:spChg chg="mod">
          <ac:chgData name="Ma Angelica Serrano" userId="caaf93dd-8c4a-4c54-bdcf-44a7716f6fdb" providerId="ADAL" clId="{2C2C5CB0-5814-4542-836D-BA9B4C9FDFD9}" dt="2021-08-10T06:34:37.349" v="2563"/>
          <ac:spMkLst>
            <pc:docMk/>
            <pc:sldMk cId="3017478537" sldId="272"/>
            <ac:spMk id="59" creationId="{31EA3280-4A13-4813-9004-012E8639E4EC}"/>
          </ac:spMkLst>
        </pc:spChg>
        <pc:spChg chg="mod">
          <ac:chgData name="Ma Angelica Serrano" userId="caaf93dd-8c4a-4c54-bdcf-44a7716f6fdb" providerId="ADAL" clId="{2C2C5CB0-5814-4542-836D-BA9B4C9FDFD9}" dt="2021-08-10T06:34:37.349" v="2563"/>
          <ac:spMkLst>
            <pc:docMk/>
            <pc:sldMk cId="3017478537" sldId="272"/>
            <ac:spMk id="60" creationId="{2EC747E6-1D19-4431-B8DB-6A9CC1915B32}"/>
          </ac:spMkLst>
        </pc:spChg>
        <pc:spChg chg="mod">
          <ac:chgData name="Ma Angelica Serrano" userId="caaf93dd-8c4a-4c54-bdcf-44a7716f6fdb" providerId="ADAL" clId="{2C2C5CB0-5814-4542-836D-BA9B4C9FDFD9}" dt="2021-08-10T06:34:37.349" v="2563"/>
          <ac:spMkLst>
            <pc:docMk/>
            <pc:sldMk cId="3017478537" sldId="272"/>
            <ac:spMk id="61" creationId="{89B36B70-8522-49F2-90C9-57E3FF5482E9}"/>
          </ac:spMkLst>
        </pc:spChg>
        <pc:spChg chg="mod">
          <ac:chgData name="Ma Angelica Serrano" userId="caaf93dd-8c4a-4c54-bdcf-44a7716f6fdb" providerId="ADAL" clId="{2C2C5CB0-5814-4542-836D-BA9B4C9FDFD9}" dt="2021-08-10T06:34:37.349" v="2563"/>
          <ac:spMkLst>
            <pc:docMk/>
            <pc:sldMk cId="3017478537" sldId="272"/>
            <ac:spMk id="62" creationId="{1408D440-D021-4276-802C-A78418923848}"/>
          </ac:spMkLst>
        </pc:spChg>
        <pc:spChg chg="mod">
          <ac:chgData name="Ma Angelica Serrano" userId="caaf93dd-8c4a-4c54-bdcf-44a7716f6fdb" providerId="ADAL" clId="{2C2C5CB0-5814-4542-836D-BA9B4C9FDFD9}" dt="2021-08-10T06:34:37.349" v="2563"/>
          <ac:spMkLst>
            <pc:docMk/>
            <pc:sldMk cId="3017478537" sldId="272"/>
            <ac:spMk id="63" creationId="{BCC6CCCB-99BA-40B3-8033-544C4452BA92}"/>
          </ac:spMkLst>
        </pc:spChg>
        <pc:spChg chg="mod">
          <ac:chgData name="Ma Angelica Serrano" userId="caaf93dd-8c4a-4c54-bdcf-44a7716f6fdb" providerId="ADAL" clId="{2C2C5CB0-5814-4542-836D-BA9B4C9FDFD9}" dt="2021-08-10T06:34:37.349" v="2563"/>
          <ac:spMkLst>
            <pc:docMk/>
            <pc:sldMk cId="3017478537" sldId="272"/>
            <ac:spMk id="64" creationId="{1F596C03-8AD0-4DD3-A0D6-056E625B4E75}"/>
          </ac:spMkLst>
        </pc:spChg>
        <pc:spChg chg="mod">
          <ac:chgData name="Ma Angelica Serrano" userId="caaf93dd-8c4a-4c54-bdcf-44a7716f6fdb" providerId="ADAL" clId="{2C2C5CB0-5814-4542-836D-BA9B4C9FDFD9}" dt="2021-08-10T06:34:37.349" v="2563"/>
          <ac:spMkLst>
            <pc:docMk/>
            <pc:sldMk cId="3017478537" sldId="272"/>
            <ac:spMk id="65" creationId="{C4A2303D-3737-4127-A30E-CFF9F9160169}"/>
          </ac:spMkLst>
        </pc:spChg>
        <pc:spChg chg="mod">
          <ac:chgData name="Ma Angelica Serrano" userId="caaf93dd-8c4a-4c54-bdcf-44a7716f6fdb" providerId="ADAL" clId="{2C2C5CB0-5814-4542-836D-BA9B4C9FDFD9}" dt="2021-08-10T06:34:37.349" v="2563"/>
          <ac:spMkLst>
            <pc:docMk/>
            <pc:sldMk cId="3017478537" sldId="272"/>
            <ac:spMk id="66" creationId="{7175AA69-7D7B-44F3-83B6-74CD8E2C70DB}"/>
          </ac:spMkLst>
        </pc:spChg>
        <pc:spChg chg="mod">
          <ac:chgData name="Ma Angelica Serrano" userId="caaf93dd-8c4a-4c54-bdcf-44a7716f6fdb" providerId="ADAL" clId="{2C2C5CB0-5814-4542-836D-BA9B4C9FDFD9}" dt="2021-08-10T06:34:37.349" v="2563"/>
          <ac:spMkLst>
            <pc:docMk/>
            <pc:sldMk cId="3017478537" sldId="272"/>
            <ac:spMk id="68" creationId="{FD286130-4C2F-463E-B6C3-D1084EB65A86}"/>
          </ac:spMkLst>
        </pc:spChg>
        <pc:spChg chg="mod">
          <ac:chgData name="Ma Angelica Serrano" userId="caaf93dd-8c4a-4c54-bdcf-44a7716f6fdb" providerId="ADAL" clId="{2C2C5CB0-5814-4542-836D-BA9B4C9FDFD9}" dt="2021-08-10T06:34:37.349" v="2563"/>
          <ac:spMkLst>
            <pc:docMk/>
            <pc:sldMk cId="3017478537" sldId="272"/>
            <ac:spMk id="69" creationId="{3CFE1D13-CAD5-48DF-8833-442B73CEF297}"/>
          </ac:spMkLst>
        </pc:spChg>
        <pc:spChg chg="mod">
          <ac:chgData name="Ma Angelica Serrano" userId="caaf93dd-8c4a-4c54-bdcf-44a7716f6fdb" providerId="ADAL" clId="{2C2C5CB0-5814-4542-836D-BA9B4C9FDFD9}" dt="2021-08-10T06:34:37.349" v="2563"/>
          <ac:spMkLst>
            <pc:docMk/>
            <pc:sldMk cId="3017478537" sldId="272"/>
            <ac:spMk id="71" creationId="{DE7F45F3-2A04-4E06-9082-DC3CC0D1B532}"/>
          </ac:spMkLst>
        </pc:spChg>
        <pc:spChg chg="mod">
          <ac:chgData name="Ma Angelica Serrano" userId="caaf93dd-8c4a-4c54-bdcf-44a7716f6fdb" providerId="ADAL" clId="{2C2C5CB0-5814-4542-836D-BA9B4C9FDFD9}" dt="2021-08-10T06:34:37.349" v="2563"/>
          <ac:spMkLst>
            <pc:docMk/>
            <pc:sldMk cId="3017478537" sldId="272"/>
            <ac:spMk id="72" creationId="{D2251B23-59A3-41A3-B391-37553B57575F}"/>
          </ac:spMkLst>
        </pc:spChg>
        <pc:spChg chg="mod">
          <ac:chgData name="Ma Angelica Serrano" userId="caaf93dd-8c4a-4c54-bdcf-44a7716f6fdb" providerId="ADAL" clId="{2C2C5CB0-5814-4542-836D-BA9B4C9FDFD9}" dt="2021-08-10T06:34:37.349" v="2563"/>
          <ac:spMkLst>
            <pc:docMk/>
            <pc:sldMk cId="3017478537" sldId="272"/>
            <ac:spMk id="74" creationId="{0A32A6C4-08D8-4372-8F7C-02BF5102B66E}"/>
          </ac:spMkLst>
        </pc:spChg>
        <pc:spChg chg="mod">
          <ac:chgData name="Ma Angelica Serrano" userId="caaf93dd-8c4a-4c54-bdcf-44a7716f6fdb" providerId="ADAL" clId="{2C2C5CB0-5814-4542-836D-BA9B4C9FDFD9}" dt="2021-08-10T06:34:37.349" v="2563"/>
          <ac:spMkLst>
            <pc:docMk/>
            <pc:sldMk cId="3017478537" sldId="272"/>
            <ac:spMk id="75" creationId="{5AF5029C-390A-4DFF-9B8F-1F9E4B2B2C7D}"/>
          </ac:spMkLst>
        </pc:spChg>
        <pc:spChg chg="add del mod">
          <ac:chgData name="Ma Angelica Serrano" userId="caaf93dd-8c4a-4c54-bdcf-44a7716f6fdb" providerId="ADAL" clId="{2C2C5CB0-5814-4542-836D-BA9B4C9FDFD9}" dt="2021-08-10T06:38:19.673" v="2602" actId="21"/>
          <ac:spMkLst>
            <pc:docMk/>
            <pc:sldMk cId="3017478537" sldId="272"/>
            <ac:spMk id="76" creationId="{1FC12D4F-54AB-4E53-9D84-CE7193982FE7}"/>
          </ac:spMkLst>
        </pc:spChg>
        <pc:spChg chg="add del mod">
          <ac:chgData name="Ma Angelica Serrano" userId="caaf93dd-8c4a-4c54-bdcf-44a7716f6fdb" providerId="ADAL" clId="{2C2C5CB0-5814-4542-836D-BA9B4C9FDFD9}" dt="2021-08-10T06:38:19.673" v="2602" actId="21"/>
          <ac:spMkLst>
            <pc:docMk/>
            <pc:sldMk cId="3017478537" sldId="272"/>
            <ac:spMk id="77" creationId="{48ECB108-E37D-46BD-AB6A-D96196AE0B3C}"/>
          </ac:spMkLst>
        </pc:spChg>
        <pc:spChg chg="add del mod">
          <ac:chgData name="Ma Angelica Serrano" userId="caaf93dd-8c4a-4c54-bdcf-44a7716f6fdb" providerId="ADAL" clId="{2C2C5CB0-5814-4542-836D-BA9B4C9FDFD9}" dt="2021-08-10T06:38:19.673" v="2602" actId="21"/>
          <ac:spMkLst>
            <pc:docMk/>
            <pc:sldMk cId="3017478537" sldId="272"/>
            <ac:spMk id="78" creationId="{E2C46A2F-5C11-4D27-BC99-6DEB8281F53B}"/>
          </ac:spMkLst>
        </pc:spChg>
        <pc:spChg chg="add del mod">
          <ac:chgData name="Ma Angelica Serrano" userId="caaf93dd-8c4a-4c54-bdcf-44a7716f6fdb" providerId="ADAL" clId="{2C2C5CB0-5814-4542-836D-BA9B4C9FDFD9}" dt="2021-08-10T06:38:19.673" v="2602" actId="21"/>
          <ac:spMkLst>
            <pc:docMk/>
            <pc:sldMk cId="3017478537" sldId="272"/>
            <ac:spMk id="79" creationId="{8A361331-420D-4C59-9919-E73AA00F631D}"/>
          </ac:spMkLst>
        </pc:spChg>
        <pc:spChg chg="add del mod">
          <ac:chgData name="Ma Angelica Serrano" userId="caaf93dd-8c4a-4c54-bdcf-44a7716f6fdb" providerId="ADAL" clId="{2C2C5CB0-5814-4542-836D-BA9B4C9FDFD9}" dt="2021-08-10T06:36:05.122" v="2575" actId="478"/>
          <ac:spMkLst>
            <pc:docMk/>
            <pc:sldMk cId="3017478537" sldId="272"/>
            <ac:spMk id="80" creationId="{457DEA2E-9AA3-4801-A453-4B02DCD6AFFE}"/>
          </ac:spMkLst>
        </pc:spChg>
        <pc:spChg chg="add del mod">
          <ac:chgData name="Ma Angelica Serrano" userId="caaf93dd-8c4a-4c54-bdcf-44a7716f6fdb" providerId="ADAL" clId="{2C2C5CB0-5814-4542-836D-BA9B4C9FDFD9}" dt="2021-08-10T06:37:00.973" v="2586" actId="478"/>
          <ac:spMkLst>
            <pc:docMk/>
            <pc:sldMk cId="3017478537" sldId="272"/>
            <ac:spMk id="81" creationId="{BB9865D7-468D-4D84-B9BB-0C4263006C0C}"/>
          </ac:spMkLst>
        </pc:spChg>
        <pc:spChg chg="add del mod">
          <ac:chgData name="Ma Angelica Serrano" userId="caaf93dd-8c4a-4c54-bdcf-44a7716f6fdb" providerId="ADAL" clId="{2C2C5CB0-5814-4542-836D-BA9B4C9FDFD9}" dt="2021-08-10T06:36:44.744" v="2583" actId="478"/>
          <ac:spMkLst>
            <pc:docMk/>
            <pc:sldMk cId="3017478537" sldId="272"/>
            <ac:spMk id="82" creationId="{7CF0AA90-3D70-47D7-A85F-1254B3105335}"/>
          </ac:spMkLst>
        </pc:spChg>
        <pc:spChg chg="add del mod">
          <ac:chgData name="Ma Angelica Serrano" userId="caaf93dd-8c4a-4c54-bdcf-44a7716f6fdb" providerId="ADAL" clId="{2C2C5CB0-5814-4542-836D-BA9B4C9FDFD9}" dt="2021-08-10T06:37:22.743" v="2591" actId="478"/>
          <ac:spMkLst>
            <pc:docMk/>
            <pc:sldMk cId="3017478537" sldId="272"/>
            <ac:spMk id="83" creationId="{2BE6593F-97D9-4B7E-8D1F-3BD023D8D6D1}"/>
          </ac:spMkLst>
        </pc:spChg>
        <pc:spChg chg="add del mod">
          <ac:chgData name="Ma Angelica Serrano" userId="caaf93dd-8c4a-4c54-bdcf-44a7716f6fdb" providerId="ADAL" clId="{2C2C5CB0-5814-4542-836D-BA9B4C9FDFD9}" dt="2021-08-10T06:38:19.673" v="2602" actId="21"/>
          <ac:spMkLst>
            <pc:docMk/>
            <pc:sldMk cId="3017478537" sldId="272"/>
            <ac:spMk id="84" creationId="{F1ABAB08-FAF8-4EF7-8C91-520D65E8425A}"/>
          </ac:spMkLst>
        </pc:spChg>
        <pc:spChg chg="add del mod">
          <ac:chgData name="Ma Angelica Serrano" userId="caaf93dd-8c4a-4c54-bdcf-44a7716f6fdb" providerId="ADAL" clId="{2C2C5CB0-5814-4542-836D-BA9B4C9FDFD9}" dt="2021-08-10T06:38:19.673" v="2602" actId="21"/>
          <ac:spMkLst>
            <pc:docMk/>
            <pc:sldMk cId="3017478537" sldId="272"/>
            <ac:spMk id="85" creationId="{ECEABFB2-3B77-400C-B9EA-ED51EF0D5440}"/>
          </ac:spMkLst>
        </pc:spChg>
        <pc:spChg chg="add del mod">
          <ac:chgData name="Ma Angelica Serrano" userId="caaf93dd-8c4a-4c54-bdcf-44a7716f6fdb" providerId="ADAL" clId="{2C2C5CB0-5814-4542-836D-BA9B4C9FDFD9}" dt="2021-08-10T06:38:19.673" v="2602" actId="21"/>
          <ac:spMkLst>
            <pc:docMk/>
            <pc:sldMk cId="3017478537" sldId="272"/>
            <ac:spMk id="86" creationId="{B48C8DE8-CB5E-412E-AFFB-8D719D9C2CE6}"/>
          </ac:spMkLst>
        </pc:spChg>
        <pc:spChg chg="add del mod">
          <ac:chgData name="Ma Angelica Serrano" userId="caaf93dd-8c4a-4c54-bdcf-44a7716f6fdb" providerId="ADAL" clId="{2C2C5CB0-5814-4542-836D-BA9B4C9FDFD9}" dt="2021-08-10T06:38:19.673" v="2602" actId="21"/>
          <ac:spMkLst>
            <pc:docMk/>
            <pc:sldMk cId="3017478537" sldId="272"/>
            <ac:spMk id="87" creationId="{1D351370-789C-40D5-ADD1-5D75C92DDE83}"/>
          </ac:spMkLst>
        </pc:spChg>
        <pc:spChg chg="add del mod">
          <ac:chgData name="Ma Angelica Serrano" userId="caaf93dd-8c4a-4c54-bdcf-44a7716f6fdb" providerId="ADAL" clId="{2C2C5CB0-5814-4542-836D-BA9B4C9FDFD9}" dt="2021-08-10T06:34:41.769" v="2564" actId="478"/>
          <ac:spMkLst>
            <pc:docMk/>
            <pc:sldMk cId="3017478537" sldId="272"/>
            <ac:spMk id="88" creationId="{0F391C73-CF16-425E-ADA5-472622802C5D}"/>
          </ac:spMkLst>
        </pc:spChg>
        <pc:spChg chg="add del mod">
          <ac:chgData name="Ma Angelica Serrano" userId="caaf93dd-8c4a-4c54-bdcf-44a7716f6fdb" providerId="ADAL" clId="{2C2C5CB0-5814-4542-836D-BA9B4C9FDFD9}" dt="2021-08-10T06:36:11.513" v="2578" actId="478"/>
          <ac:spMkLst>
            <pc:docMk/>
            <pc:sldMk cId="3017478537" sldId="272"/>
            <ac:spMk id="89" creationId="{54D943AB-F7C7-4B74-B231-3DD4EC497AEB}"/>
          </ac:spMkLst>
        </pc:spChg>
        <pc:spChg chg="add del mod">
          <ac:chgData name="Ma Angelica Serrano" userId="caaf93dd-8c4a-4c54-bdcf-44a7716f6fdb" providerId="ADAL" clId="{2C2C5CB0-5814-4542-836D-BA9B4C9FDFD9}" dt="2021-08-10T06:38:19.673" v="2602" actId="21"/>
          <ac:spMkLst>
            <pc:docMk/>
            <pc:sldMk cId="3017478537" sldId="272"/>
            <ac:spMk id="90" creationId="{B00BD412-05EB-4C23-9FF5-BFB37C1ECC37}"/>
          </ac:spMkLst>
        </pc:spChg>
        <pc:spChg chg="add del mod">
          <ac:chgData name="Ma Angelica Serrano" userId="caaf93dd-8c4a-4c54-bdcf-44a7716f6fdb" providerId="ADAL" clId="{2C2C5CB0-5814-4542-836D-BA9B4C9FDFD9}" dt="2021-08-10T06:38:19.673" v="2602" actId="21"/>
          <ac:spMkLst>
            <pc:docMk/>
            <pc:sldMk cId="3017478537" sldId="272"/>
            <ac:spMk id="91" creationId="{F1195BEA-789D-435F-B91B-7A7B65528918}"/>
          </ac:spMkLst>
        </pc:spChg>
        <pc:spChg chg="add del mod">
          <ac:chgData name="Ma Angelica Serrano" userId="caaf93dd-8c4a-4c54-bdcf-44a7716f6fdb" providerId="ADAL" clId="{2C2C5CB0-5814-4542-836D-BA9B4C9FDFD9}" dt="2021-08-10T06:38:19.673" v="2602" actId="21"/>
          <ac:spMkLst>
            <pc:docMk/>
            <pc:sldMk cId="3017478537" sldId="272"/>
            <ac:spMk id="92" creationId="{425620F3-9B77-4AF2-923D-056836AB9AE2}"/>
          </ac:spMkLst>
        </pc:spChg>
        <pc:spChg chg="add del mod">
          <ac:chgData name="Ma Angelica Serrano" userId="caaf93dd-8c4a-4c54-bdcf-44a7716f6fdb" providerId="ADAL" clId="{2C2C5CB0-5814-4542-836D-BA9B4C9FDFD9}" dt="2021-08-10T06:38:19.673" v="2602" actId="21"/>
          <ac:spMkLst>
            <pc:docMk/>
            <pc:sldMk cId="3017478537" sldId="272"/>
            <ac:spMk id="93" creationId="{CA7B7FD5-58A1-473D-AA62-9D199724CB3A}"/>
          </ac:spMkLst>
        </pc:spChg>
        <pc:spChg chg="add mod">
          <ac:chgData name="Ma Angelica Serrano" userId="caaf93dd-8c4a-4c54-bdcf-44a7716f6fdb" providerId="ADAL" clId="{2C2C5CB0-5814-4542-836D-BA9B4C9FDFD9}" dt="2021-08-10T06:38:37.047" v="2607"/>
          <ac:spMkLst>
            <pc:docMk/>
            <pc:sldMk cId="3017478537" sldId="272"/>
            <ac:spMk id="95" creationId="{11F55B9A-EBC9-4A8C-B649-A8E0A431AB39}"/>
          </ac:spMkLst>
        </pc:spChg>
        <pc:grpChg chg="add del mod">
          <ac:chgData name="Ma Angelica Serrano" userId="caaf93dd-8c4a-4c54-bdcf-44a7716f6fdb" providerId="ADAL" clId="{2C2C5CB0-5814-4542-836D-BA9B4C9FDFD9}" dt="2021-08-10T06:38:19.673" v="2602" actId="21"/>
          <ac:grpSpMkLst>
            <pc:docMk/>
            <pc:sldMk cId="3017478537" sldId="272"/>
            <ac:grpSpMk id="4" creationId="{F65CFC14-27D7-496C-A118-D4B26F63D3C2}"/>
          </ac:grpSpMkLst>
        </pc:grpChg>
        <pc:grpChg chg="add del mod">
          <ac:chgData name="Ma Angelica Serrano" userId="caaf93dd-8c4a-4c54-bdcf-44a7716f6fdb" providerId="ADAL" clId="{2C2C5CB0-5814-4542-836D-BA9B4C9FDFD9}" dt="2021-08-10T06:38:19.673" v="2602" actId="21"/>
          <ac:grpSpMkLst>
            <pc:docMk/>
            <pc:sldMk cId="3017478537" sldId="272"/>
            <ac:grpSpMk id="7" creationId="{A54B4B06-2687-417B-BD56-5DF86CF2FD44}"/>
          </ac:grpSpMkLst>
        </pc:grpChg>
        <pc:grpChg chg="add del mod">
          <ac:chgData name="Ma Angelica Serrano" userId="caaf93dd-8c4a-4c54-bdcf-44a7716f6fdb" providerId="ADAL" clId="{2C2C5CB0-5814-4542-836D-BA9B4C9FDFD9}" dt="2021-08-10T06:38:19.673" v="2602" actId="21"/>
          <ac:grpSpMkLst>
            <pc:docMk/>
            <pc:sldMk cId="3017478537" sldId="272"/>
            <ac:grpSpMk id="10" creationId="{E600CDB1-154D-4B04-A326-A12523E5E9E7}"/>
          </ac:grpSpMkLst>
        </pc:grpChg>
        <pc:grpChg chg="add del mod">
          <ac:chgData name="Ma Angelica Serrano" userId="caaf93dd-8c4a-4c54-bdcf-44a7716f6fdb" providerId="ADAL" clId="{2C2C5CB0-5814-4542-836D-BA9B4C9FDFD9}" dt="2021-08-10T06:38:19.673" v="2602" actId="21"/>
          <ac:grpSpMkLst>
            <pc:docMk/>
            <pc:sldMk cId="3017478537" sldId="272"/>
            <ac:grpSpMk id="67" creationId="{1E668917-072B-4C50-B021-D694B320DBE6}"/>
          </ac:grpSpMkLst>
        </pc:grpChg>
        <pc:grpChg chg="add del mod">
          <ac:chgData name="Ma Angelica Serrano" userId="caaf93dd-8c4a-4c54-bdcf-44a7716f6fdb" providerId="ADAL" clId="{2C2C5CB0-5814-4542-836D-BA9B4C9FDFD9}" dt="2021-08-10T06:38:19.673" v="2602" actId="21"/>
          <ac:grpSpMkLst>
            <pc:docMk/>
            <pc:sldMk cId="3017478537" sldId="272"/>
            <ac:grpSpMk id="70" creationId="{3C434207-78F7-4227-AAA2-839D9B4D57E3}"/>
          </ac:grpSpMkLst>
        </pc:grpChg>
        <pc:grpChg chg="add del mod">
          <ac:chgData name="Ma Angelica Serrano" userId="caaf93dd-8c4a-4c54-bdcf-44a7716f6fdb" providerId="ADAL" clId="{2C2C5CB0-5814-4542-836D-BA9B4C9FDFD9}" dt="2021-08-10T06:38:19.673" v="2602" actId="21"/>
          <ac:grpSpMkLst>
            <pc:docMk/>
            <pc:sldMk cId="3017478537" sldId="272"/>
            <ac:grpSpMk id="73" creationId="{F93DCA62-BC07-41AA-895A-70B1E39A5DEE}"/>
          </ac:grpSpMkLst>
        </pc:grpChg>
        <pc:picChg chg="add mod">
          <ac:chgData name="Ma Angelica Serrano" userId="caaf93dd-8c4a-4c54-bdcf-44a7716f6fdb" providerId="ADAL" clId="{2C2C5CB0-5814-4542-836D-BA9B4C9FDFD9}" dt="2021-08-10T06:38:31.261" v="2606" actId="14100"/>
          <ac:picMkLst>
            <pc:docMk/>
            <pc:sldMk cId="3017478537" sldId="272"/>
            <ac:picMk id="94" creationId="{93E9EE96-A7A3-4B54-BFDA-9B71FDA265AD}"/>
          </ac:picMkLst>
        </pc:picChg>
      </pc:sldChg>
      <pc:sldChg chg="addSp modSp add mod modAnim modNotesTx">
        <pc:chgData name="Ma Angelica Serrano" userId="caaf93dd-8c4a-4c54-bdcf-44a7716f6fdb" providerId="ADAL" clId="{2C2C5CB0-5814-4542-836D-BA9B4C9FDFD9}" dt="2021-08-10T06:42:27.527" v="2619" actId="1076"/>
        <pc:sldMkLst>
          <pc:docMk/>
          <pc:sldMk cId="3909478662" sldId="273"/>
        </pc:sldMkLst>
        <pc:spChg chg="mod">
          <ac:chgData name="Ma Angelica Serrano" userId="caaf93dd-8c4a-4c54-bdcf-44a7716f6fdb" providerId="ADAL" clId="{2C2C5CB0-5814-4542-836D-BA9B4C9FDFD9}" dt="2021-08-10T06:40:19.773" v="2613"/>
          <ac:spMkLst>
            <pc:docMk/>
            <pc:sldMk cId="3909478662" sldId="273"/>
            <ac:spMk id="7" creationId="{43F4E6BD-E85E-4CE1-8F26-5D1F1176E0A5}"/>
          </ac:spMkLst>
        </pc:spChg>
        <pc:spChg chg="mod">
          <ac:chgData name="Ma Angelica Serrano" userId="caaf93dd-8c4a-4c54-bdcf-44a7716f6fdb" providerId="ADAL" clId="{2C2C5CB0-5814-4542-836D-BA9B4C9FDFD9}" dt="2021-08-10T06:40:19.773" v="2613"/>
          <ac:spMkLst>
            <pc:docMk/>
            <pc:sldMk cId="3909478662" sldId="273"/>
            <ac:spMk id="10" creationId="{FBF706ED-DAE1-4CB4-AC55-D1F5190803AB}"/>
          </ac:spMkLst>
        </pc:spChg>
        <pc:spChg chg="mod">
          <ac:chgData name="Ma Angelica Serrano" userId="caaf93dd-8c4a-4c54-bdcf-44a7716f6fdb" providerId="ADAL" clId="{2C2C5CB0-5814-4542-836D-BA9B4C9FDFD9}" dt="2021-08-10T06:40:19.773" v="2613"/>
          <ac:spMkLst>
            <pc:docMk/>
            <pc:sldMk cId="3909478662" sldId="273"/>
            <ac:spMk id="12" creationId="{9F001BB5-4B3E-4CCD-9E92-61DD00805F44}"/>
          </ac:spMkLst>
        </pc:spChg>
        <pc:grpChg chg="add mod">
          <ac:chgData name="Ma Angelica Serrano" userId="caaf93dd-8c4a-4c54-bdcf-44a7716f6fdb" providerId="ADAL" clId="{2C2C5CB0-5814-4542-836D-BA9B4C9FDFD9}" dt="2021-08-10T06:40:19.773" v="2613"/>
          <ac:grpSpMkLst>
            <pc:docMk/>
            <pc:sldMk cId="3909478662" sldId="273"/>
            <ac:grpSpMk id="6" creationId="{C5D35354-F26D-45B6-8D63-6422B8E1A745}"/>
          </ac:grpSpMkLst>
        </pc:grpChg>
        <pc:picChg chg="mod">
          <ac:chgData name="Ma Angelica Serrano" userId="caaf93dd-8c4a-4c54-bdcf-44a7716f6fdb" providerId="ADAL" clId="{2C2C5CB0-5814-4542-836D-BA9B4C9FDFD9}" dt="2021-08-10T06:40:19.773" v="2613"/>
          <ac:picMkLst>
            <pc:docMk/>
            <pc:sldMk cId="3909478662" sldId="273"/>
            <ac:picMk id="8" creationId="{AAE9F123-1707-49FE-8E0E-CB65BD344B26}"/>
          </ac:picMkLst>
        </pc:picChg>
        <pc:picChg chg="mod">
          <ac:chgData name="Ma Angelica Serrano" userId="caaf93dd-8c4a-4c54-bdcf-44a7716f6fdb" providerId="ADAL" clId="{2C2C5CB0-5814-4542-836D-BA9B4C9FDFD9}" dt="2021-08-10T06:40:19.773" v="2613"/>
          <ac:picMkLst>
            <pc:docMk/>
            <pc:sldMk cId="3909478662" sldId="273"/>
            <ac:picMk id="9" creationId="{A850BAF0-BF68-45B0-83DE-8909BA18D729}"/>
          </ac:picMkLst>
        </pc:picChg>
        <pc:picChg chg="mod">
          <ac:chgData name="Ma Angelica Serrano" userId="caaf93dd-8c4a-4c54-bdcf-44a7716f6fdb" providerId="ADAL" clId="{2C2C5CB0-5814-4542-836D-BA9B4C9FDFD9}" dt="2021-08-10T06:40:19.773" v="2613"/>
          <ac:picMkLst>
            <pc:docMk/>
            <pc:sldMk cId="3909478662" sldId="273"/>
            <ac:picMk id="13" creationId="{9BDB75F9-45CC-4BDA-B98C-9D03DDF12CD2}"/>
          </ac:picMkLst>
        </pc:picChg>
        <pc:picChg chg="add mod">
          <ac:chgData name="Ma Angelica Serrano" userId="caaf93dd-8c4a-4c54-bdcf-44a7716f6fdb" providerId="ADAL" clId="{2C2C5CB0-5814-4542-836D-BA9B4C9FDFD9}" dt="2021-08-10T06:42:27.527" v="2619" actId="1076"/>
          <ac:picMkLst>
            <pc:docMk/>
            <pc:sldMk cId="3909478662" sldId="273"/>
            <ac:picMk id="14" creationId="{273A4698-777F-4F0F-AFCF-95872AB65F31}"/>
          </ac:picMkLst>
        </pc:picChg>
      </pc:sldChg>
      <pc:sldChg chg="addSp delSp modSp add mod ord">
        <pc:chgData name="Ma Angelica Serrano" userId="caaf93dd-8c4a-4c54-bdcf-44a7716f6fdb" providerId="ADAL" clId="{2C2C5CB0-5814-4542-836D-BA9B4C9FDFD9}" dt="2021-08-10T07:04:32.830" v="3307"/>
        <pc:sldMkLst>
          <pc:docMk/>
          <pc:sldMk cId="2350748315" sldId="274"/>
        </pc:sldMkLst>
        <pc:spChg chg="mod">
          <ac:chgData name="Ma Angelica Serrano" userId="caaf93dd-8c4a-4c54-bdcf-44a7716f6fdb" providerId="ADAL" clId="{2C2C5CB0-5814-4542-836D-BA9B4C9FDFD9}" dt="2021-08-10T07:03:25.592" v="3300" actId="1076"/>
          <ac:spMkLst>
            <pc:docMk/>
            <pc:sldMk cId="2350748315" sldId="274"/>
            <ac:spMk id="319" creationId="{25F17830-36E6-4ED8-BCF0-FA8CB55BC451}"/>
          </ac:spMkLst>
        </pc:spChg>
        <pc:picChg chg="add del">
          <ac:chgData name="Ma Angelica Serrano" userId="caaf93dd-8c4a-4c54-bdcf-44a7716f6fdb" providerId="ADAL" clId="{2C2C5CB0-5814-4542-836D-BA9B4C9FDFD9}" dt="2021-08-10T07:04:06.889" v="3302"/>
          <ac:picMkLst>
            <pc:docMk/>
            <pc:sldMk cId="2350748315" sldId="274"/>
            <ac:picMk id="2" creationId="{AD3355DE-853E-4D0A-A1FE-834F7D4DC8F5}"/>
          </ac:picMkLst>
        </pc:picChg>
        <pc:picChg chg="add mod">
          <ac:chgData name="Ma Angelica Serrano" userId="caaf93dd-8c4a-4c54-bdcf-44a7716f6fdb" providerId="ADAL" clId="{2C2C5CB0-5814-4542-836D-BA9B4C9FDFD9}" dt="2021-08-10T07:04:27.426" v="3305" actId="1076"/>
          <ac:picMkLst>
            <pc:docMk/>
            <pc:sldMk cId="2350748315" sldId="274"/>
            <ac:picMk id="3" creationId="{4E80FF81-2E79-42A2-B39B-C4156803ADAE}"/>
          </ac:picMkLst>
        </pc:picChg>
      </pc:sldChg>
      <pc:sldMasterChg chg="setBg modSldLayout">
        <pc:chgData name="Ma Angelica Serrano" userId="caaf93dd-8c4a-4c54-bdcf-44a7716f6fdb" providerId="ADAL" clId="{2C2C5CB0-5814-4542-836D-BA9B4C9FDFD9}" dt="2021-08-10T02:24:12.206" v="3"/>
        <pc:sldMasterMkLst>
          <pc:docMk/>
          <pc:sldMasterMk cId="3093729658" sldId="2147483648"/>
        </pc:sldMasterMkLst>
        <pc:sldLayoutChg chg="setBg">
          <pc:chgData name="Ma Angelica Serrano" userId="caaf93dd-8c4a-4c54-bdcf-44a7716f6fdb" providerId="ADAL" clId="{2C2C5CB0-5814-4542-836D-BA9B4C9FDFD9}" dt="2021-08-10T02:24:12.206" v="3"/>
          <pc:sldLayoutMkLst>
            <pc:docMk/>
            <pc:sldMasterMk cId="3093729658" sldId="2147483648"/>
            <pc:sldLayoutMk cId="1625672169" sldId="2147483649"/>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3812121665" sldId="2147483650"/>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1107046938" sldId="2147483651"/>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95584150" sldId="2147483652"/>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2553803824" sldId="2147483653"/>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2105919493" sldId="2147483654"/>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3609515250" sldId="2147483655"/>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2451190105" sldId="2147483656"/>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1687958535" sldId="2147483657"/>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1223808668" sldId="2147483658"/>
          </pc:sldLayoutMkLst>
        </pc:sldLayoutChg>
        <pc:sldLayoutChg chg="setBg">
          <pc:chgData name="Ma Angelica Serrano" userId="caaf93dd-8c4a-4c54-bdcf-44a7716f6fdb" providerId="ADAL" clId="{2C2C5CB0-5814-4542-836D-BA9B4C9FDFD9}" dt="2021-08-10T02:24:12.206" v="3"/>
          <pc:sldLayoutMkLst>
            <pc:docMk/>
            <pc:sldMasterMk cId="3093729658" sldId="2147483648"/>
            <pc:sldLayoutMk cId="175593586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57E88-EFC0-4DC8-B43E-F6519AD218C3}" type="datetimeFigureOut">
              <a:rPr lang="en-PH" smtClean="0"/>
              <a:t>9 Aug 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FE045-ED86-492E-B14E-CB61AEE2FB4A}" type="slidenum">
              <a:rPr lang="en-PH" smtClean="0"/>
              <a:t>‹#›</a:t>
            </a:fld>
            <a:endParaRPr lang="en-PH"/>
          </a:p>
        </p:txBody>
      </p:sp>
    </p:spTree>
    <p:extLst>
      <p:ext uri="{BB962C8B-B14F-4D97-AF65-F5344CB8AC3E}">
        <p14:creationId xmlns:p14="http://schemas.microsoft.com/office/powerpoint/2010/main" val="277240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Road safety is one of the priorities in the Canadian transport system. For several years now, applications dealing with driver assistance, traffic detection, traffic sign classification and smart cars have become an important topic that Machine Learning researchers have been putting immense work on.</a:t>
            </a:r>
          </a:p>
          <a:p>
            <a:pPr marL="171450" indent="-1714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Their research has led to the creation of brilliant systems using deep learning. </a:t>
            </a:r>
            <a:endParaRPr lang="en-PH" sz="1200" dirty="0">
              <a:effectLst/>
              <a:latin typeface="Times New Roman" panose="02020603050405020304" pitchFamily="18" charset="0"/>
              <a:ea typeface="SimSun" panose="02010600030101010101" pitchFamily="2" charset="-122"/>
            </a:endParaRPr>
          </a:p>
          <a:p>
            <a:pPr marL="171450" indent="-1714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Deep learning works by training a model to imitate human actions and thinking. One of the applications of deep learning is to solve an image classification problem </a:t>
            </a:r>
            <a:r>
              <a:rPr lang="en-PH" sz="1200" dirty="0">
                <a:effectLst/>
                <a:latin typeface="Times New Roman" panose="02020603050405020304" pitchFamily="18" charset="0"/>
                <a:ea typeface="SimSun" panose="02010600030101010101" pitchFamily="2" charset="-122"/>
              </a:rPr>
              <a:t>using CNN.</a:t>
            </a:r>
          </a:p>
          <a:p>
            <a:pPr marL="171450" indent="-171450" algn="just">
              <a:buFont typeface="Arial" panose="020B0604020202020204" pitchFamily="34" charset="0"/>
              <a:buChar char="•"/>
            </a:pPr>
            <a:r>
              <a:rPr lang="en-CA" sz="1200" dirty="0">
                <a:solidFill>
                  <a:srgbClr val="000000"/>
                </a:solidFill>
                <a:effectLst/>
                <a:latin typeface="Times New Roman" panose="02020603050405020304" pitchFamily="18" charset="0"/>
                <a:ea typeface="Times New Roman" panose="02020603050405020304" pitchFamily="18" charset="0"/>
              </a:rPr>
              <a:t>Traffic sign classification is one example of an image classification use case. With deep learning, an application that can accurately recognize and identify common traffic signs along the road is now possible. </a:t>
            </a:r>
          </a:p>
          <a:p>
            <a:pPr marL="171450" indent="-171450" algn="just">
              <a:buFont typeface="Arial" panose="020B0604020202020204" pitchFamily="34" charset="0"/>
              <a:buChar char="•"/>
            </a:pPr>
            <a:r>
              <a:rPr lang="en-CA" sz="1200" dirty="0">
                <a:solidFill>
                  <a:srgbClr val="000000"/>
                </a:solidFill>
                <a:effectLst/>
                <a:latin typeface="Times New Roman" panose="02020603050405020304" pitchFamily="18" charset="0"/>
                <a:ea typeface="Times New Roman" panose="02020603050405020304" pitchFamily="18" charset="0"/>
              </a:rPr>
              <a:t>Devices that may act as driver alert systems can generally assist drivers with poor eyesight, such as those with Myopia or nearsightedness. </a:t>
            </a:r>
          </a:p>
          <a:p>
            <a:pPr marL="171450" indent="-171450" algn="just">
              <a:buFont typeface="Arial" panose="020B0604020202020204" pitchFamily="34" charset="0"/>
              <a:buChar char="•"/>
            </a:pPr>
            <a:r>
              <a:rPr lang="en-CA" sz="1200" dirty="0">
                <a:solidFill>
                  <a:srgbClr val="000000"/>
                </a:solidFill>
                <a:effectLst/>
                <a:latin typeface="Times New Roman" panose="02020603050405020304" pitchFamily="18" charset="0"/>
                <a:ea typeface="Times New Roman" panose="02020603050405020304" pitchFamily="18" charset="0"/>
              </a:rPr>
              <a:t>More often, this condition leads to driving mistakes, road violations and accidents. </a:t>
            </a:r>
          </a:p>
          <a:p>
            <a:pPr marL="171450" indent="-171450" algn="just">
              <a:buFont typeface="Arial" panose="020B0604020202020204" pitchFamily="34" charset="0"/>
              <a:buChar char="•"/>
            </a:pPr>
            <a:r>
              <a:rPr lang="en-CA" sz="1200" dirty="0">
                <a:solidFill>
                  <a:srgbClr val="000000"/>
                </a:solidFill>
                <a:effectLst/>
                <a:latin typeface="Times New Roman" panose="02020603050405020304" pitchFamily="18" charset="0"/>
                <a:ea typeface="Times New Roman" panose="02020603050405020304" pitchFamily="18" charset="0"/>
              </a:rPr>
              <a:t>It would also be valuable to have a proactive system in our cars as this may serve as additional security while drivers are focusing on the wheels. </a:t>
            </a:r>
            <a:endParaRPr lang="en-PH" sz="1200" dirty="0">
              <a:effectLst/>
              <a:latin typeface="Times New Roman" panose="02020603050405020304" pitchFamily="18" charset="0"/>
              <a:ea typeface="SimSun" panose="02010600030101010101" pitchFamily="2" charset="-122"/>
            </a:endParaRPr>
          </a:p>
          <a:p>
            <a:endParaRPr lang="en-PH" dirty="0"/>
          </a:p>
          <a:p>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2</a:t>
            </a:fld>
            <a:endParaRPr lang="en-PH"/>
          </a:p>
        </p:txBody>
      </p:sp>
    </p:spTree>
    <p:extLst>
      <p:ext uri="{BB962C8B-B14F-4D97-AF65-F5344CB8AC3E}">
        <p14:creationId xmlns:p14="http://schemas.microsoft.com/office/powerpoint/2010/main" val="1902846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11</a:t>
            </a:fld>
            <a:endParaRPr lang="en-PH"/>
          </a:p>
        </p:txBody>
      </p:sp>
    </p:spTree>
    <p:extLst>
      <p:ext uri="{BB962C8B-B14F-4D97-AF65-F5344CB8AC3E}">
        <p14:creationId xmlns:p14="http://schemas.microsoft.com/office/powerpoint/2010/main" val="91192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12</a:t>
            </a:fld>
            <a:endParaRPr lang="en-PH"/>
          </a:p>
        </p:txBody>
      </p:sp>
    </p:spTree>
    <p:extLst>
      <p:ext uri="{BB962C8B-B14F-4D97-AF65-F5344CB8AC3E}">
        <p14:creationId xmlns:p14="http://schemas.microsoft.com/office/powerpoint/2010/main" val="428067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13</a:t>
            </a:fld>
            <a:endParaRPr lang="en-PH"/>
          </a:p>
        </p:txBody>
      </p:sp>
    </p:spTree>
    <p:extLst>
      <p:ext uri="{BB962C8B-B14F-4D97-AF65-F5344CB8AC3E}">
        <p14:creationId xmlns:p14="http://schemas.microsoft.com/office/powerpoint/2010/main" val="52938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14</a:t>
            </a:fld>
            <a:endParaRPr lang="en-PH"/>
          </a:p>
        </p:txBody>
      </p:sp>
    </p:spTree>
    <p:extLst>
      <p:ext uri="{BB962C8B-B14F-4D97-AF65-F5344CB8AC3E}">
        <p14:creationId xmlns:p14="http://schemas.microsoft.com/office/powerpoint/2010/main" val="35245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main goal of this project is to build a Traffic Sign classification system using a Convolutional Neural Network model. </a:t>
            </a:r>
          </a:p>
          <a:p>
            <a:pPr marL="285750" indent="-285750">
              <a:buFont typeface="Arial" panose="020B0604020202020204" pitchFamily="34" charset="0"/>
              <a:buChar char="•"/>
            </a:pPr>
            <a:r>
              <a:rPr lang="en-US" sz="1200" dirty="0" err="1">
                <a:effectLst/>
                <a:latin typeface="Times New Roman" panose="02020603050405020304" pitchFamily="18" charset="0"/>
                <a:ea typeface="SimSun" panose="02010600030101010101" pitchFamily="2" charset="-122"/>
              </a:rPr>
              <a:t>Tensorflow</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Keras</a:t>
            </a:r>
            <a:r>
              <a:rPr lang="en-US" sz="1200" dirty="0">
                <a:effectLst/>
                <a:latin typeface="Times New Roman" panose="02020603050405020304" pitchFamily="18" charset="0"/>
                <a:ea typeface="SimSun" panose="02010600030101010101" pitchFamily="2" charset="-122"/>
              </a:rPr>
              <a:t> and </a:t>
            </a:r>
            <a:r>
              <a:rPr lang="en-US" sz="1200" dirty="0" err="1">
                <a:effectLst/>
                <a:latin typeface="Times New Roman" panose="02020603050405020304" pitchFamily="18" charset="0"/>
                <a:ea typeface="SimSun" panose="02010600030101010101" pitchFamily="2" charset="-122"/>
              </a:rPr>
              <a:t>Pytorch</a:t>
            </a:r>
            <a:r>
              <a:rPr lang="en-US" sz="1200" dirty="0">
                <a:effectLst/>
                <a:latin typeface="Times New Roman" panose="02020603050405020304" pitchFamily="18" charset="0"/>
                <a:ea typeface="SimSun" panose="02010600030101010101" pitchFamily="2" charset="-122"/>
              </a:rPr>
              <a:t> will be utilized for training a model using a preprocessed dataset.</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A web application will be created on top of the CNN model to execute it on the back end and return the interpreted output in high level format. </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Additionally, like any driver alert system - a speech generator will be embedded in the system to utter the predicted traffic sign.</a:t>
            </a:r>
          </a:p>
          <a:p>
            <a:pPr marL="285750" indent="-285750">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Lastly, the application has to be well structured so any future changes can be implemented easily</a:t>
            </a:r>
            <a:endParaRPr lang="en-PH" dirty="0"/>
          </a:p>
          <a:p>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3</a:t>
            </a:fld>
            <a:endParaRPr lang="en-PH"/>
          </a:p>
        </p:txBody>
      </p:sp>
    </p:spTree>
    <p:extLst>
      <p:ext uri="{BB962C8B-B14F-4D97-AF65-F5344CB8AC3E}">
        <p14:creationId xmlns:p14="http://schemas.microsoft.com/office/powerpoint/2010/main" val="347694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4</a:t>
            </a:fld>
            <a:endParaRPr lang="en-PH"/>
          </a:p>
        </p:txBody>
      </p:sp>
    </p:spTree>
    <p:extLst>
      <p:ext uri="{BB962C8B-B14F-4D97-AF65-F5344CB8AC3E}">
        <p14:creationId xmlns:p14="http://schemas.microsoft.com/office/powerpoint/2010/main" val="239306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5</a:t>
            </a:fld>
            <a:endParaRPr lang="en-PH"/>
          </a:p>
        </p:txBody>
      </p:sp>
    </p:spTree>
    <p:extLst>
      <p:ext uri="{BB962C8B-B14F-4D97-AF65-F5344CB8AC3E}">
        <p14:creationId xmlns:p14="http://schemas.microsoft.com/office/powerpoint/2010/main" val="110237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6</a:t>
            </a:fld>
            <a:endParaRPr lang="en-PH"/>
          </a:p>
        </p:txBody>
      </p:sp>
    </p:spTree>
    <p:extLst>
      <p:ext uri="{BB962C8B-B14F-4D97-AF65-F5344CB8AC3E}">
        <p14:creationId xmlns:p14="http://schemas.microsoft.com/office/powerpoint/2010/main" val="260868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7</a:t>
            </a:fld>
            <a:endParaRPr lang="en-PH"/>
          </a:p>
        </p:txBody>
      </p:sp>
    </p:spTree>
    <p:extLst>
      <p:ext uri="{BB962C8B-B14F-4D97-AF65-F5344CB8AC3E}">
        <p14:creationId xmlns:p14="http://schemas.microsoft.com/office/powerpoint/2010/main" val="2367245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8</a:t>
            </a:fld>
            <a:endParaRPr lang="en-PH"/>
          </a:p>
        </p:txBody>
      </p:sp>
    </p:spTree>
    <p:extLst>
      <p:ext uri="{BB962C8B-B14F-4D97-AF65-F5344CB8AC3E}">
        <p14:creationId xmlns:p14="http://schemas.microsoft.com/office/powerpoint/2010/main" val="111191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Similar libraries and API were used in this approach. But pre-processing and model training were handled differently.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Data augmentation on 32x32x3 input images were achieved using </a:t>
            </a:r>
            <a:r>
              <a:rPr lang="en-US" sz="1200" dirty="0" err="1">
                <a:effectLst/>
                <a:latin typeface="Times New Roman" panose="02020603050405020304" pitchFamily="18" charset="0"/>
                <a:ea typeface="SimSun" panose="02010600030101010101" pitchFamily="2" charset="-122"/>
              </a:rPr>
              <a:t>Keras</a:t>
            </a:r>
            <a:r>
              <a:rPr lang="en-US" sz="1200" dirty="0">
                <a:effectLst/>
                <a:latin typeface="Times New Roman" panose="02020603050405020304" pitchFamily="18" charset="0"/>
                <a:ea typeface="SimSun" panose="02010600030101010101" pitchFamily="2" charset="-122"/>
              </a:rPr>
              <a:t> Image Data Generator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And the generated flow data were fed into the model directly during training phase. </a:t>
            </a:r>
          </a:p>
          <a:p>
            <a:pPr marL="285750" indent="-285750" algn="just">
              <a:buFont typeface="Arial" panose="020B0604020202020204" pitchFamily="34" charset="0"/>
              <a:buChar char="•"/>
            </a:pPr>
            <a:endParaRPr lang="en-US" sz="1200" dirty="0">
              <a:effectLst/>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This model adopted </a:t>
            </a:r>
            <a:r>
              <a:rPr lang="en-US" sz="1200" dirty="0" err="1">
                <a:effectLst/>
                <a:latin typeface="Times New Roman" panose="02020603050405020304" pitchFamily="18" charset="0"/>
                <a:ea typeface="SimSun" panose="02010600030101010101" pitchFamily="2" charset="-122"/>
              </a:rPr>
              <a:t>LeNet</a:t>
            </a:r>
            <a:r>
              <a:rPr lang="en-US" sz="1200" dirty="0">
                <a:effectLst/>
                <a:latin typeface="Times New Roman" panose="02020603050405020304" pitchFamily="18" charset="0"/>
                <a:ea typeface="SimSun" panose="02010600030101010101" pitchFamily="2" charset="-122"/>
              </a:rPr>
              <a:t> 5 architecture, a classic model proposed by Yann </a:t>
            </a:r>
            <a:r>
              <a:rPr lang="en-US" sz="1200" dirty="0" err="1">
                <a:effectLst/>
                <a:latin typeface="Times New Roman" panose="02020603050405020304" pitchFamily="18" charset="0"/>
                <a:ea typeface="SimSun" panose="02010600030101010101" pitchFamily="2" charset="-122"/>
              </a:rPr>
              <a:t>LeCun</a:t>
            </a:r>
            <a:r>
              <a:rPr lang="en-US" sz="1200" dirty="0">
                <a:effectLst/>
                <a:latin typeface="Times New Roman" panose="02020603050405020304" pitchFamily="18" charset="0"/>
                <a:ea typeface="SimSun" panose="02010600030101010101" pitchFamily="2" charset="-122"/>
              </a:rPr>
              <a:t> et al. in 1989.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The model  consist two sets of convolutional, activation (</a:t>
            </a:r>
            <a:r>
              <a:rPr lang="en-US" sz="1200" dirty="0" err="1">
                <a:effectLst/>
                <a:latin typeface="Times New Roman" panose="02020603050405020304" pitchFamily="18" charset="0"/>
                <a:ea typeface="SimSun" panose="02010600030101010101" pitchFamily="2" charset="-122"/>
              </a:rPr>
              <a:t>ReLU</a:t>
            </a:r>
            <a:r>
              <a:rPr lang="en-US" sz="1200" dirty="0">
                <a:effectLst/>
                <a:latin typeface="Times New Roman" panose="02020603050405020304" pitchFamily="18" charset="0"/>
                <a:ea typeface="SimSun" panose="02010600030101010101" pitchFamily="2" charset="-122"/>
              </a:rPr>
              <a:t>) and pooling layers;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Followed by a fully connected layer, activation, another fully connected, and lastly – a SoftMax layer.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This model is simple, easy to understand and enough to provide good result. </a:t>
            </a:r>
          </a:p>
          <a:p>
            <a:pPr marL="285750" indent="-285750" algn="just">
              <a:buFont typeface="Arial" panose="020B0604020202020204" pitchFamily="34" charset="0"/>
              <a:buChar char="•"/>
            </a:pPr>
            <a:r>
              <a:rPr lang="en-US" sz="1200" dirty="0">
                <a:effectLst/>
                <a:latin typeface="Times New Roman" panose="02020603050405020304" pitchFamily="18" charset="0"/>
                <a:ea typeface="SimSun" panose="02010600030101010101" pitchFamily="2" charset="-122"/>
              </a:rPr>
              <a:t>To reduce overfitting, a dropout layer with rate of 0.5 was added to the sequential model.</a:t>
            </a:r>
            <a:endParaRPr lang="en-PH" sz="1200" dirty="0">
              <a:effectLst/>
              <a:latin typeface="Times New Roman" panose="02020603050405020304" pitchFamily="18" charset="0"/>
              <a:ea typeface="SimSun" panose="02010600030101010101" pitchFamily="2" charset="-122"/>
            </a:endParaRPr>
          </a:p>
          <a:p>
            <a:pPr marL="0" indent="0">
              <a:buFont typeface="Arial" panose="020B0604020202020204" pitchFamily="34" charset="0"/>
              <a:buNone/>
            </a:pPr>
            <a:endParaRPr lang="en-PH" dirty="0"/>
          </a:p>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9</a:t>
            </a:fld>
            <a:endParaRPr lang="en-PH"/>
          </a:p>
        </p:txBody>
      </p:sp>
    </p:spTree>
    <p:extLst>
      <p:ext uri="{BB962C8B-B14F-4D97-AF65-F5344CB8AC3E}">
        <p14:creationId xmlns:p14="http://schemas.microsoft.com/office/powerpoint/2010/main" val="3010521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309FE045-ED86-492E-B14E-CB61AEE2FB4A}" type="slidenum">
              <a:rPr lang="en-PH" smtClean="0"/>
              <a:t>10</a:t>
            </a:fld>
            <a:endParaRPr lang="en-PH"/>
          </a:p>
        </p:txBody>
      </p:sp>
    </p:spTree>
    <p:extLst>
      <p:ext uri="{BB962C8B-B14F-4D97-AF65-F5344CB8AC3E}">
        <p14:creationId xmlns:p14="http://schemas.microsoft.com/office/powerpoint/2010/main" val="96831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8AE7-6CCA-4F2F-9221-9B3D9B6BD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B2F9516-A28F-4562-8546-A91522B21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A40B300-6ADB-425E-8A58-CBFF319AB43F}"/>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46A2EAD0-EB26-45D7-A9D1-236A66C3C2A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F0D2AD7-74EC-4054-AE44-1CA6BD121925}"/>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162567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F819-6872-46A5-873C-086AAEFE09C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68638E0-90E5-4B03-9670-79B63A8DAC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489D94-7140-4139-8BCD-9D502ACE523F}"/>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1748C09A-E929-4D86-9223-E6199682755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B85A66F-640B-4768-976A-7C614B523124}"/>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122380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74AA9-E962-4B79-B90B-0822E951F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4B13233-F607-446C-A25D-A2980F17E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5B65CF7-0ABA-409C-A370-743FECB7AE51}"/>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13691892-6920-4605-BF3C-113BABF4121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A06892-33BE-4DF7-A1C7-6DEF00358126}"/>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175593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6249-2312-4BD8-89CB-981D023478D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2172371-100C-4D6C-8ECC-500D89657E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D9B413F-85F0-4175-B799-A48F2C7B6122}"/>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89607576-A8AB-49ED-AA9D-E971A581D59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18AEB48-618B-4C34-B6B6-65B648CCEE2B}"/>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381212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4A10-D312-46E0-8FE6-71026C09E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2C68C485-3DEE-44C5-8611-0A4D88E67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CF642-72B4-4468-97D0-5BE098393E36}"/>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F5AAAB99-047B-4F73-8231-E0570DA3A7D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6ABA49-027C-4AFC-88E8-E73B1FC497A0}"/>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110704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CF64-1B44-40F2-A7B4-FDEBA03CFAF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AEBA906-5B22-4825-BFAA-CC01EAFCAD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1604094-1BE6-499C-9AB2-35BB9F3D7A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00CFB1F-54FB-4E4B-94CE-87FAC86608DB}"/>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6" name="Footer Placeholder 5">
            <a:extLst>
              <a:ext uri="{FF2B5EF4-FFF2-40B4-BE49-F238E27FC236}">
                <a16:creationId xmlns:a16="http://schemas.microsoft.com/office/drawing/2014/main" id="{B77CD3C3-E4E3-4556-A8F5-513874C7324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B4DD627-75AE-4C31-AAD7-13BA5C5EC9FC}"/>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9558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23A7-F803-44A8-AA40-2029C294B57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6B741A5-DA6B-43CC-9918-DB8BBC44A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E8E16-0E17-4744-9923-C0A74A9A9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8034FFA-FDD9-47EC-8B99-0304B5976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437BEF-16CE-4643-9385-73FDFF3E1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3D89B548-2D72-4BF0-9D34-527BD61345D4}"/>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8" name="Footer Placeholder 7">
            <a:extLst>
              <a:ext uri="{FF2B5EF4-FFF2-40B4-BE49-F238E27FC236}">
                <a16:creationId xmlns:a16="http://schemas.microsoft.com/office/drawing/2014/main" id="{AB8E7848-A0A3-4E1D-BAE4-74983100EFE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EEECEC3-5371-4FD4-A74D-23949B78F59C}"/>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255380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9313-B201-42A0-BA74-89D1C091117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AEA8782A-28F8-47F8-A6B0-5100E6E0D623}"/>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4" name="Footer Placeholder 3">
            <a:extLst>
              <a:ext uri="{FF2B5EF4-FFF2-40B4-BE49-F238E27FC236}">
                <a16:creationId xmlns:a16="http://schemas.microsoft.com/office/drawing/2014/main" id="{F761DD8B-8C47-4F90-AC95-63DC6A9B50C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9E70F25-6450-4825-9B6B-943166819A99}"/>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210591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ECBEE-9AC6-46DC-9989-39ABAA734541}"/>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3" name="Footer Placeholder 2">
            <a:extLst>
              <a:ext uri="{FF2B5EF4-FFF2-40B4-BE49-F238E27FC236}">
                <a16:creationId xmlns:a16="http://schemas.microsoft.com/office/drawing/2014/main" id="{1F5C9BDB-4315-4848-831F-C3BBA66C390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2E6A299-8A31-4B47-8ED6-C37F04339139}"/>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360951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4C30-244C-403E-A72D-DB64835BF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74E6B738-3215-4846-A134-884E2E368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DC1DCD2-F9FD-4BCB-BAD7-11BE1264E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0122B-7798-41A0-A61D-A5D00464F6A1}"/>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6" name="Footer Placeholder 5">
            <a:extLst>
              <a:ext uri="{FF2B5EF4-FFF2-40B4-BE49-F238E27FC236}">
                <a16:creationId xmlns:a16="http://schemas.microsoft.com/office/drawing/2014/main" id="{AB44579C-CC71-4E38-BC99-B6C79C7E085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C373BAB-72F5-4E64-A863-141198CE369D}"/>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245119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CFCD-7AE1-418F-A863-630C72141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A375EE8-6CF6-4FD4-9970-7691F55E4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2009F4B-C926-479E-A481-CAC3F83D0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7D177-FCE0-42CE-9CFD-DBE64066C1B1}"/>
              </a:ext>
            </a:extLst>
          </p:cNvPr>
          <p:cNvSpPr>
            <a:spLocks noGrp="1"/>
          </p:cNvSpPr>
          <p:nvPr>
            <p:ph type="dt" sz="half" idx="10"/>
          </p:nvPr>
        </p:nvSpPr>
        <p:spPr/>
        <p:txBody>
          <a:bodyPr/>
          <a:lstStyle/>
          <a:p>
            <a:fld id="{74F70BE8-EA30-417A-BC2C-A8E9F2560A5F}" type="datetimeFigureOut">
              <a:rPr lang="en-PH" smtClean="0"/>
              <a:t>9 Aug 2021</a:t>
            </a:fld>
            <a:endParaRPr lang="en-PH"/>
          </a:p>
        </p:txBody>
      </p:sp>
      <p:sp>
        <p:nvSpPr>
          <p:cNvPr id="6" name="Footer Placeholder 5">
            <a:extLst>
              <a:ext uri="{FF2B5EF4-FFF2-40B4-BE49-F238E27FC236}">
                <a16:creationId xmlns:a16="http://schemas.microsoft.com/office/drawing/2014/main" id="{14D84F64-3CA6-4395-BFBB-241EE0AB538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3ED21DB-5DE8-4517-AB60-D17D9AD59F06}"/>
              </a:ext>
            </a:extLst>
          </p:cNvPr>
          <p:cNvSpPr>
            <a:spLocks noGrp="1"/>
          </p:cNvSpPr>
          <p:nvPr>
            <p:ph type="sldNum" sz="quarter" idx="12"/>
          </p:nvPr>
        </p:nvSpPr>
        <p:spPr/>
        <p:txBody>
          <a:bodyPr/>
          <a:lstStyle/>
          <a:p>
            <a:fld id="{81DE82D8-C45F-4731-88B1-8CE7FEB17AF4}" type="slidenum">
              <a:rPr lang="en-PH" smtClean="0"/>
              <a:t>‹#›</a:t>
            </a:fld>
            <a:endParaRPr lang="en-PH"/>
          </a:p>
        </p:txBody>
      </p:sp>
    </p:spTree>
    <p:extLst>
      <p:ext uri="{BB962C8B-B14F-4D97-AF65-F5344CB8AC3E}">
        <p14:creationId xmlns:p14="http://schemas.microsoft.com/office/powerpoint/2010/main" val="168795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E1A2B-34D1-4160-907D-F552B4E8A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75813EE-6B02-4EE3-A3E8-9ADC25EAC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60DF9BC-EB68-4AE3-AD07-634332BFE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70BE8-EA30-417A-BC2C-A8E9F2560A5F}" type="datetimeFigureOut">
              <a:rPr lang="en-PH" smtClean="0"/>
              <a:t>9 Aug 2021</a:t>
            </a:fld>
            <a:endParaRPr lang="en-PH"/>
          </a:p>
        </p:txBody>
      </p:sp>
      <p:sp>
        <p:nvSpPr>
          <p:cNvPr id="5" name="Footer Placeholder 4">
            <a:extLst>
              <a:ext uri="{FF2B5EF4-FFF2-40B4-BE49-F238E27FC236}">
                <a16:creationId xmlns:a16="http://schemas.microsoft.com/office/drawing/2014/main" id="{0C20156C-F084-44EE-9225-CFF05B94C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CA7E93A-9EA1-4361-B0CE-695510AD6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E82D8-C45F-4731-88B1-8CE7FEB17AF4}" type="slidenum">
              <a:rPr lang="en-PH" smtClean="0"/>
              <a:t>‹#›</a:t>
            </a:fld>
            <a:endParaRPr lang="en-PH"/>
          </a:p>
        </p:txBody>
      </p:sp>
    </p:spTree>
    <p:extLst>
      <p:ext uri="{BB962C8B-B14F-4D97-AF65-F5344CB8AC3E}">
        <p14:creationId xmlns:p14="http://schemas.microsoft.com/office/powerpoint/2010/main" val="309372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lorful lights on the road">
            <a:extLst>
              <a:ext uri="{FF2B5EF4-FFF2-40B4-BE49-F238E27FC236}">
                <a16:creationId xmlns:a16="http://schemas.microsoft.com/office/drawing/2014/main" id="{3731662B-AD90-4FDE-A5F1-98EE6805D29D}"/>
              </a:ext>
            </a:extLst>
          </p:cNvPr>
          <p:cNvPicPr>
            <a:picLocks noChangeAspect="1"/>
          </p:cNvPicPr>
          <p:nvPr/>
        </p:nvPicPr>
        <p:blipFill rotWithShape="1">
          <a:blip r:embed="rId2">
            <a:extLst>
              <a:ext uri="{28A0092B-C50C-407E-A947-70E740481C1C}">
                <a14:useLocalDpi xmlns:a14="http://schemas.microsoft.com/office/drawing/2010/main" val="0"/>
              </a:ext>
            </a:extLst>
          </a:blip>
          <a:srcRect t="15625"/>
          <a:stretch/>
        </p:blipFill>
        <p:spPr>
          <a:xfrm>
            <a:off x="0" y="0"/>
            <a:ext cx="12192000" cy="6858000"/>
          </a:xfrm>
          <a:prstGeom prst="rect">
            <a:avLst/>
          </a:prstGeom>
        </p:spPr>
      </p:pic>
      <p:sp>
        <p:nvSpPr>
          <p:cNvPr id="6" name="TextBox 5">
            <a:extLst>
              <a:ext uri="{FF2B5EF4-FFF2-40B4-BE49-F238E27FC236}">
                <a16:creationId xmlns:a16="http://schemas.microsoft.com/office/drawing/2014/main" id="{D727D1A5-2DAE-4AEB-BC36-5810ECB3B9CC}"/>
              </a:ext>
            </a:extLst>
          </p:cNvPr>
          <p:cNvSpPr txBox="1"/>
          <p:nvPr/>
        </p:nvSpPr>
        <p:spPr>
          <a:xfrm>
            <a:off x="958155" y="754642"/>
            <a:ext cx="10450074" cy="1092607"/>
          </a:xfrm>
          <a:prstGeom prst="rect">
            <a:avLst/>
          </a:prstGeom>
          <a:noFill/>
        </p:spPr>
        <p:txBody>
          <a:bodyPr wrap="square" rtlCol="0">
            <a:spAutoFit/>
          </a:bodyPr>
          <a:lstStyle/>
          <a:p>
            <a:pPr algn="ctr"/>
            <a:r>
              <a:rPr lang="en-US" sz="2500" b="1" i="0" cap="all" dirty="0">
                <a:solidFill>
                  <a:schemeClr val="bg1"/>
                </a:solidFill>
                <a:effectLst/>
                <a:latin typeface="open sans" panose="020B0606030504020204" pitchFamily="34" charset="0"/>
              </a:rPr>
              <a:t>2021S AML 3104 - NEURAL NETWORKS AND DEEP LEARNING</a:t>
            </a:r>
          </a:p>
          <a:p>
            <a:pPr algn="ctr"/>
            <a:r>
              <a:rPr lang="en-US" sz="4000" b="1" i="0" cap="all" dirty="0">
                <a:solidFill>
                  <a:schemeClr val="bg1"/>
                </a:solidFill>
                <a:effectLst/>
                <a:latin typeface="open sans" panose="020B0606030504020204" pitchFamily="34" charset="0"/>
              </a:rPr>
              <a:t>TRAFFIC SIGN CLASSIFICATION</a:t>
            </a:r>
          </a:p>
        </p:txBody>
      </p:sp>
      <p:grpSp>
        <p:nvGrpSpPr>
          <p:cNvPr id="91" name="Group 90">
            <a:extLst>
              <a:ext uri="{FF2B5EF4-FFF2-40B4-BE49-F238E27FC236}">
                <a16:creationId xmlns:a16="http://schemas.microsoft.com/office/drawing/2014/main" id="{BBE8C589-32A9-47A9-A8AB-D8D7463D8F21}"/>
              </a:ext>
            </a:extLst>
          </p:cNvPr>
          <p:cNvGrpSpPr/>
          <p:nvPr/>
        </p:nvGrpSpPr>
        <p:grpSpPr>
          <a:xfrm>
            <a:off x="3120310" y="4227925"/>
            <a:ext cx="3347561" cy="1168111"/>
            <a:chOff x="2514918" y="4518309"/>
            <a:chExt cx="3347561" cy="1168111"/>
          </a:xfrm>
        </p:grpSpPr>
        <p:sp>
          <p:nvSpPr>
            <p:cNvPr id="77" name="TextBox 76">
              <a:extLst>
                <a:ext uri="{FF2B5EF4-FFF2-40B4-BE49-F238E27FC236}">
                  <a16:creationId xmlns:a16="http://schemas.microsoft.com/office/drawing/2014/main" id="{59585CA1-B6C5-4BFD-A901-A9B6C45178DC}"/>
                </a:ext>
              </a:extLst>
            </p:cNvPr>
            <p:cNvSpPr txBox="1"/>
            <p:nvPr/>
          </p:nvSpPr>
          <p:spPr>
            <a:xfrm>
              <a:off x="2651919" y="4518309"/>
              <a:ext cx="3210560" cy="492443"/>
            </a:xfrm>
            <a:prstGeom prst="rect">
              <a:avLst/>
            </a:prstGeom>
            <a:noFill/>
          </p:spPr>
          <p:txBody>
            <a:bodyPr wrap="square" rtlCol="0">
              <a:spAutoFit/>
            </a:bodyPr>
            <a:lstStyle/>
            <a:p>
              <a:pPr>
                <a:defRPr/>
              </a:pPr>
              <a:r>
                <a:rPr lang="en-US" sz="1300" dirty="0">
                  <a:solidFill>
                    <a:srgbClr val="FFFFFF"/>
                  </a:solidFill>
                  <a:latin typeface="Open Sans" panose="020B0606030504020204" pitchFamily="34" charset="0"/>
                </a:rPr>
                <a:t>Ajay Dahiya</a:t>
              </a:r>
            </a:p>
            <a:p>
              <a:pPr>
                <a:defRPr/>
              </a:pPr>
              <a:r>
                <a:rPr lang="en-US" sz="1300" dirty="0">
                  <a:solidFill>
                    <a:srgbClr val="FFFFFF"/>
                  </a:solidFill>
                  <a:latin typeface="Open Sans" panose="020B0606030504020204" pitchFamily="34" charset="0"/>
                </a:rPr>
                <a:t>Akshita Khatri</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78" name="Oval 77">
              <a:extLst>
                <a:ext uri="{FF2B5EF4-FFF2-40B4-BE49-F238E27FC236}">
                  <a16:creationId xmlns:a16="http://schemas.microsoft.com/office/drawing/2014/main" id="{F647326B-B694-4C13-BB9E-4AF78EBA5467}"/>
                </a:ext>
              </a:extLst>
            </p:cNvPr>
            <p:cNvSpPr/>
            <p:nvPr/>
          </p:nvSpPr>
          <p:spPr>
            <a:xfrm>
              <a:off x="2519839" y="4587525"/>
              <a:ext cx="132080" cy="1177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Oval 78">
              <a:extLst>
                <a:ext uri="{FF2B5EF4-FFF2-40B4-BE49-F238E27FC236}">
                  <a16:creationId xmlns:a16="http://schemas.microsoft.com/office/drawing/2014/main" id="{9D8688DD-2DB7-42B0-AB1D-E3BD41CD505D}"/>
                </a:ext>
              </a:extLst>
            </p:cNvPr>
            <p:cNvSpPr/>
            <p:nvPr/>
          </p:nvSpPr>
          <p:spPr>
            <a:xfrm>
              <a:off x="2519839" y="4806314"/>
              <a:ext cx="132080" cy="1177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0" name="TextBox 79">
              <a:extLst>
                <a:ext uri="{FF2B5EF4-FFF2-40B4-BE49-F238E27FC236}">
                  <a16:creationId xmlns:a16="http://schemas.microsoft.com/office/drawing/2014/main" id="{FDC33292-27F0-475B-A189-B6A0E0DF8E61}"/>
                </a:ext>
              </a:extLst>
            </p:cNvPr>
            <p:cNvSpPr txBox="1"/>
            <p:nvPr/>
          </p:nvSpPr>
          <p:spPr>
            <a:xfrm>
              <a:off x="2646998" y="4956984"/>
              <a:ext cx="3210560" cy="492443"/>
            </a:xfrm>
            <a:prstGeom prst="rect">
              <a:avLst/>
            </a:prstGeom>
            <a:noFill/>
          </p:spPr>
          <p:txBody>
            <a:bodyPr wrap="square" rtlCol="0">
              <a:spAutoFit/>
            </a:bodyPr>
            <a:lstStyle/>
            <a:p>
              <a:pPr>
                <a:defRPr/>
              </a:pPr>
              <a:r>
                <a:rPr lang="en-US" sz="1300" dirty="0">
                  <a:solidFill>
                    <a:srgbClr val="FFFFFF"/>
                  </a:solidFill>
                  <a:latin typeface="Open Sans" panose="020B0606030504020204" pitchFamily="34" charset="0"/>
                </a:rPr>
                <a:t>Angelica Serrano</a:t>
              </a:r>
            </a:p>
            <a:p>
              <a:pPr>
                <a:defRPr/>
              </a:pPr>
              <a:r>
                <a:rPr lang="en-US" sz="1300" dirty="0">
                  <a:solidFill>
                    <a:srgbClr val="FFFFFF"/>
                  </a:solidFill>
                  <a:latin typeface="Open Sans" panose="020B0606030504020204" pitchFamily="34" charset="0"/>
                </a:rPr>
                <a:t>Jonatas Aguiar</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81" name="Oval 80">
              <a:extLst>
                <a:ext uri="{FF2B5EF4-FFF2-40B4-BE49-F238E27FC236}">
                  <a16:creationId xmlns:a16="http://schemas.microsoft.com/office/drawing/2014/main" id="{03407271-A1E3-4744-AB05-A572DCDC3A8D}"/>
                </a:ext>
              </a:extLst>
            </p:cNvPr>
            <p:cNvSpPr/>
            <p:nvPr/>
          </p:nvSpPr>
          <p:spPr>
            <a:xfrm>
              <a:off x="2514918" y="5026200"/>
              <a:ext cx="132080" cy="1177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Oval 81">
              <a:extLst>
                <a:ext uri="{FF2B5EF4-FFF2-40B4-BE49-F238E27FC236}">
                  <a16:creationId xmlns:a16="http://schemas.microsoft.com/office/drawing/2014/main" id="{30B15EF0-73E4-4753-A8D7-F9853D9CAD1E}"/>
                </a:ext>
              </a:extLst>
            </p:cNvPr>
            <p:cNvSpPr/>
            <p:nvPr/>
          </p:nvSpPr>
          <p:spPr>
            <a:xfrm>
              <a:off x="2514918" y="5244989"/>
              <a:ext cx="132080" cy="1177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6" name="TextBox 85">
              <a:extLst>
                <a:ext uri="{FF2B5EF4-FFF2-40B4-BE49-F238E27FC236}">
                  <a16:creationId xmlns:a16="http://schemas.microsoft.com/office/drawing/2014/main" id="{D30B9E75-1E63-4ADE-B9EE-8C7D4BF7CE0B}"/>
                </a:ext>
              </a:extLst>
            </p:cNvPr>
            <p:cNvSpPr txBox="1"/>
            <p:nvPr/>
          </p:nvSpPr>
          <p:spPr>
            <a:xfrm>
              <a:off x="2646998" y="5394032"/>
              <a:ext cx="3210560" cy="292388"/>
            </a:xfrm>
            <a:prstGeom prst="rect">
              <a:avLst/>
            </a:prstGeom>
            <a:noFill/>
          </p:spPr>
          <p:txBody>
            <a:bodyPr wrap="square" rtlCol="0">
              <a:spAutoFit/>
            </a:bodyPr>
            <a:lstStyle/>
            <a:p>
              <a:pPr>
                <a:defRPr/>
              </a:pPr>
              <a:r>
                <a:rPr lang="en-US" sz="1300" dirty="0">
                  <a:solidFill>
                    <a:srgbClr val="FFFFFF"/>
                  </a:solidFill>
                  <a:latin typeface="Open Sans" panose="020B0606030504020204" pitchFamily="34" charset="0"/>
                </a:rPr>
                <a:t>Kuldeep Singh</a:t>
              </a:r>
            </a:p>
          </p:txBody>
        </p:sp>
        <p:sp>
          <p:nvSpPr>
            <p:cNvPr id="87" name="Oval 86">
              <a:extLst>
                <a:ext uri="{FF2B5EF4-FFF2-40B4-BE49-F238E27FC236}">
                  <a16:creationId xmlns:a16="http://schemas.microsoft.com/office/drawing/2014/main" id="{9B7611C8-DCA0-431D-B24F-94DB0546CEDC}"/>
                </a:ext>
              </a:extLst>
            </p:cNvPr>
            <p:cNvSpPr/>
            <p:nvPr/>
          </p:nvSpPr>
          <p:spPr>
            <a:xfrm>
              <a:off x="2514918" y="5463248"/>
              <a:ext cx="132080" cy="11773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89" name="TextBox 88">
            <a:extLst>
              <a:ext uri="{FF2B5EF4-FFF2-40B4-BE49-F238E27FC236}">
                <a16:creationId xmlns:a16="http://schemas.microsoft.com/office/drawing/2014/main" id="{000979E8-82A8-4D35-AB0B-CC92D859B768}"/>
              </a:ext>
            </a:extLst>
          </p:cNvPr>
          <p:cNvSpPr txBox="1"/>
          <p:nvPr/>
        </p:nvSpPr>
        <p:spPr>
          <a:xfrm>
            <a:off x="2885440" y="5483423"/>
            <a:ext cx="38173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Faculty Supervisor: </a:t>
            </a: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Mohammad Islam</a:t>
            </a:r>
          </a:p>
          <a:p>
            <a:pPr marL="0" marR="0" lvl="0" indent="0"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Lambton College – Toronto 2021</a:t>
            </a:r>
          </a:p>
        </p:txBody>
      </p:sp>
      <p:sp>
        <p:nvSpPr>
          <p:cNvPr id="90" name="TextBox 89">
            <a:extLst>
              <a:ext uri="{FF2B5EF4-FFF2-40B4-BE49-F238E27FC236}">
                <a16:creationId xmlns:a16="http://schemas.microsoft.com/office/drawing/2014/main" id="{C4EACF61-F221-4127-94A5-4C1BE6E2EB5D}"/>
              </a:ext>
            </a:extLst>
          </p:cNvPr>
          <p:cNvSpPr txBox="1"/>
          <p:nvPr/>
        </p:nvSpPr>
        <p:spPr>
          <a:xfrm>
            <a:off x="2885440" y="3832761"/>
            <a:ext cx="3210560" cy="307777"/>
          </a:xfrm>
          <a:prstGeom prst="rect">
            <a:avLst/>
          </a:prstGeom>
          <a:noFill/>
        </p:spPr>
        <p:txBody>
          <a:bodyPr wrap="square" rtlCol="0">
            <a:spAutoFit/>
          </a:bodyPr>
          <a:lstStyle/>
          <a:p>
            <a:pPr>
              <a:defRPr/>
            </a:pPr>
            <a:r>
              <a:rPr lang="en-US" sz="1400" b="1" dirty="0">
                <a:solidFill>
                  <a:srgbClr val="FFFFFF"/>
                </a:solidFill>
                <a:latin typeface="Open Sans" panose="020B0606030504020204" pitchFamily="34" charset="0"/>
              </a:rPr>
              <a:t>Presented by: </a:t>
            </a:r>
            <a:r>
              <a:rPr lang="en-US" sz="1400" dirty="0">
                <a:solidFill>
                  <a:srgbClr val="FFFFFF"/>
                </a:solidFill>
                <a:latin typeface="Open Sans" panose="020B0606030504020204" pitchFamily="34" charset="0"/>
              </a:rPr>
              <a:t>Team Rocket</a:t>
            </a:r>
          </a:p>
        </p:txBody>
      </p:sp>
    </p:spTree>
    <p:extLst>
      <p:ext uri="{BB962C8B-B14F-4D97-AF65-F5344CB8AC3E}">
        <p14:creationId xmlns:p14="http://schemas.microsoft.com/office/powerpoint/2010/main" val="93672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CNN MODEL – METHOD 3</a:t>
            </a:r>
          </a:p>
        </p:txBody>
      </p:sp>
    </p:spTree>
    <p:extLst>
      <p:ext uri="{BB962C8B-B14F-4D97-AF65-F5344CB8AC3E}">
        <p14:creationId xmlns:p14="http://schemas.microsoft.com/office/powerpoint/2010/main" val="59947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DEPLOYMENT</a:t>
            </a:r>
          </a:p>
        </p:txBody>
      </p:sp>
      <p:pic>
        <p:nvPicPr>
          <p:cNvPr id="20" name="Picture 19">
            <a:extLst>
              <a:ext uri="{FF2B5EF4-FFF2-40B4-BE49-F238E27FC236}">
                <a16:creationId xmlns:a16="http://schemas.microsoft.com/office/drawing/2014/main" id="{AD023E1F-0747-4B1D-90E6-C6A566349B8C}"/>
              </a:ext>
            </a:extLst>
          </p:cNvPr>
          <p:cNvPicPr>
            <a:picLocks noChangeAspect="1"/>
          </p:cNvPicPr>
          <p:nvPr/>
        </p:nvPicPr>
        <p:blipFill>
          <a:blip r:embed="rId3"/>
          <a:stretch>
            <a:fillRect/>
          </a:stretch>
        </p:blipFill>
        <p:spPr>
          <a:xfrm>
            <a:off x="1310225" y="1435435"/>
            <a:ext cx="9571550" cy="3987130"/>
          </a:xfrm>
          <a:prstGeom prst="rect">
            <a:avLst/>
          </a:prstGeom>
        </p:spPr>
      </p:pic>
      <p:cxnSp>
        <p:nvCxnSpPr>
          <p:cNvPr id="36" name="Straight Arrow Connector 35">
            <a:extLst>
              <a:ext uri="{FF2B5EF4-FFF2-40B4-BE49-F238E27FC236}">
                <a16:creationId xmlns:a16="http://schemas.microsoft.com/office/drawing/2014/main" id="{17A173BF-97DC-46A4-9C13-44A737A6F1BD}"/>
              </a:ext>
            </a:extLst>
          </p:cNvPr>
          <p:cNvCxnSpPr>
            <a:cxnSpLocks/>
          </p:cNvCxnSpPr>
          <p:nvPr/>
        </p:nvCxnSpPr>
        <p:spPr>
          <a:xfrm>
            <a:off x="5397500" y="3073400"/>
            <a:ext cx="558800"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6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2318657"/>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spTree>
    <p:extLst>
      <p:ext uri="{BB962C8B-B14F-4D97-AF65-F5344CB8AC3E}">
        <p14:creationId xmlns:p14="http://schemas.microsoft.com/office/powerpoint/2010/main" val="35637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SUMMARY</a:t>
            </a:r>
          </a:p>
        </p:txBody>
      </p:sp>
      <p:pic>
        <p:nvPicPr>
          <p:cNvPr id="20" name="Picture 19">
            <a:extLst>
              <a:ext uri="{FF2B5EF4-FFF2-40B4-BE49-F238E27FC236}">
                <a16:creationId xmlns:a16="http://schemas.microsoft.com/office/drawing/2014/main" id="{F18164A7-D82F-4622-853A-B7A561A490BB}"/>
              </a:ext>
            </a:extLst>
          </p:cNvPr>
          <p:cNvPicPr>
            <a:picLocks noChangeAspect="1"/>
          </p:cNvPicPr>
          <p:nvPr/>
        </p:nvPicPr>
        <p:blipFill>
          <a:blip r:embed="rId3"/>
          <a:stretch>
            <a:fillRect/>
          </a:stretch>
        </p:blipFill>
        <p:spPr>
          <a:xfrm>
            <a:off x="4507654" y="1507924"/>
            <a:ext cx="3206296" cy="3337735"/>
          </a:xfrm>
          <a:prstGeom prst="rect">
            <a:avLst/>
          </a:prstGeom>
        </p:spPr>
      </p:pic>
      <p:sp>
        <p:nvSpPr>
          <p:cNvPr id="28" name="TextBox 27">
            <a:extLst>
              <a:ext uri="{FF2B5EF4-FFF2-40B4-BE49-F238E27FC236}">
                <a16:creationId xmlns:a16="http://schemas.microsoft.com/office/drawing/2014/main" id="{4A4EE98C-F771-4829-AF88-240480641B5E}"/>
              </a:ext>
            </a:extLst>
          </p:cNvPr>
          <p:cNvSpPr txBox="1"/>
          <p:nvPr/>
        </p:nvSpPr>
        <p:spPr>
          <a:xfrm>
            <a:off x="1470831" y="4319854"/>
            <a:ext cx="3104801" cy="89255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Three methods were conducted to generate the best model. Two methods used </a:t>
            </a:r>
            <a:r>
              <a:rPr kumimoji="0" lang="en-US" sz="1300" b="0" i="0" u="none" strike="noStrike" kern="1200" cap="none" spc="0" normalizeH="0" baseline="0" noProof="0" dirty="0" err="1">
                <a:ln>
                  <a:noFill/>
                </a:ln>
                <a:solidFill>
                  <a:schemeClr val="bg1"/>
                </a:solidFill>
                <a:effectLst/>
                <a:uLnTx/>
                <a:uFillTx/>
                <a:latin typeface="Open Sans" panose="020B0606030504020204" pitchFamily="34" charset="0"/>
              </a:rPr>
              <a:t>Keras</a:t>
            </a: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 sequential API and the other one used </a:t>
            </a:r>
            <a:r>
              <a:rPr kumimoji="0" lang="en-US" sz="1300" b="0" i="0" u="none" strike="noStrike" kern="1200" cap="none" spc="0" normalizeH="0" baseline="0" noProof="0" dirty="0" err="1">
                <a:ln>
                  <a:noFill/>
                </a:ln>
                <a:solidFill>
                  <a:schemeClr val="bg1"/>
                </a:solidFill>
                <a:effectLst/>
                <a:uLnTx/>
                <a:uFillTx/>
                <a:latin typeface="Open Sans" panose="020B0606030504020204" pitchFamily="34" charset="0"/>
              </a:rPr>
              <a:t>Pytorch</a:t>
            </a: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 </a:t>
            </a:r>
            <a:endParaRPr kumimoji="0" lang="en-GB" sz="13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638CDDE9-DBEA-4921-BC05-201EA0DB9AAC}"/>
              </a:ext>
            </a:extLst>
          </p:cNvPr>
          <p:cNvSpPr txBox="1"/>
          <p:nvPr/>
        </p:nvSpPr>
        <p:spPr>
          <a:xfrm>
            <a:off x="1470830" y="2856811"/>
            <a:ext cx="2609005" cy="89255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GTSRB dataset was used as training data. Various pre-processing techniques were performed.</a:t>
            </a:r>
            <a:endParaRPr kumimoji="0" lang="en-GB" sz="13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7E8AA10C-ACC6-4C35-BA37-1E4F7BCEE5AE}"/>
              </a:ext>
            </a:extLst>
          </p:cNvPr>
          <p:cNvSpPr txBox="1"/>
          <p:nvPr/>
        </p:nvSpPr>
        <p:spPr>
          <a:xfrm>
            <a:off x="1470831" y="1538989"/>
            <a:ext cx="2685205" cy="89255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The project is mainly focused on creating a multi-class classification model that predicts traffic sign using CNN.</a:t>
            </a:r>
            <a:endParaRPr kumimoji="0" lang="en-GB" sz="13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Rectangle 30">
            <a:extLst>
              <a:ext uri="{FF2B5EF4-FFF2-40B4-BE49-F238E27FC236}">
                <a16:creationId xmlns:a16="http://schemas.microsoft.com/office/drawing/2014/main" id="{53A7F7AB-DE63-458F-AEB4-1DF1219767BC}"/>
              </a:ext>
            </a:extLst>
          </p:cNvPr>
          <p:cNvSpPr/>
          <p:nvPr/>
        </p:nvSpPr>
        <p:spPr>
          <a:xfrm>
            <a:off x="1318150" y="1538989"/>
            <a:ext cx="106475" cy="8941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A06DB5-A31E-4D79-A245-8117717371BF}"/>
              </a:ext>
            </a:extLst>
          </p:cNvPr>
          <p:cNvSpPr/>
          <p:nvPr/>
        </p:nvSpPr>
        <p:spPr>
          <a:xfrm>
            <a:off x="1318150" y="2855219"/>
            <a:ext cx="106475" cy="89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4EABB8-8B1E-480C-A6CD-E9574D1C1F09}"/>
              </a:ext>
            </a:extLst>
          </p:cNvPr>
          <p:cNvSpPr/>
          <p:nvPr/>
        </p:nvSpPr>
        <p:spPr>
          <a:xfrm>
            <a:off x="1318150" y="4396094"/>
            <a:ext cx="106475" cy="894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C7B13F1-0ABC-4EAD-893E-DFD39596AF25}"/>
              </a:ext>
            </a:extLst>
          </p:cNvPr>
          <p:cNvSpPr txBox="1"/>
          <p:nvPr/>
        </p:nvSpPr>
        <p:spPr>
          <a:xfrm>
            <a:off x="7565656" y="4318815"/>
            <a:ext cx="3140572" cy="1092607"/>
          </a:xfrm>
          <a:prstGeom prst="rect">
            <a:avLst/>
          </a:prstGeom>
          <a:noFill/>
        </p:spPr>
        <p:txBody>
          <a:bodyPr wrap="square" rtlCol="0">
            <a:spAutoFit/>
          </a:bodyPr>
          <a:lstStyle/>
          <a:p>
            <a:pPr algn="r">
              <a:defRPr/>
            </a:pP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It was realized that </a:t>
            </a:r>
            <a:r>
              <a:rPr lang="en-US" sz="13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 good quality model can be achieved, not only by data preprocessing and model tuning but mostly by having adequate and balanced dataset.</a:t>
            </a:r>
            <a:endParaRPr kumimoji="0" lang="en-GB" sz="1300" b="0" i="0" u="none" strike="noStrike" kern="120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040966D4-8C54-4C96-A395-E4069E8A314E}"/>
              </a:ext>
            </a:extLst>
          </p:cNvPr>
          <p:cNvSpPr txBox="1"/>
          <p:nvPr/>
        </p:nvSpPr>
        <p:spPr>
          <a:xfrm>
            <a:off x="7827536" y="2867385"/>
            <a:ext cx="2899272" cy="89255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err="1">
                <a:ln>
                  <a:noFill/>
                </a:ln>
                <a:solidFill>
                  <a:schemeClr val="bg1"/>
                </a:solidFill>
                <a:effectLst/>
                <a:uLnTx/>
                <a:uFillTx/>
                <a:latin typeface="Open Sans" panose="020B0606030504020204" pitchFamily="34" charset="0"/>
              </a:rPr>
              <a:t>Streamlit</a:t>
            </a: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 was used to build the UI. The whole set-up was compiled in a docker image and deployed to Heroku cloud service.</a:t>
            </a:r>
            <a:endParaRPr kumimoji="0" lang="en-GB" sz="13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8304F1D8-FE9D-453F-A852-8CAC0A000A21}"/>
              </a:ext>
            </a:extLst>
          </p:cNvPr>
          <p:cNvSpPr txBox="1"/>
          <p:nvPr/>
        </p:nvSpPr>
        <p:spPr>
          <a:xfrm>
            <a:off x="8005954" y="1538989"/>
            <a:ext cx="2685205" cy="89255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Experiment concluded to use Method 2 (</a:t>
            </a:r>
            <a:r>
              <a:rPr kumimoji="0" lang="en-US" sz="1300" b="0" i="0" u="none" strike="noStrike" kern="1200" cap="none" spc="0" normalizeH="0" baseline="0" noProof="0" dirty="0" err="1">
                <a:ln>
                  <a:noFill/>
                </a:ln>
                <a:solidFill>
                  <a:schemeClr val="bg1"/>
                </a:solidFill>
                <a:effectLst/>
                <a:uLnTx/>
                <a:uFillTx/>
                <a:latin typeface="Open Sans" panose="020B0606030504020204" pitchFamily="34" charset="0"/>
              </a:rPr>
              <a:t>LeNet</a:t>
            </a: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 model) as the final one. It generated lower loss and 94% </a:t>
            </a:r>
            <a:r>
              <a:rPr kumimoji="0" lang="en-US" sz="1300" b="0" i="0" u="none" strike="noStrike" kern="1200" cap="none" spc="0" normalizeH="0" baseline="0" noProof="0" dirty="0" err="1">
                <a:ln>
                  <a:noFill/>
                </a:ln>
                <a:solidFill>
                  <a:schemeClr val="bg1"/>
                </a:solidFill>
                <a:effectLst/>
                <a:uLnTx/>
                <a:uFillTx/>
                <a:latin typeface="Open Sans" panose="020B0606030504020204" pitchFamily="34" charset="0"/>
              </a:rPr>
              <a:t>val</a:t>
            </a:r>
            <a:r>
              <a:rPr kumimoji="0" lang="en-US" sz="1300" b="0" i="0" u="none" strike="noStrike" kern="1200" cap="none" spc="0" normalizeH="0" baseline="0" noProof="0" dirty="0">
                <a:ln>
                  <a:noFill/>
                </a:ln>
                <a:solidFill>
                  <a:schemeClr val="bg1"/>
                </a:solidFill>
                <a:effectLst/>
                <a:uLnTx/>
                <a:uFillTx/>
                <a:latin typeface="Open Sans" panose="020B0606030504020204" pitchFamily="34" charset="0"/>
              </a:rPr>
              <a:t> accuracy.</a:t>
            </a:r>
            <a:endParaRPr kumimoji="0" lang="en-GB" sz="13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Rectangle 42">
            <a:extLst>
              <a:ext uri="{FF2B5EF4-FFF2-40B4-BE49-F238E27FC236}">
                <a16:creationId xmlns:a16="http://schemas.microsoft.com/office/drawing/2014/main" id="{79D0444E-6AAE-47A7-8A01-D2CD8BB3129A}"/>
              </a:ext>
            </a:extLst>
          </p:cNvPr>
          <p:cNvSpPr/>
          <p:nvPr/>
        </p:nvSpPr>
        <p:spPr>
          <a:xfrm>
            <a:off x="10796980" y="1536358"/>
            <a:ext cx="106475" cy="89414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AB26860-3BC6-4D7E-9718-A2F5E7D2D36E}"/>
              </a:ext>
            </a:extLst>
          </p:cNvPr>
          <p:cNvSpPr/>
          <p:nvPr/>
        </p:nvSpPr>
        <p:spPr>
          <a:xfrm>
            <a:off x="10796980" y="2852588"/>
            <a:ext cx="106475" cy="8941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BCE0BF4-412F-472F-ACF2-687FB065EBC8}"/>
              </a:ext>
            </a:extLst>
          </p:cNvPr>
          <p:cNvSpPr/>
          <p:nvPr/>
        </p:nvSpPr>
        <p:spPr>
          <a:xfrm>
            <a:off x="10796980" y="4393463"/>
            <a:ext cx="106475" cy="8941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04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2105561"/>
            <a:ext cx="10624456" cy="1323439"/>
          </a:xfrm>
          <a:prstGeom prst="rect">
            <a:avLst/>
          </a:prstGeom>
          <a:noFill/>
        </p:spPr>
        <p:txBody>
          <a:bodyPr wrap="square" rtlCol="0">
            <a:spAutoFit/>
          </a:bodyPr>
          <a:lstStyle/>
          <a:p>
            <a:pPr algn="ctr"/>
            <a:r>
              <a:rPr lang="en-PH" sz="5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Any questions?</a:t>
            </a:r>
          </a:p>
        </p:txBody>
      </p:sp>
      <p:pic>
        <p:nvPicPr>
          <p:cNvPr id="3" name="Picture 2">
            <a:extLst>
              <a:ext uri="{FF2B5EF4-FFF2-40B4-BE49-F238E27FC236}">
                <a16:creationId xmlns:a16="http://schemas.microsoft.com/office/drawing/2014/main" id="{4E80FF81-2E79-42A2-B39B-C4156803ADAE}"/>
              </a:ext>
            </a:extLst>
          </p:cNvPr>
          <p:cNvPicPr>
            <a:picLocks noChangeAspect="1"/>
          </p:cNvPicPr>
          <p:nvPr/>
        </p:nvPicPr>
        <p:blipFill>
          <a:blip r:embed="rId3"/>
          <a:stretch>
            <a:fillRect/>
          </a:stretch>
        </p:blipFill>
        <p:spPr>
          <a:xfrm>
            <a:off x="5106811" y="3549930"/>
            <a:ext cx="1978377" cy="1787297"/>
          </a:xfrm>
          <a:prstGeom prst="rect">
            <a:avLst/>
          </a:prstGeom>
        </p:spPr>
      </p:pic>
    </p:spTree>
    <p:extLst>
      <p:ext uri="{BB962C8B-B14F-4D97-AF65-F5344CB8AC3E}">
        <p14:creationId xmlns:p14="http://schemas.microsoft.com/office/powerpoint/2010/main" val="235074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3FB09-D55A-4C1B-9FA7-7DA229183F7F}"/>
              </a:ext>
            </a:extLst>
          </p:cNvPr>
          <p:cNvSpPr txBox="1"/>
          <p:nvPr/>
        </p:nvSpPr>
        <p:spPr>
          <a:xfrm>
            <a:off x="3752850" y="511629"/>
            <a:ext cx="4686300"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a:t>
            </a:r>
          </a:p>
        </p:txBody>
      </p:sp>
      <p:pic>
        <p:nvPicPr>
          <p:cNvPr id="1026" name="Picture 2" descr="7 Tips for Seeing Clearly While Driving at Night - FOCUS - A health blog  from Mass Eye and Ear">
            <a:extLst>
              <a:ext uri="{FF2B5EF4-FFF2-40B4-BE49-F238E27FC236}">
                <a16:creationId xmlns:a16="http://schemas.microsoft.com/office/drawing/2014/main" id="{95CD4967-E89D-49B8-BBE6-A2A09499B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128" y="1449696"/>
            <a:ext cx="5939744" cy="395860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4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93E9EE96-A7A3-4B54-BFDA-9B71FDA265AD}"/>
              </a:ext>
            </a:extLst>
          </p:cNvPr>
          <p:cNvPicPr>
            <a:picLocks noChangeAspect="1"/>
          </p:cNvPicPr>
          <p:nvPr/>
        </p:nvPicPr>
        <p:blipFill>
          <a:blip r:embed="rId3"/>
          <a:stretch>
            <a:fillRect/>
          </a:stretch>
        </p:blipFill>
        <p:spPr>
          <a:xfrm>
            <a:off x="1509267" y="1385790"/>
            <a:ext cx="9285733" cy="5472210"/>
          </a:xfrm>
          <a:prstGeom prst="rect">
            <a:avLst/>
          </a:prstGeom>
        </p:spPr>
      </p:pic>
      <p:sp>
        <p:nvSpPr>
          <p:cNvPr id="95" name="TextBox 94">
            <a:extLst>
              <a:ext uri="{FF2B5EF4-FFF2-40B4-BE49-F238E27FC236}">
                <a16:creationId xmlns:a16="http://schemas.microsoft.com/office/drawing/2014/main" id="{11F55B9A-EBC9-4A8C-B649-A8E0A431AB39}"/>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GOAL: TRAFFIC SIGN CLASSIFICATION SYSTEM</a:t>
            </a:r>
          </a:p>
        </p:txBody>
      </p:sp>
    </p:spTree>
    <p:extLst>
      <p:ext uri="{BB962C8B-B14F-4D97-AF65-F5344CB8AC3E}">
        <p14:creationId xmlns:p14="http://schemas.microsoft.com/office/powerpoint/2010/main" val="301747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96E568-ACB9-48C8-9CDA-16F0409BA608}"/>
              </a:ext>
            </a:extLst>
          </p:cNvPr>
          <p:cNvSpPr/>
          <p:nvPr/>
        </p:nvSpPr>
        <p:spPr>
          <a:xfrm>
            <a:off x="6096000" y="1788314"/>
            <a:ext cx="5350124" cy="2149017"/>
          </a:xfrm>
          <a:prstGeom prst="rect">
            <a:avLst/>
          </a:prstGeom>
          <a:solidFill>
            <a:schemeClr val="bg1"/>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C743FB09-D55A-4C1B-9FA7-7DA229183F7F}"/>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DATASET</a:t>
            </a:r>
          </a:p>
        </p:txBody>
      </p:sp>
      <p:sp>
        <p:nvSpPr>
          <p:cNvPr id="86" name="TextBox 85">
            <a:extLst>
              <a:ext uri="{FF2B5EF4-FFF2-40B4-BE49-F238E27FC236}">
                <a16:creationId xmlns:a16="http://schemas.microsoft.com/office/drawing/2014/main" id="{4E1DE67A-569F-4026-A0D9-554B2B19F556}"/>
              </a:ext>
            </a:extLst>
          </p:cNvPr>
          <p:cNvSpPr txBox="1"/>
          <p:nvPr/>
        </p:nvSpPr>
        <p:spPr>
          <a:xfrm>
            <a:off x="2700898" y="1728467"/>
            <a:ext cx="2766890" cy="954107"/>
          </a:xfrm>
          <a:prstGeom prst="rect">
            <a:avLst/>
          </a:prstGeom>
          <a:noFill/>
        </p:spPr>
        <p:txBody>
          <a:bodyPr wrap="square" rtlCol="0">
            <a:spAutoFit/>
          </a:bodyPr>
          <a:lstStyle/>
          <a:p>
            <a:pPr>
              <a:defRPr/>
            </a:pPr>
            <a:r>
              <a:rPr lang="en-US" sz="14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GTSRB (German Traffic Sign Recognition Benchmark) dataset which originated from INI Benchmark website.</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7" name="TextBox 86">
            <a:extLst>
              <a:ext uri="{FF2B5EF4-FFF2-40B4-BE49-F238E27FC236}">
                <a16:creationId xmlns:a16="http://schemas.microsoft.com/office/drawing/2014/main" id="{1EEA573D-7E7E-49D6-9B48-70203C169F0D}"/>
              </a:ext>
            </a:extLst>
          </p:cNvPr>
          <p:cNvSpPr txBox="1"/>
          <p:nvPr/>
        </p:nvSpPr>
        <p:spPr>
          <a:xfrm>
            <a:off x="1412437" y="1607548"/>
            <a:ext cx="1432100" cy="1169551"/>
          </a:xfrm>
          <a:prstGeom prst="rect">
            <a:avLst/>
          </a:prstGeom>
          <a:noFill/>
        </p:spPr>
        <p:txBody>
          <a:bodyPr wrap="square" rtlCol="0">
            <a:spAutoFit/>
          </a:bodyPr>
          <a:lstStyle/>
          <a:p>
            <a:pPr algn="just">
              <a:defRPr/>
            </a:pPr>
            <a:r>
              <a:rPr lang="en-US" sz="7000" b="1" dirty="0">
                <a:solidFill>
                  <a:srgbClr val="CB1B4A"/>
                </a:solidFill>
                <a:latin typeface="Open Sans" panose="020B0606030504020204" pitchFamily="34" charset="0"/>
              </a:rPr>
              <a:t>01</a:t>
            </a:r>
            <a:endParaRPr lang="en-GB" sz="70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88" name="TextBox 87">
            <a:extLst>
              <a:ext uri="{FF2B5EF4-FFF2-40B4-BE49-F238E27FC236}">
                <a16:creationId xmlns:a16="http://schemas.microsoft.com/office/drawing/2014/main" id="{763D210B-3E52-48F6-9F5B-5EC7CEE7CE6E}"/>
              </a:ext>
            </a:extLst>
          </p:cNvPr>
          <p:cNvSpPr txBox="1"/>
          <p:nvPr/>
        </p:nvSpPr>
        <p:spPr>
          <a:xfrm>
            <a:off x="2724168" y="3025011"/>
            <a:ext cx="2861851" cy="553998"/>
          </a:xfrm>
          <a:prstGeom prst="rect">
            <a:avLst/>
          </a:prstGeom>
          <a:noFill/>
        </p:spPr>
        <p:txBody>
          <a:bodyPr wrap="square" rtlCol="0">
            <a:spAutoFit/>
          </a:bodyPr>
          <a:lstStyle/>
          <a:p>
            <a:pPr>
              <a:defRPr/>
            </a:pPr>
            <a:r>
              <a:rPr lang="en-US" sz="1500" dirty="0">
                <a:solidFill>
                  <a:srgbClr val="FFFFFF"/>
                </a:solidFill>
                <a:latin typeface="Open Sans" panose="020B0606030504020204" pitchFamily="34" charset="0"/>
              </a:rPr>
              <a:t>50, 839 test and train images.</a:t>
            </a:r>
          </a:p>
          <a:p>
            <a:pPr>
              <a:defRPr/>
            </a:pPr>
            <a:r>
              <a:rPr lang="en-US" sz="1500" dirty="0">
                <a:solidFill>
                  <a:srgbClr val="FFFFFF"/>
                </a:solidFill>
                <a:latin typeface="Open Sans" panose="020B0606030504020204" pitchFamily="34" charset="0"/>
                <a:ea typeface="Noto Sans" panose="020B0502040504020204" pitchFamily="34"/>
                <a:cs typeface="Noto Sans" panose="020B0502040504020204" pitchFamily="34"/>
              </a:rPr>
              <a:t>43 classes.</a:t>
            </a:r>
            <a:endParaRPr lang="en-GB" sz="15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89" name="TextBox 88">
            <a:extLst>
              <a:ext uri="{FF2B5EF4-FFF2-40B4-BE49-F238E27FC236}">
                <a16:creationId xmlns:a16="http://schemas.microsoft.com/office/drawing/2014/main" id="{42B519D0-B0BD-4FD1-A533-1436458BE709}"/>
              </a:ext>
            </a:extLst>
          </p:cNvPr>
          <p:cNvSpPr txBox="1"/>
          <p:nvPr/>
        </p:nvSpPr>
        <p:spPr>
          <a:xfrm>
            <a:off x="1412437" y="2713250"/>
            <a:ext cx="1432100" cy="1169551"/>
          </a:xfrm>
          <a:prstGeom prst="rect">
            <a:avLst/>
          </a:prstGeom>
          <a:noFill/>
        </p:spPr>
        <p:txBody>
          <a:bodyPr wrap="square" rtlCol="0">
            <a:spAutoFit/>
          </a:bodyPr>
          <a:lstStyle/>
          <a:p>
            <a:pPr algn="just">
              <a:defRPr/>
            </a:pPr>
            <a:r>
              <a:rPr lang="en-US" sz="7000" b="1" dirty="0">
                <a:solidFill>
                  <a:srgbClr val="CB1B4A"/>
                </a:solidFill>
                <a:latin typeface="Open Sans" panose="020B0606030504020204" pitchFamily="34" charset="0"/>
              </a:rPr>
              <a:t>02</a:t>
            </a:r>
            <a:endParaRPr lang="en-GB" sz="70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91" name="TextBox 90">
            <a:extLst>
              <a:ext uri="{FF2B5EF4-FFF2-40B4-BE49-F238E27FC236}">
                <a16:creationId xmlns:a16="http://schemas.microsoft.com/office/drawing/2014/main" id="{77F655C3-8903-40C8-A187-326B7E8182F7}"/>
              </a:ext>
            </a:extLst>
          </p:cNvPr>
          <p:cNvSpPr txBox="1"/>
          <p:nvPr/>
        </p:nvSpPr>
        <p:spPr>
          <a:xfrm>
            <a:off x="1412437" y="3937331"/>
            <a:ext cx="1432100" cy="1169551"/>
          </a:xfrm>
          <a:prstGeom prst="rect">
            <a:avLst/>
          </a:prstGeom>
          <a:noFill/>
        </p:spPr>
        <p:txBody>
          <a:bodyPr wrap="square" rtlCol="0">
            <a:spAutoFit/>
          </a:bodyPr>
          <a:lstStyle/>
          <a:p>
            <a:pPr algn="just">
              <a:defRPr/>
            </a:pPr>
            <a:r>
              <a:rPr lang="en-US" sz="7000" b="1" dirty="0">
                <a:solidFill>
                  <a:srgbClr val="CB1B4A"/>
                </a:solidFill>
                <a:latin typeface="Open Sans" panose="020B0606030504020204" pitchFamily="34" charset="0"/>
              </a:rPr>
              <a:t>03</a:t>
            </a:r>
            <a:endParaRPr lang="en-GB" sz="7000" b="1" dirty="0">
              <a:solidFill>
                <a:srgbClr val="CB1B4A"/>
              </a:solidFill>
              <a:latin typeface="Noto Sans" panose="020B0502040504020204" pitchFamily="34"/>
              <a:ea typeface="Noto Sans" panose="020B0502040504020204" pitchFamily="34"/>
              <a:cs typeface="Noto Sans" panose="020B0502040504020204" pitchFamily="34"/>
            </a:endParaRPr>
          </a:p>
        </p:txBody>
      </p:sp>
      <p:pic>
        <p:nvPicPr>
          <p:cNvPr id="92" name="Picture 91" descr="Chart&#10;&#10;Description automatically generated">
            <a:extLst>
              <a:ext uri="{FF2B5EF4-FFF2-40B4-BE49-F238E27FC236}">
                <a16:creationId xmlns:a16="http://schemas.microsoft.com/office/drawing/2014/main" id="{9EB1E067-D85B-4B19-A1CF-2EF892909C30}"/>
              </a:ext>
            </a:extLst>
          </p:cNvPr>
          <p:cNvPicPr/>
          <p:nvPr/>
        </p:nvPicPr>
        <p:blipFill rotWithShape="1">
          <a:blip r:embed="rId3" cstate="print">
            <a:extLst>
              <a:ext uri="{28A0092B-C50C-407E-A947-70E740481C1C}">
                <a14:useLocalDpi xmlns:a14="http://schemas.microsoft.com/office/drawing/2010/main" val="0"/>
              </a:ext>
            </a:extLst>
          </a:blip>
          <a:srcRect t="6130" b="1"/>
          <a:stretch/>
        </p:blipFill>
        <p:spPr bwMode="auto">
          <a:xfrm>
            <a:off x="6244716" y="1948347"/>
            <a:ext cx="4949070" cy="1827284"/>
          </a:xfrm>
          <a:prstGeom prst="rect">
            <a:avLst/>
          </a:prstGeom>
          <a:solidFill>
            <a:schemeClr val="bg1"/>
          </a:solid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5719353-542F-4F40-B314-BBA07B0DCEB0}"/>
              </a:ext>
            </a:extLst>
          </p:cNvPr>
          <p:cNvSpPr txBox="1"/>
          <p:nvPr/>
        </p:nvSpPr>
        <p:spPr>
          <a:xfrm>
            <a:off x="7569003" y="4185243"/>
            <a:ext cx="3210560" cy="492443"/>
          </a:xfrm>
          <a:prstGeom prst="rect">
            <a:avLst/>
          </a:prstGeom>
          <a:noFill/>
        </p:spPr>
        <p:txBody>
          <a:bodyPr wrap="square" rtlCol="0">
            <a:spAutoFit/>
          </a:bodyPr>
          <a:lstStyle/>
          <a:p>
            <a:pPr>
              <a:defRPr/>
            </a:pPr>
            <a:r>
              <a:rPr lang="en-US" sz="1300" dirty="0">
                <a:solidFill>
                  <a:srgbClr val="FFFFFF"/>
                </a:solidFill>
                <a:latin typeface="Open Sans" panose="020B0606030504020204" pitchFamily="34" charset="0"/>
              </a:rPr>
              <a:t>Class 3 has the highest image count</a:t>
            </a:r>
          </a:p>
          <a:p>
            <a:pPr>
              <a:defRPr/>
            </a:pPr>
            <a:r>
              <a:rPr lang="en-US" sz="1300" dirty="0">
                <a:solidFill>
                  <a:srgbClr val="FFFFFF"/>
                </a:solidFill>
                <a:latin typeface="Open Sans" panose="020B0606030504020204" pitchFamily="34" charset="0"/>
              </a:rPr>
              <a:t>Class 0 has the lowest image count.</a:t>
            </a:r>
            <a:endParaRPr lang="en-GB" sz="13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1" name="TextBox 10">
            <a:extLst>
              <a:ext uri="{FF2B5EF4-FFF2-40B4-BE49-F238E27FC236}">
                <a16:creationId xmlns:a16="http://schemas.microsoft.com/office/drawing/2014/main" id="{47570E4A-7F21-4203-9417-EAEACCAAF840}"/>
              </a:ext>
            </a:extLst>
          </p:cNvPr>
          <p:cNvSpPr txBox="1"/>
          <p:nvPr/>
        </p:nvSpPr>
        <p:spPr>
          <a:xfrm>
            <a:off x="2700898" y="4130713"/>
            <a:ext cx="2861851" cy="784830"/>
          </a:xfrm>
          <a:prstGeom prst="rect">
            <a:avLst/>
          </a:prstGeom>
          <a:noFill/>
        </p:spPr>
        <p:txBody>
          <a:bodyPr wrap="square" rtlCol="0">
            <a:spAutoFit/>
          </a:bodyPr>
          <a:lstStyle/>
          <a:p>
            <a:pPr>
              <a:defRPr/>
            </a:pPr>
            <a:r>
              <a:rPr lang="en-US" sz="1500" dirty="0">
                <a:solidFill>
                  <a:srgbClr val="FFFFFF"/>
                </a:solidFill>
                <a:latin typeface="Open Sans" panose="020B0606030504020204" pitchFamily="34" charset="0"/>
              </a:rPr>
              <a:t>Imbalanced dataset with higher image counts on certain classes.</a:t>
            </a:r>
            <a:endParaRPr lang="en-GB" sz="15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3" name="Oval 2">
            <a:extLst>
              <a:ext uri="{FF2B5EF4-FFF2-40B4-BE49-F238E27FC236}">
                <a16:creationId xmlns:a16="http://schemas.microsoft.com/office/drawing/2014/main" id="{3975A063-8A57-4B7F-9911-90D75C7F1FC7}"/>
              </a:ext>
            </a:extLst>
          </p:cNvPr>
          <p:cNvSpPr/>
          <p:nvPr/>
        </p:nvSpPr>
        <p:spPr>
          <a:xfrm>
            <a:off x="7436923" y="4254459"/>
            <a:ext cx="132080" cy="117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a:extLst>
              <a:ext uri="{FF2B5EF4-FFF2-40B4-BE49-F238E27FC236}">
                <a16:creationId xmlns:a16="http://schemas.microsoft.com/office/drawing/2014/main" id="{2E664910-CCB5-488F-98B8-2B8B63AEC6D2}"/>
              </a:ext>
            </a:extLst>
          </p:cNvPr>
          <p:cNvSpPr/>
          <p:nvPr/>
        </p:nvSpPr>
        <p:spPr>
          <a:xfrm>
            <a:off x="7436923" y="4473248"/>
            <a:ext cx="132080" cy="117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57043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3FB09-D55A-4C1B-9FA7-7DA229183F7F}"/>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PREPROCESSING</a:t>
            </a:r>
          </a:p>
        </p:txBody>
      </p:sp>
      <p:grpSp>
        <p:nvGrpSpPr>
          <p:cNvPr id="122" name="Group 121">
            <a:extLst>
              <a:ext uri="{FF2B5EF4-FFF2-40B4-BE49-F238E27FC236}">
                <a16:creationId xmlns:a16="http://schemas.microsoft.com/office/drawing/2014/main" id="{16959FB5-0056-4F24-AF82-0CA0310758B5}"/>
              </a:ext>
            </a:extLst>
          </p:cNvPr>
          <p:cNvGrpSpPr/>
          <p:nvPr/>
        </p:nvGrpSpPr>
        <p:grpSpPr>
          <a:xfrm>
            <a:off x="3727450" y="5250956"/>
            <a:ext cx="4624300" cy="717142"/>
            <a:chOff x="3748345" y="5254196"/>
            <a:chExt cx="4582510" cy="710662"/>
          </a:xfrm>
        </p:grpSpPr>
        <p:sp>
          <p:nvSpPr>
            <p:cNvPr id="123" name="Trapezoid 122">
              <a:extLst>
                <a:ext uri="{FF2B5EF4-FFF2-40B4-BE49-F238E27FC236}">
                  <a16:creationId xmlns:a16="http://schemas.microsoft.com/office/drawing/2014/main" id="{D01174E5-8B9D-4C6B-83BF-89BC5B629503}"/>
                </a:ext>
              </a:extLst>
            </p:cNvPr>
            <p:cNvSpPr/>
            <p:nvPr/>
          </p:nvSpPr>
          <p:spPr>
            <a:xfrm>
              <a:off x="3748345" y="5254196"/>
              <a:ext cx="4582510" cy="217498"/>
            </a:xfrm>
            <a:prstGeom prst="trapezoid">
              <a:avLst>
                <a:gd name="adj" fmla="val 111470"/>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651CFDA-3044-4571-92B2-B127FCC1E2BC}"/>
                </a:ext>
              </a:extLst>
            </p:cNvPr>
            <p:cNvSpPr/>
            <p:nvPr/>
          </p:nvSpPr>
          <p:spPr>
            <a:xfrm>
              <a:off x="3748345" y="5471694"/>
              <a:ext cx="4582510" cy="493164"/>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9016915B-B67F-4CF0-AA31-11EAE34A4497}"/>
                </a:ext>
              </a:extLst>
            </p:cNvPr>
            <p:cNvSpPr/>
            <p:nvPr/>
          </p:nvSpPr>
          <p:spPr>
            <a:xfrm>
              <a:off x="4445600" y="5471694"/>
              <a:ext cx="3191875" cy="493164"/>
            </a:xfrm>
            <a:prstGeom prst="rect">
              <a:avLst/>
            </a:prstGeom>
            <a:solidFill>
              <a:srgbClr val="CB1B4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26" name="Trapezoid 125">
              <a:extLst>
                <a:ext uri="{FF2B5EF4-FFF2-40B4-BE49-F238E27FC236}">
                  <a16:creationId xmlns:a16="http://schemas.microsoft.com/office/drawing/2014/main" id="{7C5B2E69-DDF8-4BF9-960C-1B9B99E3A225}"/>
                </a:ext>
              </a:extLst>
            </p:cNvPr>
            <p:cNvSpPr/>
            <p:nvPr/>
          </p:nvSpPr>
          <p:spPr>
            <a:xfrm>
              <a:off x="4445600" y="5254196"/>
              <a:ext cx="3191875" cy="217498"/>
            </a:xfrm>
            <a:prstGeom prst="trapezoid">
              <a:avLst>
                <a:gd name="adj" fmla="val 111470"/>
              </a:avLst>
            </a:prstGeom>
            <a:solidFill>
              <a:srgbClr val="CB1B4A">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sp>
        <p:nvSpPr>
          <p:cNvPr id="127" name="TextBox 126">
            <a:extLst>
              <a:ext uri="{FF2B5EF4-FFF2-40B4-BE49-F238E27FC236}">
                <a16:creationId xmlns:a16="http://schemas.microsoft.com/office/drawing/2014/main" id="{5CFE4523-88B0-473C-8628-ADB0D69AC8C2}"/>
              </a:ext>
            </a:extLst>
          </p:cNvPr>
          <p:cNvSpPr txBox="1"/>
          <p:nvPr/>
        </p:nvSpPr>
        <p:spPr>
          <a:xfrm>
            <a:off x="4403953" y="5565379"/>
            <a:ext cx="3220983" cy="338554"/>
          </a:xfrm>
          <a:prstGeom prst="rect">
            <a:avLst/>
          </a:prstGeom>
          <a:noFill/>
        </p:spPr>
        <p:txBody>
          <a:bodyPr wrap="square" rtlCol="0">
            <a:spAutoFit/>
          </a:bodyPr>
          <a:lstStyle/>
          <a:p>
            <a:pPr algn="ctr">
              <a:defRPr/>
            </a:pPr>
            <a:r>
              <a:rPr lang="en-US" sz="1600" b="1" dirty="0">
                <a:solidFill>
                  <a:srgbClr val="FFFFFF"/>
                </a:solidFill>
                <a:latin typeface="Open Sans" panose="020B0606030504020204" pitchFamily="34" charset="0"/>
                <a:ea typeface="Noto Sans" panose="020B0502040504020204" pitchFamily="34"/>
                <a:cs typeface="Noto Sans" panose="020B0502040504020204" pitchFamily="34"/>
              </a:rPr>
              <a:t>AUGLY</a:t>
            </a:r>
            <a:endParaRPr lang="en-GB" sz="1600" b="1"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28" name="Group 127">
            <a:extLst>
              <a:ext uri="{FF2B5EF4-FFF2-40B4-BE49-F238E27FC236}">
                <a16:creationId xmlns:a16="http://schemas.microsoft.com/office/drawing/2014/main" id="{4C3D83BC-2157-4586-A5F6-8BAEC442B60E}"/>
              </a:ext>
            </a:extLst>
          </p:cNvPr>
          <p:cNvGrpSpPr/>
          <p:nvPr/>
        </p:nvGrpSpPr>
        <p:grpSpPr>
          <a:xfrm>
            <a:off x="3969142" y="4543536"/>
            <a:ext cx="4140916" cy="710662"/>
            <a:chOff x="3969142" y="4543536"/>
            <a:chExt cx="4140916" cy="710662"/>
          </a:xfrm>
        </p:grpSpPr>
        <p:sp>
          <p:nvSpPr>
            <p:cNvPr id="129" name="Trapezoid 128">
              <a:extLst>
                <a:ext uri="{FF2B5EF4-FFF2-40B4-BE49-F238E27FC236}">
                  <a16:creationId xmlns:a16="http://schemas.microsoft.com/office/drawing/2014/main" id="{DF558A1B-E93C-4710-9FD7-667F8E94C3B1}"/>
                </a:ext>
              </a:extLst>
            </p:cNvPr>
            <p:cNvSpPr/>
            <p:nvPr/>
          </p:nvSpPr>
          <p:spPr>
            <a:xfrm>
              <a:off x="3969142" y="4543536"/>
              <a:ext cx="4140916" cy="217498"/>
            </a:xfrm>
            <a:prstGeom prst="trapezoid">
              <a:avLst>
                <a:gd name="adj" fmla="val 111470"/>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32FC04EF-CB91-41C3-81A9-552CF504ABE2}"/>
                </a:ext>
              </a:extLst>
            </p:cNvPr>
            <p:cNvSpPr/>
            <p:nvPr/>
          </p:nvSpPr>
          <p:spPr>
            <a:xfrm>
              <a:off x="3969142" y="4761034"/>
              <a:ext cx="4140916" cy="493164"/>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C65B86A7-0515-4B47-B06C-B78FAFE79BB8}"/>
                </a:ext>
              </a:extLst>
            </p:cNvPr>
            <p:cNvSpPr/>
            <p:nvPr/>
          </p:nvSpPr>
          <p:spPr>
            <a:xfrm>
              <a:off x="4666397" y="4761034"/>
              <a:ext cx="2746407" cy="493164"/>
            </a:xfrm>
            <a:prstGeom prst="rect">
              <a:avLst/>
            </a:prstGeom>
            <a:solidFill>
              <a:srgbClr val="C2C9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2" name="Trapezoid 131">
              <a:extLst>
                <a:ext uri="{FF2B5EF4-FFF2-40B4-BE49-F238E27FC236}">
                  <a16:creationId xmlns:a16="http://schemas.microsoft.com/office/drawing/2014/main" id="{0B4C0AF4-E3EC-4335-A8FB-915C65947069}"/>
                </a:ext>
              </a:extLst>
            </p:cNvPr>
            <p:cNvSpPr/>
            <p:nvPr/>
          </p:nvSpPr>
          <p:spPr>
            <a:xfrm>
              <a:off x="4666397" y="4543536"/>
              <a:ext cx="2746407" cy="217498"/>
            </a:xfrm>
            <a:prstGeom prst="trapezoid">
              <a:avLst>
                <a:gd name="adj" fmla="val 111470"/>
              </a:avLst>
            </a:prstGeom>
            <a:solidFill>
              <a:srgbClr val="C2C923">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3" name="TextBox 132">
              <a:extLst>
                <a:ext uri="{FF2B5EF4-FFF2-40B4-BE49-F238E27FC236}">
                  <a16:creationId xmlns:a16="http://schemas.microsoft.com/office/drawing/2014/main" id="{31841190-AD02-42D1-9B6A-3D964FC6A154}"/>
                </a:ext>
              </a:extLst>
            </p:cNvPr>
            <p:cNvSpPr txBox="1"/>
            <p:nvPr/>
          </p:nvSpPr>
          <p:spPr>
            <a:xfrm>
              <a:off x="4426585" y="4836718"/>
              <a:ext cx="330610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Open Sans" panose="020B0606030504020204" pitchFamily="34" charset="0"/>
                </a:rPr>
                <a:t>Image Data Generator</a:t>
              </a:r>
              <a:endParaRPr kumimoji="0" lang="en-GB" sz="1600" b="1" i="0" u="none" strike="noStrike" kern="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34" name="Group 133">
            <a:extLst>
              <a:ext uri="{FF2B5EF4-FFF2-40B4-BE49-F238E27FC236}">
                <a16:creationId xmlns:a16="http://schemas.microsoft.com/office/drawing/2014/main" id="{9DABABDB-9B5E-4C6F-ABF4-CFCFEA7F2A63}"/>
              </a:ext>
            </a:extLst>
          </p:cNvPr>
          <p:cNvGrpSpPr/>
          <p:nvPr/>
        </p:nvGrpSpPr>
        <p:grpSpPr>
          <a:xfrm>
            <a:off x="4210050" y="3837637"/>
            <a:ext cx="3652838" cy="706791"/>
            <a:chOff x="4189939" y="3832874"/>
            <a:chExt cx="3693511" cy="710661"/>
          </a:xfrm>
        </p:grpSpPr>
        <p:sp>
          <p:nvSpPr>
            <p:cNvPr id="135" name="Trapezoid 134">
              <a:extLst>
                <a:ext uri="{FF2B5EF4-FFF2-40B4-BE49-F238E27FC236}">
                  <a16:creationId xmlns:a16="http://schemas.microsoft.com/office/drawing/2014/main" id="{1CFDAC8F-9CB1-491B-A86C-2600EB4CAE6D}"/>
                </a:ext>
              </a:extLst>
            </p:cNvPr>
            <p:cNvSpPr/>
            <p:nvPr/>
          </p:nvSpPr>
          <p:spPr>
            <a:xfrm>
              <a:off x="4189939" y="3832874"/>
              <a:ext cx="3693511" cy="217498"/>
            </a:xfrm>
            <a:prstGeom prst="trapezoid">
              <a:avLst>
                <a:gd name="adj" fmla="val 111470"/>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4229BD1D-5784-477A-A11D-5D19630787D2}"/>
                </a:ext>
              </a:extLst>
            </p:cNvPr>
            <p:cNvSpPr/>
            <p:nvPr/>
          </p:nvSpPr>
          <p:spPr>
            <a:xfrm>
              <a:off x="4189939" y="4050371"/>
              <a:ext cx="3693511" cy="493164"/>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AD3872FD-FFF7-4187-BC96-7272E22EBC1A}"/>
                </a:ext>
              </a:extLst>
            </p:cNvPr>
            <p:cNvSpPr/>
            <p:nvPr/>
          </p:nvSpPr>
          <p:spPr>
            <a:xfrm>
              <a:off x="4887194" y="4050371"/>
              <a:ext cx="2304812" cy="493164"/>
            </a:xfrm>
            <a:prstGeom prst="rect">
              <a:avLst/>
            </a:prstGeom>
            <a:solidFill>
              <a:srgbClr val="42AF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8" name="Trapezoid 137">
              <a:extLst>
                <a:ext uri="{FF2B5EF4-FFF2-40B4-BE49-F238E27FC236}">
                  <a16:creationId xmlns:a16="http://schemas.microsoft.com/office/drawing/2014/main" id="{8CAD4E8F-8ABA-4C28-8638-8598ABF96D9B}"/>
                </a:ext>
              </a:extLst>
            </p:cNvPr>
            <p:cNvSpPr/>
            <p:nvPr/>
          </p:nvSpPr>
          <p:spPr>
            <a:xfrm>
              <a:off x="4887194" y="3832874"/>
              <a:ext cx="2304812" cy="217498"/>
            </a:xfrm>
            <a:prstGeom prst="trapezoid">
              <a:avLst>
                <a:gd name="adj" fmla="val 111470"/>
              </a:avLst>
            </a:prstGeom>
            <a:solidFill>
              <a:srgbClr val="42AFB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F432C599-99ED-41E7-91E9-F6F18844287C}"/>
                </a:ext>
              </a:extLst>
            </p:cNvPr>
            <p:cNvSpPr txBox="1"/>
            <p:nvPr/>
          </p:nvSpPr>
          <p:spPr>
            <a:xfrm>
              <a:off x="4751517" y="4098281"/>
              <a:ext cx="2570354" cy="3404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Open Sans" panose="020B0606030504020204" pitchFamily="34" charset="0"/>
                </a:rPr>
                <a:t>OpenCV</a:t>
              </a:r>
              <a:endParaRPr kumimoji="0" lang="en-GB" sz="1600" b="1" i="0" u="none" strike="noStrike" kern="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40" name="Group 139">
            <a:extLst>
              <a:ext uri="{FF2B5EF4-FFF2-40B4-BE49-F238E27FC236}">
                <a16:creationId xmlns:a16="http://schemas.microsoft.com/office/drawing/2014/main" id="{EC4221A1-583B-41FE-8545-F17C488F4C39}"/>
              </a:ext>
            </a:extLst>
          </p:cNvPr>
          <p:cNvGrpSpPr/>
          <p:nvPr/>
        </p:nvGrpSpPr>
        <p:grpSpPr>
          <a:xfrm>
            <a:off x="4450987" y="3148119"/>
            <a:ext cx="3179641" cy="696111"/>
            <a:chOff x="4416547" y="3122212"/>
            <a:chExt cx="3246107" cy="710662"/>
          </a:xfrm>
        </p:grpSpPr>
        <p:sp>
          <p:nvSpPr>
            <p:cNvPr id="141" name="Trapezoid 140">
              <a:extLst>
                <a:ext uri="{FF2B5EF4-FFF2-40B4-BE49-F238E27FC236}">
                  <a16:creationId xmlns:a16="http://schemas.microsoft.com/office/drawing/2014/main" id="{AD8534A7-EC57-43C9-ADF2-C672C9A9F54F}"/>
                </a:ext>
              </a:extLst>
            </p:cNvPr>
            <p:cNvSpPr/>
            <p:nvPr/>
          </p:nvSpPr>
          <p:spPr>
            <a:xfrm>
              <a:off x="4422358" y="3122212"/>
              <a:ext cx="3240296" cy="217498"/>
            </a:xfrm>
            <a:prstGeom prst="trapezoid">
              <a:avLst>
                <a:gd name="adj" fmla="val 111470"/>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7ED19A66-976D-487F-9FD3-3C148A061462}"/>
                </a:ext>
              </a:extLst>
            </p:cNvPr>
            <p:cNvSpPr/>
            <p:nvPr/>
          </p:nvSpPr>
          <p:spPr>
            <a:xfrm>
              <a:off x="4416547" y="3339710"/>
              <a:ext cx="3240296" cy="493164"/>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CD2183EF-9932-43D7-B568-8842F3C9B4EA}"/>
                </a:ext>
              </a:extLst>
            </p:cNvPr>
            <p:cNvSpPr/>
            <p:nvPr/>
          </p:nvSpPr>
          <p:spPr>
            <a:xfrm>
              <a:off x="5111864" y="3339710"/>
              <a:ext cx="1859345" cy="493164"/>
            </a:xfrm>
            <a:prstGeom prst="rect">
              <a:avLst/>
            </a:prstGeom>
            <a:solidFill>
              <a:srgbClr val="FCB41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4" name="Trapezoid 143">
              <a:extLst>
                <a:ext uri="{FF2B5EF4-FFF2-40B4-BE49-F238E27FC236}">
                  <a16:creationId xmlns:a16="http://schemas.microsoft.com/office/drawing/2014/main" id="{B5AC5A3F-31EC-46F0-B58E-A1CB5A584CD7}"/>
                </a:ext>
              </a:extLst>
            </p:cNvPr>
            <p:cNvSpPr/>
            <p:nvPr/>
          </p:nvSpPr>
          <p:spPr>
            <a:xfrm>
              <a:off x="5111864" y="3122212"/>
              <a:ext cx="1859345" cy="217498"/>
            </a:xfrm>
            <a:prstGeom prst="trapezoid">
              <a:avLst>
                <a:gd name="adj" fmla="val 111470"/>
              </a:avLst>
            </a:prstGeom>
            <a:solidFill>
              <a:srgbClr val="FCB41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5" name="TextBox 144">
              <a:extLst>
                <a:ext uri="{FF2B5EF4-FFF2-40B4-BE49-F238E27FC236}">
                  <a16:creationId xmlns:a16="http://schemas.microsoft.com/office/drawing/2014/main" id="{05F59AD9-C42C-496F-9157-68334F48D9A2}"/>
                </a:ext>
              </a:extLst>
            </p:cNvPr>
            <p:cNvSpPr txBox="1"/>
            <p:nvPr/>
          </p:nvSpPr>
          <p:spPr>
            <a:xfrm>
              <a:off x="4749994" y="3425271"/>
              <a:ext cx="2570354" cy="3456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Open Sans" panose="020B0606030504020204" pitchFamily="34" charset="0"/>
                </a:rPr>
                <a:t>Normalization</a:t>
              </a:r>
              <a:endParaRPr kumimoji="0" lang="en-GB" sz="1600" b="1" i="0" u="none" strike="noStrike" kern="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46" name="Group 145">
            <a:extLst>
              <a:ext uri="{FF2B5EF4-FFF2-40B4-BE49-F238E27FC236}">
                <a16:creationId xmlns:a16="http://schemas.microsoft.com/office/drawing/2014/main" id="{B5E7BC85-6FD0-4C56-B6C9-B9903AC93600}"/>
              </a:ext>
            </a:extLst>
          </p:cNvPr>
          <p:cNvGrpSpPr/>
          <p:nvPr/>
        </p:nvGrpSpPr>
        <p:grpSpPr>
          <a:xfrm>
            <a:off x="5198914" y="1398154"/>
            <a:ext cx="1675560" cy="1764318"/>
            <a:chOff x="5995988" y="2712903"/>
            <a:chExt cx="2457450" cy="2587625"/>
          </a:xfrm>
        </p:grpSpPr>
        <p:sp>
          <p:nvSpPr>
            <p:cNvPr id="147" name="Freeform 6">
              <a:extLst>
                <a:ext uri="{FF2B5EF4-FFF2-40B4-BE49-F238E27FC236}">
                  <a16:creationId xmlns:a16="http://schemas.microsoft.com/office/drawing/2014/main" id="{0125FC9D-2247-44A6-998C-6763AA6FDC69}"/>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endParaRPr>
            </a:p>
          </p:txBody>
        </p:sp>
        <p:sp>
          <p:nvSpPr>
            <p:cNvPr id="148" name="Freeform 7">
              <a:extLst>
                <a:ext uri="{FF2B5EF4-FFF2-40B4-BE49-F238E27FC236}">
                  <a16:creationId xmlns:a16="http://schemas.microsoft.com/office/drawing/2014/main" id="{1A590A67-F2A2-4EF5-83BB-75BE38D6D9A5}"/>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F39"/>
                </a:solidFill>
                <a:effectLst/>
                <a:uLnTx/>
                <a:uFillTx/>
              </a:endParaRPr>
            </a:p>
          </p:txBody>
        </p:sp>
        <p:sp>
          <p:nvSpPr>
            <p:cNvPr id="149" name="Freeform 8">
              <a:extLst>
                <a:ext uri="{FF2B5EF4-FFF2-40B4-BE49-F238E27FC236}">
                  <a16:creationId xmlns:a16="http://schemas.microsoft.com/office/drawing/2014/main" id="{B524FF53-B253-4AF9-88F2-953A81200DF3}"/>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F39"/>
                </a:solidFill>
                <a:effectLst/>
                <a:uLnTx/>
                <a:uFillTx/>
              </a:endParaRPr>
            </a:p>
          </p:txBody>
        </p:sp>
      </p:grpSp>
      <p:sp>
        <p:nvSpPr>
          <p:cNvPr id="150" name="Oval 149">
            <a:extLst>
              <a:ext uri="{FF2B5EF4-FFF2-40B4-BE49-F238E27FC236}">
                <a16:creationId xmlns:a16="http://schemas.microsoft.com/office/drawing/2014/main" id="{CA4FF436-7D0A-432B-942A-F9B25FA8A6D7}"/>
              </a:ext>
            </a:extLst>
          </p:cNvPr>
          <p:cNvSpPr/>
          <p:nvPr/>
        </p:nvSpPr>
        <p:spPr>
          <a:xfrm>
            <a:off x="5466381" y="3169087"/>
            <a:ext cx="1160133" cy="137729"/>
          </a:xfrm>
          <a:prstGeom prst="ellipse">
            <a:avLst/>
          </a:prstGeom>
          <a:solidFill>
            <a:srgbClr val="0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3FB09-D55A-4C1B-9FA7-7DA229183F7F}"/>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CNN MODEL – METHOD 1</a:t>
            </a:r>
          </a:p>
        </p:txBody>
      </p:sp>
      <p:pic>
        <p:nvPicPr>
          <p:cNvPr id="3" name="Picture 2">
            <a:extLst>
              <a:ext uri="{FF2B5EF4-FFF2-40B4-BE49-F238E27FC236}">
                <a16:creationId xmlns:a16="http://schemas.microsoft.com/office/drawing/2014/main" id="{52BC9760-2F20-41D5-9AC8-663898FABDD7}"/>
              </a:ext>
            </a:extLst>
          </p:cNvPr>
          <p:cNvPicPr>
            <a:picLocks noChangeAspect="1"/>
          </p:cNvPicPr>
          <p:nvPr/>
        </p:nvPicPr>
        <p:blipFill>
          <a:blip r:embed="rId3"/>
          <a:stretch>
            <a:fillRect/>
          </a:stretch>
        </p:blipFill>
        <p:spPr>
          <a:xfrm>
            <a:off x="1032164" y="1724129"/>
            <a:ext cx="10127672" cy="3895259"/>
          </a:xfrm>
          <a:prstGeom prst="rect">
            <a:avLst/>
          </a:prstGeom>
        </p:spPr>
      </p:pic>
    </p:spTree>
    <p:extLst>
      <p:ext uri="{BB962C8B-B14F-4D97-AF65-F5344CB8AC3E}">
        <p14:creationId xmlns:p14="http://schemas.microsoft.com/office/powerpoint/2010/main" val="24543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3FB09-D55A-4C1B-9FA7-7DA229183F7F}"/>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CNN MODEL – METHOD 1</a:t>
            </a:r>
          </a:p>
        </p:txBody>
      </p:sp>
      <p:pic>
        <p:nvPicPr>
          <p:cNvPr id="3" name="Picture 2">
            <a:extLst>
              <a:ext uri="{FF2B5EF4-FFF2-40B4-BE49-F238E27FC236}">
                <a16:creationId xmlns:a16="http://schemas.microsoft.com/office/drawing/2014/main" id="{52BC9760-2F20-41D5-9AC8-663898FABDD7}"/>
              </a:ext>
            </a:extLst>
          </p:cNvPr>
          <p:cNvPicPr>
            <a:picLocks noChangeAspect="1"/>
          </p:cNvPicPr>
          <p:nvPr/>
        </p:nvPicPr>
        <p:blipFill>
          <a:blip r:embed="rId3"/>
          <a:stretch>
            <a:fillRect/>
          </a:stretch>
        </p:blipFill>
        <p:spPr>
          <a:xfrm>
            <a:off x="1032164" y="1724129"/>
            <a:ext cx="10127672" cy="3895259"/>
          </a:xfrm>
          <a:prstGeom prst="rect">
            <a:avLst/>
          </a:prstGeom>
        </p:spPr>
      </p:pic>
      <p:grpSp>
        <p:nvGrpSpPr>
          <p:cNvPr id="14" name="Group 13">
            <a:extLst>
              <a:ext uri="{FF2B5EF4-FFF2-40B4-BE49-F238E27FC236}">
                <a16:creationId xmlns:a16="http://schemas.microsoft.com/office/drawing/2014/main" id="{B6319F31-04E1-41CD-8674-DD1604D199F5}"/>
              </a:ext>
            </a:extLst>
          </p:cNvPr>
          <p:cNvGrpSpPr/>
          <p:nvPr/>
        </p:nvGrpSpPr>
        <p:grpSpPr>
          <a:xfrm>
            <a:off x="783772" y="1458686"/>
            <a:ext cx="10537371" cy="4626429"/>
            <a:chOff x="783772" y="1458686"/>
            <a:chExt cx="10537371" cy="4626429"/>
          </a:xfrm>
        </p:grpSpPr>
        <p:grpSp>
          <p:nvGrpSpPr>
            <p:cNvPr id="15" name="Group 14">
              <a:extLst>
                <a:ext uri="{FF2B5EF4-FFF2-40B4-BE49-F238E27FC236}">
                  <a16:creationId xmlns:a16="http://schemas.microsoft.com/office/drawing/2014/main" id="{CD1784F2-BB3D-4DFD-BC21-17E1297FCA4A}"/>
                </a:ext>
              </a:extLst>
            </p:cNvPr>
            <p:cNvGrpSpPr/>
            <p:nvPr/>
          </p:nvGrpSpPr>
          <p:grpSpPr>
            <a:xfrm>
              <a:off x="783772" y="1458686"/>
              <a:ext cx="10537371" cy="4626429"/>
              <a:chOff x="783772" y="1458686"/>
              <a:chExt cx="10537371" cy="4626429"/>
            </a:xfrm>
          </p:grpSpPr>
          <p:grpSp>
            <p:nvGrpSpPr>
              <p:cNvPr id="17" name="Group 16">
                <a:extLst>
                  <a:ext uri="{FF2B5EF4-FFF2-40B4-BE49-F238E27FC236}">
                    <a16:creationId xmlns:a16="http://schemas.microsoft.com/office/drawing/2014/main" id="{9F791E98-376D-46E5-8690-D21D8963FA73}"/>
                  </a:ext>
                </a:extLst>
              </p:cNvPr>
              <p:cNvGrpSpPr/>
              <p:nvPr/>
            </p:nvGrpSpPr>
            <p:grpSpPr>
              <a:xfrm>
                <a:off x="783772" y="1458686"/>
                <a:ext cx="10537371" cy="4626429"/>
                <a:chOff x="783772" y="1458686"/>
                <a:chExt cx="10537371" cy="4626429"/>
              </a:xfrm>
            </p:grpSpPr>
            <p:sp>
              <p:nvSpPr>
                <p:cNvPr id="19" name="Rectangle 18">
                  <a:extLst>
                    <a:ext uri="{FF2B5EF4-FFF2-40B4-BE49-F238E27FC236}">
                      <a16:creationId xmlns:a16="http://schemas.microsoft.com/office/drawing/2014/main" id="{4570E6AC-3BE6-488B-BB36-8FCF2A75FE0A}"/>
                    </a:ext>
                  </a:extLst>
                </p:cNvPr>
                <p:cNvSpPr/>
                <p:nvPr/>
              </p:nvSpPr>
              <p:spPr>
                <a:xfrm>
                  <a:off x="783772" y="1458686"/>
                  <a:ext cx="10537371" cy="4626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0" name="Picture 19">
                  <a:extLst>
                    <a:ext uri="{FF2B5EF4-FFF2-40B4-BE49-F238E27FC236}">
                      <a16:creationId xmlns:a16="http://schemas.microsoft.com/office/drawing/2014/main" id="{F7F843CE-2413-4F24-9EBF-D45ED874FA0C}"/>
                    </a:ext>
                  </a:extLst>
                </p:cNvPr>
                <p:cNvPicPr>
                  <a:picLocks noChangeAspect="1"/>
                </p:cNvPicPr>
                <p:nvPr/>
              </p:nvPicPr>
              <p:blipFill>
                <a:blip r:embed="rId4"/>
                <a:stretch>
                  <a:fillRect/>
                </a:stretch>
              </p:blipFill>
              <p:spPr>
                <a:xfrm>
                  <a:off x="1188188" y="1663679"/>
                  <a:ext cx="3846811" cy="4128708"/>
                </a:xfrm>
                <a:prstGeom prst="rect">
                  <a:avLst/>
                </a:prstGeom>
              </p:spPr>
            </p:pic>
            <p:pic>
              <p:nvPicPr>
                <p:cNvPr id="21" name="Picture 20">
                  <a:extLst>
                    <a:ext uri="{FF2B5EF4-FFF2-40B4-BE49-F238E27FC236}">
                      <a16:creationId xmlns:a16="http://schemas.microsoft.com/office/drawing/2014/main" id="{EB44E4ED-B9B1-4A12-AA3B-63DE0F1C9DBC}"/>
                    </a:ext>
                  </a:extLst>
                </p:cNvPr>
                <p:cNvPicPr>
                  <a:picLocks noChangeAspect="1"/>
                </p:cNvPicPr>
                <p:nvPr/>
              </p:nvPicPr>
              <p:blipFill>
                <a:blip r:embed="rId5"/>
                <a:stretch>
                  <a:fillRect/>
                </a:stretch>
              </p:blipFill>
              <p:spPr>
                <a:xfrm>
                  <a:off x="5191023" y="2286524"/>
                  <a:ext cx="5968813" cy="3505863"/>
                </a:xfrm>
                <a:prstGeom prst="rect">
                  <a:avLst/>
                </a:prstGeom>
              </p:spPr>
            </p:pic>
          </p:grpSp>
          <p:sp>
            <p:nvSpPr>
              <p:cNvPr id="18" name="TextBox 17">
                <a:extLst>
                  <a:ext uri="{FF2B5EF4-FFF2-40B4-BE49-F238E27FC236}">
                    <a16:creationId xmlns:a16="http://schemas.microsoft.com/office/drawing/2014/main" id="{B4175E22-2E2F-4A5B-AE76-CDBAE241218F}"/>
                  </a:ext>
                </a:extLst>
              </p:cNvPr>
              <p:cNvSpPr txBox="1"/>
              <p:nvPr/>
            </p:nvSpPr>
            <p:spPr>
              <a:xfrm>
                <a:off x="5191023" y="1663679"/>
                <a:ext cx="5968813" cy="353943"/>
              </a:xfrm>
              <a:prstGeom prst="rect">
                <a:avLst/>
              </a:prstGeom>
              <a:solidFill>
                <a:schemeClr val="accent1">
                  <a:lumMod val="20000"/>
                  <a:lumOff val="80000"/>
                </a:schemeClr>
              </a:solidFill>
            </p:spPr>
            <p:txBody>
              <a:bodyPr wrap="square" rtlCol="0">
                <a:spAutoFit/>
              </a:bodyPr>
              <a:lstStyle/>
              <a:p>
                <a:pPr algn="ctr"/>
                <a:r>
                  <a:rPr lang="en-PH" sz="1700" b="1" dirty="0">
                    <a:latin typeface="Open Sans" panose="020B0606030504020204" pitchFamily="34" charset="0"/>
                    <a:ea typeface="Open Sans" panose="020B0606030504020204" pitchFamily="34" charset="0"/>
                    <a:cs typeface="Open Sans" panose="020B0606030504020204" pitchFamily="34" charset="0"/>
                  </a:rPr>
                  <a:t>OVERFITTING REDUCTION TECHNIQUE </a:t>
                </a:r>
              </a:p>
            </p:txBody>
          </p:sp>
        </p:grpSp>
        <p:sp>
          <p:nvSpPr>
            <p:cNvPr id="16" name="Rectangle 15">
              <a:extLst>
                <a:ext uri="{FF2B5EF4-FFF2-40B4-BE49-F238E27FC236}">
                  <a16:creationId xmlns:a16="http://schemas.microsoft.com/office/drawing/2014/main" id="{AAB5FB2B-48E8-446C-8A65-E3BDA957B21A}"/>
                </a:ext>
              </a:extLst>
            </p:cNvPr>
            <p:cNvSpPr/>
            <p:nvPr/>
          </p:nvSpPr>
          <p:spPr>
            <a:xfrm>
              <a:off x="5246914" y="5421086"/>
              <a:ext cx="2525486" cy="27820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2" name="Graphic 21" descr="Checkmark with solid fill">
            <a:extLst>
              <a:ext uri="{FF2B5EF4-FFF2-40B4-BE49-F238E27FC236}">
                <a16:creationId xmlns:a16="http://schemas.microsoft.com/office/drawing/2014/main" id="{63DBD9D9-098E-407C-A089-6E4751A7CA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73167" y="1626273"/>
            <a:ext cx="379290" cy="379290"/>
          </a:xfrm>
          <a:prstGeom prst="rect">
            <a:avLst/>
          </a:prstGeom>
        </p:spPr>
      </p:pic>
    </p:spTree>
    <p:extLst>
      <p:ext uri="{BB962C8B-B14F-4D97-AF65-F5344CB8AC3E}">
        <p14:creationId xmlns:p14="http://schemas.microsoft.com/office/powerpoint/2010/main" val="9439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CNN MODEL – METHOD 2</a:t>
            </a:r>
          </a:p>
        </p:txBody>
      </p:sp>
      <p:sp>
        <p:nvSpPr>
          <p:cNvPr id="320" name="Oval 319">
            <a:extLst>
              <a:ext uri="{FF2B5EF4-FFF2-40B4-BE49-F238E27FC236}">
                <a16:creationId xmlns:a16="http://schemas.microsoft.com/office/drawing/2014/main" id="{8B37B1E2-682C-4612-8107-A5960B286FDD}"/>
              </a:ext>
            </a:extLst>
          </p:cNvPr>
          <p:cNvSpPr/>
          <p:nvPr/>
        </p:nvSpPr>
        <p:spPr>
          <a:xfrm>
            <a:off x="4731119" y="4942979"/>
            <a:ext cx="309214" cy="30777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321" name="TextBox 320">
            <a:extLst>
              <a:ext uri="{FF2B5EF4-FFF2-40B4-BE49-F238E27FC236}">
                <a16:creationId xmlns:a16="http://schemas.microsoft.com/office/drawing/2014/main" id="{90F0F4F6-F160-475B-A123-2C4D35EC6270}"/>
              </a:ext>
            </a:extLst>
          </p:cNvPr>
          <p:cNvSpPr txBox="1"/>
          <p:nvPr/>
        </p:nvSpPr>
        <p:spPr>
          <a:xfrm>
            <a:off x="5148417" y="4942979"/>
            <a:ext cx="3821411" cy="307777"/>
          </a:xfrm>
          <a:prstGeom prst="rect">
            <a:avLst/>
          </a:prstGeom>
          <a:noFill/>
        </p:spPr>
        <p:txBody>
          <a:bodyPr wrap="square" rtlCol="0">
            <a:spAutoFit/>
          </a:bodyPr>
          <a:lstStyle/>
          <a:p>
            <a:r>
              <a:rPr lang="en-PH"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Classic LeNet 5 model architecture</a:t>
            </a:r>
          </a:p>
        </p:txBody>
      </p:sp>
      <p:pic>
        <p:nvPicPr>
          <p:cNvPr id="11" name="Picture 10">
            <a:extLst>
              <a:ext uri="{FF2B5EF4-FFF2-40B4-BE49-F238E27FC236}">
                <a16:creationId xmlns:a16="http://schemas.microsoft.com/office/drawing/2014/main" id="{56B84941-D06C-4283-8109-9A489E845E12}"/>
              </a:ext>
            </a:extLst>
          </p:cNvPr>
          <p:cNvPicPr>
            <a:picLocks noChangeAspect="1"/>
          </p:cNvPicPr>
          <p:nvPr/>
        </p:nvPicPr>
        <p:blipFill>
          <a:blip r:embed="rId3"/>
          <a:stretch>
            <a:fillRect/>
          </a:stretch>
        </p:blipFill>
        <p:spPr>
          <a:xfrm>
            <a:off x="1674957" y="2093359"/>
            <a:ext cx="9858086" cy="2304488"/>
          </a:xfrm>
          <a:prstGeom prst="rect">
            <a:avLst/>
          </a:prstGeom>
        </p:spPr>
      </p:pic>
    </p:spTree>
    <p:extLst>
      <p:ext uri="{BB962C8B-B14F-4D97-AF65-F5344CB8AC3E}">
        <p14:creationId xmlns:p14="http://schemas.microsoft.com/office/powerpoint/2010/main" val="3710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Box 318">
            <a:extLst>
              <a:ext uri="{FF2B5EF4-FFF2-40B4-BE49-F238E27FC236}">
                <a16:creationId xmlns:a16="http://schemas.microsoft.com/office/drawing/2014/main" id="{25F17830-36E6-4ED8-BCF0-FA8CB55BC451}"/>
              </a:ext>
            </a:extLst>
          </p:cNvPr>
          <p:cNvSpPr txBox="1"/>
          <p:nvPr/>
        </p:nvSpPr>
        <p:spPr>
          <a:xfrm>
            <a:off x="783772" y="511629"/>
            <a:ext cx="10624456" cy="553998"/>
          </a:xfrm>
          <a:prstGeom prst="rect">
            <a:avLst/>
          </a:prstGeom>
          <a:noFill/>
        </p:spPr>
        <p:txBody>
          <a:bodyPr wrap="square" rtlCol="0">
            <a:spAutoFit/>
          </a:bodyPr>
          <a:lstStyle/>
          <a:p>
            <a:pPr algn="ctr"/>
            <a:r>
              <a:rPr lang="en-PH" sz="3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CNN MODEL – METHOD 2</a:t>
            </a:r>
          </a:p>
        </p:txBody>
      </p:sp>
      <p:sp>
        <p:nvSpPr>
          <p:cNvPr id="320" name="Oval 319">
            <a:extLst>
              <a:ext uri="{FF2B5EF4-FFF2-40B4-BE49-F238E27FC236}">
                <a16:creationId xmlns:a16="http://schemas.microsoft.com/office/drawing/2014/main" id="{8B37B1E2-682C-4612-8107-A5960B286FDD}"/>
              </a:ext>
            </a:extLst>
          </p:cNvPr>
          <p:cNvSpPr/>
          <p:nvPr/>
        </p:nvSpPr>
        <p:spPr>
          <a:xfrm>
            <a:off x="4731119" y="4942979"/>
            <a:ext cx="309214" cy="30777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321" name="TextBox 320">
            <a:extLst>
              <a:ext uri="{FF2B5EF4-FFF2-40B4-BE49-F238E27FC236}">
                <a16:creationId xmlns:a16="http://schemas.microsoft.com/office/drawing/2014/main" id="{90F0F4F6-F160-475B-A123-2C4D35EC6270}"/>
              </a:ext>
            </a:extLst>
          </p:cNvPr>
          <p:cNvSpPr txBox="1"/>
          <p:nvPr/>
        </p:nvSpPr>
        <p:spPr>
          <a:xfrm>
            <a:off x="5148417" y="4942979"/>
            <a:ext cx="3821411" cy="307777"/>
          </a:xfrm>
          <a:prstGeom prst="rect">
            <a:avLst/>
          </a:prstGeom>
          <a:noFill/>
        </p:spPr>
        <p:txBody>
          <a:bodyPr wrap="square" rtlCol="0">
            <a:spAutoFit/>
          </a:bodyPr>
          <a:lstStyle/>
          <a:p>
            <a:r>
              <a:rPr lang="en-PH"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Classic LeNet 5 model architecture</a:t>
            </a:r>
          </a:p>
        </p:txBody>
      </p:sp>
      <p:pic>
        <p:nvPicPr>
          <p:cNvPr id="11" name="Picture 10">
            <a:extLst>
              <a:ext uri="{FF2B5EF4-FFF2-40B4-BE49-F238E27FC236}">
                <a16:creationId xmlns:a16="http://schemas.microsoft.com/office/drawing/2014/main" id="{56B84941-D06C-4283-8109-9A489E845E12}"/>
              </a:ext>
            </a:extLst>
          </p:cNvPr>
          <p:cNvPicPr>
            <a:picLocks noChangeAspect="1"/>
          </p:cNvPicPr>
          <p:nvPr/>
        </p:nvPicPr>
        <p:blipFill>
          <a:blip r:embed="rId3"/>
          <a:stretch>
            <a:fillRect/>
          </a:stretch>
        </p:blipFill>
        <p:spPr>
          <a:xfrm>
            <a:off x="1674957" y="2093359"/>
            <a:ext cx="9858086" cy="2304488"/>
          </a:xfrm>
          <a:prstGeom prst="rect">
            <a:avLst/>
          </a:prstGeom>
        </p:spPr>
      </p:pic>
      <p:grpSp>
        <p:nvGrpSpPr>
          <p:cNvPr id="6" name="Group 5">
            <a:extLst>
              <a:ext uri="{FF2B5EF4-FFF2-40B4-BE49-F238E27FC236}">
                <a16:creationId xmlns:a16="http://schemas.microsoft.com/office/drawing/2014/main" id="{C5D35354-F26D-45B6-8D63-6422B8E1A745}"/>
              </a:ext>
            </a:extLst>
          </p:cNvPr>
          <p:cNvGrpSpPr/>
          <p:nvPr/>
        </p:nvGrpSpPr>
        <p:grpSpPr>
          <a:xfrm>
            <a:off x="916970" y="1458686"/>
            <a:ext cx="10491258" cy="4626429"/>
            <a:chOff x="1246010" y="1458686"/>
            <a:chExt cx="9857419" cy="4626429"/>
          </a:xfrm>
        </p:grpSpPr>
        <p:sp>
          <p:nvSpPr>
            <p:cNvPr id="7" name="Rectangle 6">
              <a:extLst>
                <a:ext uri="{FF2B5EF4-FFF2-40B4-BE49-F238E27FC236}">
                  <a16:creationId xmlns:a16="http://schemas.microsoft.com/office/drawing/2014/main" id="{43F4E6BD-E85E-4CE1-8F26-5D1F1176E0A5}"/>
                </a:ext>
              </a:extLst>
            </p:cNvPr>
            <p:cNvSpPr/>
            <p:nvPr/>
          </p:nvSpPr>
          <p:spPr>
            <a:xfrm>
              <a:off x="1246010" y="1458686"/>
              <a:ext cx="9857419" cy="4626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8" name="Picture 7" descr="Table&#10;&#10;Description automatically generated">
              <a:extLst>
                <a:ext uri="{FF2B5EF4-FFF2-40B4-BE49-F238E27FC236}">
                  <a16:creationId xmlns:a16="http://schemas.microsoft.com/office/drawing/2014/main" id="{AAE9F123-1707-49FE-8E0E-CB65BD344B26}"/>
                </a:ext>
              </a:extLst>
            </p:cNvPr>
            <p:cNvPicPr>
              <a:picLocks noChangeAspect="1"/>
            </p:cNvPicPr>
            <p:nvPr/>
          </p:nvPicPr>
          <p:blipFill>
            <a:blip r:embed="rId4"/>
            <a:stretch>
              <a:fillRect/>
            </a:stretch>
          </p:blipFill>
          <p:spPr>
            <a:xfrm>
              <a:off x="1451838" y="1701957"/>
              <a:ext cx="4947669" cy="4139886"/>
            </a:xfrm>
            <a:prstGeom prst="rect">
              <a:avLst/>
            </a:prstGeom>
          </p:spPr>
        </p:pic>
        <p:pic>
          <p:nvPicPr>
            <p:cNvPr id="9" name="Picture 2">
              <a:extLst>
                <a:ext uri="{FF2B5EF4-FFF2-40B4-BE49-F238E27FC236}">
                  <a16:creationId xmlns:a16="http://schemas.microsoft.com/office/drawing/2014/main" id="{A850BAF0-BF68-45B0-83DE-8909BA18D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224" y="2778156"/>
              <a:ext cx="4219766" cy="15967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BF706ED-DAE1-4CB4-AC55-D1F5190803AB}"/>
                </a:ext>
              </a:extLst>
            </p:cNvPr>
            <p:cNvSpPr txBox="1"/>
            <p:nvPr/>
          </p:nvSpPr>
          <p:spPr>
            <a:xfrm>
              <a:off x="6726224" y="1818498"/>
              <a:ext cx="4219766" cy="615553"/>
            </a:xfrm>
            <a:prstGeom prst="rect">
              <a:avLst/>
            </a:prstGeom>
            <a:solidFill>
              <a:schemeClr val="accent1">
                <a:lumMod val="20000"/>
                <a:lumOff val="80000"/>
              </a:schemeClr>
            </a:solidFill>
          </p:spPr>
          <p:txBody>
            <a:bodyPr wrap="square" rtlCol="0">
              <a:spAutoFit/>
            </a:bodyPr>
            <a:lstStyle/>
            <a:p>
              <a:pPr algn="ctr"/>
              <a:r>
                <a:rPr lang="en-PH" sz="1700" b="1" dirty="0">
                  <a:latin typeface="Open Sans" panose="020B0606030504020204" pitchFamily="34" charset="0"/>
                  <a:ea typeface="Open Sans" panose="020B0606030504020204" pitchFamily="34" charset="0"/>
                  <a:cs typeface="Open Sans" panose="020B0606030504020204" pitchFamily="34" charset="0"/>
                </a:rPr>
                <a:t>OVERFITTING REDUCTION </a:t>
              </a:r>
            </a:p>
            <a:p>
              <a:pPr algn="ctr"/>
              <a:r>
                <a:rPr lang="en-PH" sz="1700" b="1" dirty="0">
                  <a:latin typeface="Open Sans" panose="020B0606030504020204" pitchFamily="34" charset="0"/>
                  <a:ea typeface="Open Sans" panose="020B0606030504020204" pitchFamily="34" charset="0"/>
                  <a:cs typeface="Open Sans" panose="020B0606030504020204" pitchFamily="34" charset="0"/>
                </a:rPr>
                <a:t>TECHNIQUE </a:t>
              </a:r>
            </a:p>
          </p:txBody>
        </p:sp>
        <p:sp>
          <p:nvSpPr>
            <p:cNvPr id="12" name="TextBox 11">
              <a:extLst>
                <a:ext uri="{FF2B5EF4-FFF2-40B4-BE49-F238E27FC236}">
                  <a16:creationId xmlns:a16="http://schemas.microsoft.com/office/drawing/2014/main" id="{9F001BB5-4B3E-4CCD-9E92-61DD00805F44}"/>
                </a:ext>
              </a:extLst>
            </p:cNvPr>
            <p:cNvSpPr txBox="1"/>
            <p:nvPr/>
          </p:nvSpPr>
          <p:spPr>
            <a:xfrm>
              <a:off x="6847114" y="4626429"/>
              <a:ext cx="4098876" cy="553998"/>
            </a:xfrm>
            <a:prstGeom prst="rect">
              <a:avLst/>
            </a:prstGeom>
            <a:noFill/>
          </p:spPr>
          <p:txBody>
            <a:bodyPr wrap="square" rtlCol="0">
              <a:spAutoFit/>
            </a:bodyPr>
            <a:lstStyle/>
            <a:p>
              <a:r>
                <a:rPr lang="en-PH" sz="1500" dirty="0">
                  <a:latin typeface="Open Sans" panose="020B0606030504020204" pitchFamily="34" charset="0"/>
                  <a:ea typeface="Open Sans" panose="020B0606030504020204" pitchFamily="34" charset="0"/>
                  <a:cs typeface="Open Sans" panose="020B0606030504020204" pitchFamily="34" charset="0"/>
                </a:rPr>
                <a:t>This model adopted the classic LeNet architecture + dropout to reduce overfitting. </a:t>
              </a:r>
            </a:p>
          </p:txBody>
        </p:sp>
        <p:pic>
          <p:nvPicPr>
            <p:cNvPr id="13" name="Picture 12">
              <a:extLst>
                <a:ext uri="{FF2B5EF4-FFF2-40B4-BE49-F238E27FC236}">
                  <a16:creationId xmlns:a16="http://schemas.microsoft.com/office/drawing/2014/main" id="{9BDB75F9-45CC-4BDA-B98C-9D03DDF12CD2}"/>
                </a:ext>
              </a:extLst>
            </p:cNvPr>
            <p:cNvPicPr>
              <a:picLocks noChangeAspect="1"/>
            </p:cNvPicPr>
            <p:nvPr/>
          </p:nvPicPr>
          <p:blipFill>
            <a:blip r:embed="rId6"/>
            <a:stretch>
              <a:fillRect/>
            </a:stretch>
          </p:blipFill>
          <p:spPr>
            <a:xfrm>
              <a:off x="6946627" y="5244048"/>
              <a:ext cx="3322619" cy="329438"/>
            </a:xfrm>
            <a:prstGeom prst="rect">
              <a:avLst/>
            </a:prstGeom>
            <a:ln w="28575">
              <a:solidFill>
                <a:schemeClr val="accent4"/>
              </a:solidFill>
            </a:ln>
          </p:spPr>
        </p:pic>
      </p:grpSp>
      <p:pic>
        <p:nvPicPr>
          <p:cNvPr id="14" name="Graphic 13" descr="Checkmark with solid fill">
            <a:extLst>
              <a:ext uri="{FF2B5EF4-FFF2-40B4-BE49-F238E27FC236}">
                <a16:creationId xmlns:a16="http://schemas.microsoft.com/office/drawing/2014/main" id="{273A4698-777F-4F0F-AFCF-95872AB65F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6899" y="1936629"/>
            <a:ext cx="379290" cy="379290"/>
          </a:xfrm>
          <a:prstGeom prst="rect">
            <a:avLst/>
          </a:prstGeom>
        </p:spPr>
      </p:pic>
    </p:spTree>
    <p:extLst>
      <p:ext uri="{BB962C8B-B14F-4D97-AF65-F5344CB8AC3E}">
        <p14:creationId xmlns:p14="http://schemas.microsoft.com/office/powerpoint/2010/main" val="390947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760</Words>
  <Application>Microsoft Office PowerPoint</Application>
  <PresentationFormat>Widescreen</PresentationFormat>
  <Paragraphs>85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Noto Sans</vt:lpstr>
      <vt:lpstr>Open Sans</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 Angelica Serrano</dc:creator>
  <cp:lastModifiedBy>Ma. Angelica Serrano</cp:lastModifiedBy>
  <cp:revision>1</cp:revision>
  <dcterms:created xsi:type="dcterms:W3CDTF">2021-08-10T02:09:42Z</dcterms:created>
  <dcterms:modified xsi:type="dcterms:W3CDTF">2021-08-10T07:05:03Z</dcterms:modified>
</cp:coreProperties>
</file>