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B7EC-E2F4-1940-A6E1-09F31BD6B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AB606-39D5-F248-8629-8B288A189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2DD51-CB14-2F40-AC39-25A892EE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6E97-C1FE-CD41-B487-792A30DB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B445-AA76-3946-8852-DD610FE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454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9FE6-A045-1B4D-985C-DEA85F4E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700F-26B6-F846-BD46-BBD64902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96EF-B76D-314F-9A5C-FC0421E1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AC7D-96A0-BE44-84A1-010BFAFB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D548-1D89-1547-A321-302479C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921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A75F3-5056-584D-9E2F-C62F3A13A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EAA7D-640A-1E4E-9E0D-973E2B97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30CA0-7A19-F744-8ACE-253CDA0A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DDF9-FEFB-E84B-83C2-87749CE8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3889-BF68-B64E-AFFC-0B0E1C56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191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B626-FD3C-F44F-ADF6-F44FF5BD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3881-4DDB-DA40-924B-659EC9EA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E95C-CB83-1A43-9FB3-71F925BD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2D78-5D1C-EF48-9F6E-1D667657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2BDB-DBC5-7544-9F39-EB406C96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519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4553-378D-5A43-ACA0-A2C8927C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C0F3-1474-D94F-9A77-7F2762E1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FC0C-24E8-BB47-AB45-732A9DFC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5903E-983D-AC4B-A928-16E08F8D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ED93-2A41-E64B-85E4-6C56C677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22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D28C-F48F-7E4D-B362-D40AA311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BE78-35CC-734C-B5E1-9796E721F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4A3EF-BB1A-0141-BCFC-40F7AE364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F02A-2340-CC46-B730-3A69DABB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9073-45B9-D34B-B262-82DCFE9D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CC6F7-3800-0A42-BB66-7B16D64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403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E53-9326-A145-96AE-B39014A7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9A91-7728-1D42-A4F4-53F29AC5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A6358-184B-0741-A2CA-B3D29EC5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4168E-E7C4-A64F-AAFB-DA6F2A33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FE819-3A3F-F646-9A51-B41B6B864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84E24-9A01-D641-A348-6C7BD44F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86DC3-EE23-1B42-9C87-9BAF52A1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6332C-B0F8-094F-9FF7-D5D9384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82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C8AE-3570-D34C-A0D6-A2748BA9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5B445-629C-1343-B83A-7E960A14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40AA9-0657-3149-BA4D-E6A15AE0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88441-6FA0-A44B-A41C-5D66C16E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51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78D76-7748-0947-BFF5-D1578992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82554-EFF6-564D-A86D-C55F045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7E50-535A-CC4D-AC4D-4AC7358A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881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B1E8-67BB-8D4F-AE82-AE4E9DF7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3E2A-5D7A-B14A-95B6-F314D761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0CFAF-76A9-6F4A-8C4A-68413030D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8F5FB-0E73-0342-86B3-17AA2C5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74F02-9C06-9440-A091-9942EA39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8626-5AE0-854C-89F9-ABCCEA0F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6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522A-320B-5C49-A2D7-5476E718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E67DD-EF41-E44A-B561-18EDB77DB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3A08A-6E55-3B4D-B947-218BD2D0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304C8-F89E-F748-B76F-57A9CDD2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B9FF-3932-5045-81F1-88CFCF0D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4DB4-550C-A746-B097-FA3C9B71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206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3C50C-874F-704E-AEE9-A2116764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7D2C-F41A-AE4D-8C63-EDCCE529E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235F0-1B66-3645-8F29-579F373E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7A03E-BB78-204D-82BC-1D3793CD9FDD}" type="datetimeFigureOut">
              <a:rPr lang="en-DK" smtClean="0"/>
              <a:t>24/08/2020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8AB1-7C51-2748-A1EE-D61573007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D436-F3F9-6744-999C-B76265B37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DC80-AF0F-CD45-B0F3-79CE17F230C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55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71BE0-A9ED-2243-90A6-2EC0E8DB7B56}"/>
              </a:ext>
            </a:extLst>
          </p:cNvPr>
          <p:cNvSpPr txBox="1"/>
          <p:nvPr/>
        </p:nvSpPr>
        <p:spPr>
          <a:xfrm>
            <a:off x="199900" y="82804"/>
            <a:ext cx="34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dirty="0">
                <a:latin typeface="Garamond" panose="02020404030301010803" pitchFamily="18" charset="0"/>
              </a:rPr>
              <a:t>Projekt-design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6E0780-ECB9-DE40-BC5A-271E4ADFD272}"/>
              </a:ext>
            </a:extLst>
          </p:cNvPr>
          <p:cNvSpPr/>
          <p:nvPr/>
        </p:nvSpPr>
        <p:spPr>
          <a:xfrm>
            <a:off x="1732807" y="544469"/>
            <a:ext cx="2683824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Hvorfor annoncerer politikere som de gør?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D52E8-CE00-0F4F-9AD9-C2CB29392B41}"/>
              </a:ext>
            </a:extLst>
          </p:cNvPr>
          <p:cNvSpPr/>
          <p:nvPr/>
        </p:nvSpPr>
        <p:spPr>
          <a:xfrm>
            <a:off x="5588331" y="544469"/>
            <a:ext cx="2683824" cy="736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Hvilken effekt har strategien?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59B5C-B4FE-2942-8581-A84A5AFA140F}"/>
              </a:ext>
            </a:extLst>
          </p:cNvPr>
          <p:cNvSpPr/>
          <p:nvPr/>
        </p:nvSpPr>
        <p:spPr>
          <a:xfrm>
            <a:off x="1732807" y="1718930"/>
            <a:ext cx="2683824" cy="736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Data fra Facebook Ad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A7DEC-5F56-6042-B328-6C8D8A24C702}"/>
              </a:ext>
            </a:extLst>
          </p:cNvPr>
          <p:cNvSpPr/>
          <p:nvPr/>
        </p:nvSpPr>
        <p:spPr>
          <a:xfrm>
            <a:off x="1732807" y="2893391"/>
            <a:ext cx="2683824" cy="964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Strukturer fra kørte annoncer viser forskellige strategier/typer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1F21F-BD5A-504D-9523-9DEF3B9CFC1E}"/>
              </a:ext>
            </a:extLst>
          </p:cNvPr>
          <p:cNvSpPr/>
          <p:nvPr/>
        </p:nvSpPr>
        <p:spPr>
          <a:xfrm>
            <a:off x="5588331" y="1718930"/>
            <a:ext cx="2683824" cy="736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Survey-eskperiment m. annonce-stimulus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B6285-0BA8-A64E-B9E0-C9A7F3F92656}"/>
              </a:ext>
            </a:extLst>
          </p:cNvPr>
          <p:cNvSpPr/>
          <p:nvPr/>
        </p:nvSpPr>
        <p:spPr>
          <a:xfrm>
            <a:off x="5588331" y="2893391"/>
            <a:ext cx="2683824" cy="9642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Effekter af annoncer/strategier på grupper af vælgere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20B15-AB5F-D345-9422-F50040923697}"/>
              </a:ext>
            </a:extLst>
          </p:cNvPr>
          <p:cNvSpPr txBox="1"/>
          <p:nvPr/>
        </p:nvSpPr>
        <p:spPr>
          <a:xfrm>
            <a:off x="8500754" y="727938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Garamond" panose="02020404030301010803" pitchFamily="18" charset="0"/>
              </a:rPr>
              <a:t>Overordnede spørgsmål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345F9-A0F9-5443-BAC0-6023BCCA1DE2}"/>
              </a:ext>
            </a:extLst>
          </p:cNvPr>
          <p:cNvSpPr txBox="1"/>
          <p:nvPr/>
        </p:nvSpPr>
        <p:spPr>
          <a:xfrm>
            <a:off x="8500754" y="1902399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Garamond" panose="02020404030301010803" pitchFamily="18" charset="0"/>
              </a:rPr>
              <a:t>Empiri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43C63-6126-C94B-B2E4-669178E5FFAE}"/>
              </a:ext>
            </a:extLst>
          </p:cNvPr>
          <p:cNvSpPr txBox="1"/>
          <p:nvPr/>
        </p:nvSpPr>
        <p:spPr>
          <a:xfrm>
            <a:off x="8500704" y="3072510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Garamond" panose="02020404030301010803" pitchFamily="18" charset="0"/>
              </a:rPr>
              <a:t>Statistiske modeller Modelspecifikation ud fra teori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BED0-6C36-AB4F-B265-9D87BCA68981}"/>
              </a:ext>
            </a:extLst>
          </p:cNvPr>
          <p:cNvCxnSpPr>
            <a:cxnSpLocks/>
          </p:cNvCxnSpPr>
          <p:nvPr/>
        </p:nvCxnSpPr>
        <p:spPr>
          <a:xfrm>
            <a:off x="3074719" y="1280739"/>
            <a:ext cx="0" cy="307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ACDCA2-3E8A-CC4C-933F-6DAC2D23EEDD}"/>
              </a:ext>
            </a:extLst>
          </p:cNvPr>
          <p:cNvCxnSpPr>
            <a:cxnSpLocks/>
          </p:cNvCxnSpPr>
          <p:nvPr/>
        </p:nvCxnSpPr>
        <p:spPr>
          <a:xfrm>
            <a:off x="3074719" y="2455200"/>
            <a:ext cx="0" cy="307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F44EB7-DEE0-0046-B20E-8283E01ED14C}"/>
              </a:ext>
            </a:extLst>
          </p:cNvPr>
          <p:cNvCxnSpPr>
            <a:cxnSpLocks/>
          </p:cNvCxnSpPr>
          <p:nvPr/>
        </p:nvCxnSpPr>
        <p:spPr>
          <a:xfrm>
            <a:off x="6928264" y="1280739"/>
            <a:ext cx="0" cy="307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CBE781-F883-6842-865A-714A469D3537}"/>
              </a:ext>
            </a:extLst>
          </p:cNvPr>
          <p:cNvCxnSpPr>
            <a:cxnSpLocks/>
          </p:cNvCxnSpPr>
          <p:nvPr/>
        </p:nvCxnSpPr>
        <p:spPr>
          <a:xfrm>
            <a:off x="6902534" y="2455200"/>
            <a:ext cx="0" cy="307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BCD387-0E39-BF41-8333-DE8BA4E1F88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16631" y="2087066"/>
            <a:ext cx="1080654" cy="1288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BA1F0E-FC50-0C46-A494-BFFD262B24CA}"/>
              </a:ext>
            </a:extLst>
          </p:cNvPr>
          <p:cNvCxnSpPr>
            <a:cxnSpLocks/>
          </p:cNvCxnSpPr>
          <p:nvPr/>
        </p:nvCxnSpPr>
        <p:spPr>
          <a:xfrm>
            <a:off x="8500754" y="410297"/>
            <a:ext cx="0" cy="6198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306FB4-18D7-D64B-966F-363FAE5A3F8A}"/>
              </a:ext>
            </a:extLst>
          </p:cNvPr>
          <p:cNvSpPr/>
          <p:nvPr/>
        </p:nvSpPr>
        <p:spPr>
          <a:xfrm>
            <a:off x="4416631" y="544469"/>
            <a:ext cx="1171700" cy="7362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B6FA2F-4AFE-D14E-B58B-7F0396A5DCC1}"/>
              </a:ext>
            </a:extLst>
          </p:cNvPr>
          <p:cNvSpPr/>
          <p:nvPr/>
        </p:nvSpPr>
        <p:spPr>
          <a:xfrm>
            <a:off x="1761505" y="4295876"/>
            <a:ext cx="6510601" cy="612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Analyse af, hvorfor politikere annoncerer som de gør og hvilken effekt strategien har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0445A-C61E-CB4C-A322-2B07BA7418D1}"/>
              </a:ext>
            </a:extLst>
          </p:cNvPr>
          <p:cNvSpPr/>
          <p:nvPr/>
        </p:nvSpPr>
        <p:spPr>
          <a:xfrm>
            <a:off x="1761504" y="5131612"/>
            <a:ext cx="6510601" cy="612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Diskussion / perspektivering. Bruger danske politikere så også den mest effektfulde annoncestrategi? Kan vi stole på resultaterne?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D173B-ABBB-1A4B-8BE4-74098B7ECCC2}"/>
              </a:ext>
            </a:extLst>
          </p:cNvPr>
          <p:cNvSpPr/>
          <p:nvPr/>
        </p:nvSpPr>
        <p:spPr>
          <a:xfrm>
            <a:off x="1761504" y="5995843"/>
            <a:ext cx="6510601" cy="612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Konklusion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3FF6B9-97B5-A440-8B47-1F57306021A8}"/>
              </a:ext>
            </a:extLst>
          </p:cNvPr>
          <p:cNvCxnSpPr>
            <a:cxnSpLocks/>
          </p:cNvCxnSpPr>
          <p:nvPr/>
        </p:nvCxnSpPr>
        <p:spPr>
          <a:xfrm>
            <a:off x="3718463" y="3857685"/>
            <a:ext cx="291937" cy="399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B63B1C-2467-314F-909F-291B68AE5F0B}"/>
              </a:ext>
            </a:extLst>
          </p:cNvPr>
          <p:cNvCxnSpPr>
            <a:cxnSpLocks/>
          </p:cNvCxnSpPr>
          <p:nvPr/>
        </p:nvCxnSpPr>
        <p:spPr>
          <a:xfrm flipH="1">
            <a:off x="5641274" y="3856489"/>
            <a:ext cx="307767" cy="439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711F097-86AA-6B48-B250-875829BD8099}"/>
              </a:ext>
            </a:extLst>
          </p:cNvPr>
          <p:cNvSpPr txBox="1"/>
          <p:nvPr/>
        </p:nvSpPr>
        <p:spPr>
          <a:xfrm>
            <a:off x="8500754" y="4417597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Garamond" panose="02020404030301010803" pitchFamily="18" charset="0"/>
              </a:rPr>
              <a:t>Analyse på baggrund af modeller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80C9E1-2F62-6C45-9536-345EE1D8F59D}"/>
              </a:ext>
            </a:extLst>
          </p:cNvPr>
          <p:cNvSpPr txBox="1"/>
          <p:nvPr/>
        </p:nvSpPr>
        <p:spPr>
          <a:xfrm>
            <a:off x="8500704" y="5249124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Garamond" panose="02020404030301010803" pitchFamily="18" charset="0"/>
              </a:rPr>
              <a:t>Diskussion på baggrund af fund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299EBC-0280-6345-A26E-5C96FFC6BC57}"/>
              </a:ext>
            </a:extLst>
          </p:cNvPr>
          <p:cNvSpPr txBox="1"/>
          <p:nvPr/>
        </p:nvSpPr>
        <p:spPr>
          <a:xfrm>
            <a:off x="8500754" y="6089072"/>
            <a:ext cx="349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Garamond" panose="02020404030301010803" pitchFamily="18" charset="0"/>
              </a:rPr>
              <a:t>Konklusion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72A878-A21D-7947-89E2-ED6778DAAD7A}"/>
              </a:ext>
            </a:extLst>
          </p:cNvPr>
          <p:cNvSpPr txBox="1"/>
          <p:nvPr/>
        </p:nvSpPr>
        <p:spPr>
          <a:xfrm>
            <a:off x="199900" y="912604"/>
            <a:ext cx="1304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u="sng" dirty="0">
                <a:latin typeface="Garamond" panose="02020404030301010803" pitchFamily="18" charset="0"/>
              </a:rPr>
              <a:t>Parametre:</a:t>
            </a:r>
          </a:p>
          <a:p>
            <a:r>
              <a:rPr lang="en-DK" dirty="0">
                <a:latin typeface="Garamond" panose="02020404030301010803" pitchFamily="18" charset="0"/>
              </a:rPr>
              <a:t>Enkelt</a:t>
            </a:r>
          </a:p>
          <a:p>
            <a:r>
              <a:rPr lang="en-DK" dirty="0">
                <a:latin typeface="Garamond" panose="02020404030301010803" pitchFamily="18" charset="0"/>
              </a:rPr>
              <a:t>Robust</a:t>
            </a:r>
          </a:p>
          <a:p>
            <a:r>
              <a:rPr lang="en-DK" dirty="0">
                <a:latin typeface="Garamond" panose="02020404030301010803" pitchFamily="18" charset="0"/>
              </a:rPr>
              <a:t>Valid</a:t>
            </a:r>
          </a:p>
          <a:p>
            <a:r>
              <a:rPr lang="en-DK" dirty="0">
                <a:latin typeface="Garamond" panose="02020404030301010803" pitchFamily="18" charset="0"/>
              </a:rPr>
              <a:t>Motiverende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0DD2C2-2703-0F45-9F2D-42DDE041AD2F}"/>
              </a:ext>
            </a:extLst>
          </p:cNvPr>
          <p:cNvCxnSpPr>
            <a:cxnSpLocks/>
          </p:cNvCxnSpPr>
          <p:nvPr/>
        </p:nvCxnSpPr>
        <p:spPr>
          <a:xfrm>
            <a:off x="3524002" y="4851319"/>
            <a:ext cx="0" cy="222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95BC09-62AE-2840-A8C5-6FD57A58EFC1}"/>
              </a:ext>
            </a:extLst>
          </p:cNvPr>
          <p:cNvCxnSpPr>
            <a:cxnSpLocks/>
          </p:cNvCxnSpPr>
          <p:nvPr/>
        </p:nvCxnSpPr>
        <p:spPr>
          <a:xfrm>
            <a:off x="6096000" y="4866326"/>
            <a:ext cx="0" cy="222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2C78EA-95B9-974B-BEA6-E2BB5C8ED6B8}"/>
              </a:ext>
            </a:extLst>
          </p:cNvPr>
          <p:cNvCxnSpPr>
            <a:cxnSpLocks/>
          </p:cNvCxnSpPr>
          <p:nvPr/>
        </p:nvCxnSpPr>
        <p:spPr>
          <a:xfrm>
            <a:off x="3524002" y="5744387"/>
            <a:ext cx="0" cy="222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4EB21F-AF62-214B-94FB-AD3365DF2744}"/>
              </a:ext>
            </a:extLst>
          </p:cNvPr>
          <p:cNvCxnSpPr>
            <a:cxnSpLocks/>
          </p:cNvCxnSpPr>
          <p:nvPr/>
        </p:nvCxnSpPr>
        <p:spPr>
          <a:xfrm>
            <a:off x="6096000" y="5744387"/>
            <a:ext cx="0" cy="222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3C4211-AFB1-F640-9F8E-C994110277EC}"/>
              </a:ext>
            </a:extLst>
          </p:cNvPr>
          <p:cNvCxnSpPr>
            <a:cxnSpLocks/>
          </p:cNvCxnSpPr>
          <p:nvPr/>
        </p:nvCxnSpPr>
        <p:spPr>
          <a:xfrm flipH="1" flipV="1">
            <a:off x="1457695" y="5089287"/>
            <a:ext cx="275113" cy="256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1980B9-CC61-F44B-8726-712BEA6D52B1}"/>
              </a:ext>
            </a:extLst>
          </p:cNvPr>
          <p:cNvSpPr/>
          <p:nvPr/>
        </p:nvSpPr>
        <p:spPr>
          <a:xfrm>
            <a:off x="345374" y="4199974"/>
            <a:ext cx="1065810" cy="8781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Data fra Twitter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740647-6D7E-8D49-A547-16C0515AB589}"/>
              </a:ext>
            </a:extLst>
          </p:cNvPr>
          <p:cNvCxnSpPr>
            <a:cxnSpLocks/>
          </p:cNvCxnSpPr>
          <p:nvPr/>
        </p:nvCxnSpPr>
        <p:spPr>
          <a:xfrm flipH="1">
            <a:off x="852547" y="5067768"/>
            <a:ext cx="1" cy="294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E314C71-D223-2745-B02E-9D5881D0CCA5}"/>
              </a:ext>
            </a:extLst>
          </p:cNvPr>
          <p:cNvSpPr/>
          <p:nvPr/>
        </p:nvSpPr>
        <p:spPr>
          <a:xfrm>
            <a:off x="345374" y="5387373"/>
            <a:ext cx="1065810" cy="8781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Robust-hedstjek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922ED1-5618-0844-A4D0-23D99225BD2C}"/>
              </a:ext>
            </a:extLst>
          </p:cNvPr>
          <p:cNvCxnSpPr>
            <a:cxnSpLocks/>
          </p:cNvCxnSpPr>
          <p:nvPr/>
        </p:nvCxnSpPr>
        <p:spPr>
          <a:xfrm flipV="1">
            <a:off x="1438891" y="5631231"/>
            <a:ext cx="266712" cy="2171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74A9F76-896D-494E-975F-DCAF2A006B89}"/>
              </a:ext>
            </a:extLst>
          </p:cNvPr>
          <p:cNvSpPr/>
          <p:nvPr/>
        </p:nvSpPr>
        <p:spPr>
          <a:xfrm>
            <a:off x="200388" y="2601921"/>
            <a:ext cx="145474" cy="153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B125B0-FF1D-F041-A9F9-FB0DD5687126}"/>
              </a:ext>
            </a:extLst>
          </p:cNvPr>
          <p:cNvSpPr/>
          <p:nvPr/>
        </p:nvSpPr>
        <p:spPr>
          <a:xfrm>
            <a:off x="200388" y="2918729"/>
            <a:ext cx="145474" cy="1537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2E356B-2520-1640-9BDC-3ADF307855C0}"/>
              </a:ext>
            </a:extLst>
          </p:cNvPr>
          <p:cNvSpPr/>
          <p:nvPr/>
        </p:nvSpPr>
        <p:spPr>
          <a:xfrm>
            <a:off x="200388" y="3216489"/>
            <a:ext cx="145474" cy="153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BE742D1-F6FD-D34F-93B8-101F585D1DC8}"/>
              </a:ext>
            </a:extLst>
          </p:cNvPr>
          <p:cNvSpPr/>
          <p:nvPr/>
        </p:nvSpPr>
        <p:spPr>
          <a:xfrm>
            <a:off x="197416" y="3525714"/>
            <a:ext cx="145474" cy="153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F9ABE6-2990-4940-9AFD-33FBC8E62E80}"/>
              </a:ext>
            </a:extLst>
          </p:cNvPr>
          <p:cNvSpPr txBox="1"/>
          <p:nvPr/>
        </p:nvSpPr>
        <p:spPr>
          <a:xfrm>
            <a:off x="342890" y="2540378"/>
            <a:ext cx="13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>
                <a:latin typeface="Garamond" panose="02020404030301010803" pitchFamily="18" charset="0"/>
              </a:rPr>
              <a:t>Spørgsmål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1018EA-19B2-FD40-9DE2-E8B02CE6F071}"/>
              </a:ext>
            </a:extLst>
          </p:cNvPr>
          <p:cNvSpPr txBox="1"/>
          <p:nvPr/>
        </p:nvSpPr>
        <p:spPr>
          <a:xfrm>
            <a:off x="364662" y="2848155"/>
            <a:ext cx="13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>
                <a:latin typeface="Garamond" panose="02020404030301010803" pitchFamily="18" charset="0"/>
              </a:rPr>
              <a:t>Data/empiri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708F14-F6C0-BE47-BFC7-511C04079FC6}"/>
              </a:ext>
            </a:extLst>
          </p:cNvPr>
          <p:cNvSpPr txBox="1"/>
          <p:nvPr/>
        </p:nvSpPr>
        <p:spPr>
          <a:xfrm>
            <a:off x="355757" y="3141064"/>
            <a:ext cx="13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>
                <a:latin typeface="Garamond" panose="02020404030301010803" pitchFamily="18" charset="0"/>
              </a:rPr>
              <a:t>Statistisk 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AAC092-0F15-0345-B287-CD50F2D77815}"/>
              </a:ext>
            </a:extLst>
          </p:cNvPr>
          <p:cNvSpPr txBox="1"/>
          <p:nvPr/>
        </p:nvSpPr>
        <p:spPr>
          <a:xfrm>
            <a:off x="364662" y="3463709"/>
            <a:ext cx="130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>
                <a:latin typeface="Garamond" panose="02020404030301010803" pitchFamily="18" charset="0"/>
              </a:rPr>
              <a:t>Egentlig tekst</a:t>
            </a:r>
          </a:p>
        </p:txBody>
      </p:sp>
    </p:spTree>
    <p:extLst>
      <p:ext uri="{BB962C8B-B14F-4D97-AF65-F5344CB8AC3E}">
        <p14:creationId xmlns:p14="http://schemas.microsoft.com/office/powerpoint/2010/main" val="111406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2020-08-24T12:09:50Z</dcterms:created>
  <dcterms:modified xsi:type="dcterms:W3CDTF">2020-08-24T12:38:21Z</dcterms:modified>
</cp:coreProperties>
</file>