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http://en.wikipedia.org/wiki/Transport_Layer_Security" Type="http://schemas.openxmlformats.org/officeDocument/2006/relationships/hyperlink" TargetMode="External" Id="rId2"/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u="sng" lang="da">
                <a:solidFill>
                  <a:schemeClr val="hlink"/>
                </a:solidFill>
                <a:hlinkClick r:id="rId2"/>
              </a:rPr>
              <a:t>Transport Layer Security</a:t>
            </a:r>
            <a:r>
              <a:rPr lang="da">
                <a:solidFill>
                  <a:schemeClr val="dk1"/>
                </a:solidFill>
              </a:rPr>
              <a:t> (TLS)</a:t>
            </a:r>
          </a:p>
          <a:p>
            <a:pPr rtl="0" lvl="0">
              <a:buNone/>
            </a:pPr>
            <a:r>
              <a:rPr lang="da">
                <a:solidFill>
                  <a:schemeClr val="dk1"/>
                </a:solidFill>
              </a:rPr>
              <a:t>http://tools.ietf.org/html/rfc6520</a:t>
            </a:r>
          </a:p>
          <a:p>
            <a:pPr>
              <a:buNone/>
            </a:pPr>
            <a:r>
              <a:rPr lang="da">
                <a:solidFill>
                  <a:schemeClr val="dk1"/>
                </a:solidFill>
              </a:rPr>
              <a:t>Stephen N. Henson bug-tested ?-2011 and didn’t notice the error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3" name="Shape 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604837" x="2947975"/>
            <a:ext cy="3933825" cx="32480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da"/>
              <a:t>Timeline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35800" x="457200"/>
            <a:ext cy="3200400" cx="82296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da"/>
              <a:t>Scale and Impact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a"/>
              <a:t>Shutdown costs caused by Heartbleed are estimated to be 500 million US dollars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a"/>
              <a:t>Many major websites, such as fx. GitHub, Pinterest, Reddit, SourceForge and Tumblr were affected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a"/>
              <a:t>Android v 4.1.1 is still susceptible to Heartbleed. There is 50 million devices still using that version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da"/>
              <a:t>How could it happen?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da"/>
              <a:t>OpenSSL was operating solely on donations totalling $841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da"/>
              <a:t>OpenSSL defied the standards of OpenBSD and programmed their own memory management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da"/>
              <a:t>OpenSSL is maintained by a single full-time worker and a tiny number of volunteers</a:t>
            </a:r>
          </a:p>
          <a:p>
            <a:pPr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da"/>
              <a:t>Because of lack of funding OpenSSL never had proper security audits. Nobody checked if Heartbleed was there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da"/>
              <a:t>The Future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a"/>
              <a:t>Experts predict more vulnerabilities like Heartbleed will be found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a"/>
              <a:t>The Linux Foundation has started a multi-million dollar project to fund initiatives such as OpenSSL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8" name="Shape 2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2209961"/>
            <a:ext cy="5143500" cx="472408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3" name="Shape 3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2081950"/>
            <a:ext cy="5143500" cx="498009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da"/>
              <a:t>But what is heartbeat exactly?</a:t>
            </a:r>
          </a:p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da"/>
              <a:t>Contains a payload(data) and the size of that payload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da"/>
              <a:t>For keeping a TLS connection alive, if there is a communication-gap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da"/>
              <a:t>“Heartbeat”-packets == a way of saying:”Are you there?” to the server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da"/>
              <a:t>Is intended for use over UDP(or other connectionless protocol) == no guarantee that the packet won’t be lost</a:t>
            </a:r>
          </a:p>
          <a:p>
            <a:pPr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da"/>
              <a:t>Arbitrarily-sized payload == too much flexibility for most users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da"/>
              <a:t>The good news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da"/>
              <a:t>
</a:t>
            </a:r>
            <a:r>
              <a:rPr lang="da"/>
              <a:t>Implementation error</a:t>
            </a:r>
          </a:p>
          <a:p>
            <a:r>
              <a:t/>
            </a:r>
          </a:p>
          <a:p>
            <a:pPr>
              <a:buNone/>
            </a:pPr>
            <a:r>
              <a:rPr lang="da"/>
              <a:t>Not an error by design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da"/>
              <a:t>The bug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064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800" lang="da"/>
              <a:t>Programmer forgot to check the payload size</a:t>
            </a:r>
          </a:p>
          <a:p>
            <a:pPr rtl="0" lvl="0" indent="-4064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800" lang="da"/>
              <a:t>Returns up to 64kb of additional RAM-data</a:t>
            </a:r>
          </a:p>
          <a:p>
            <a:pPr rtl="0" lvl="0" indent="-4064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800" lang="da"/>
              <a:t>Etc. send payload of 1b, with size of 60.000b, rinse and repeat</a:t>
            </a:r>
          </a:p>
          <a:p>
            <a:pPr rtl="0" lvl="0" indent="-4064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800" lang="da"/>
              <a:t>That could be: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a"/>
              <a:t>Database information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a"/>
              <a:t>Server side code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a"/>
              <a:t>Privat encryption keys</a:t>
            </a:r>
          </a:p>
          <a:p>
            <a:pPr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da"/>
              <a:t>Basically anything in the RAM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y="19144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sz="4800" lang="da"/>
              <a:t>Demonstration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y="2771850" x="1667100"/>
            <a:ext cy="558300" cx="5809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lang="da">
                <a:solidFill>
                  <a:srgbClr val="666666"/>
                </a:solidFill>
              </a:rPr>
              <a:t>$ python hb-test.py localhost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da"/>
              <a:t>Affected versions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74650" marL="45720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222222"/>
              </a:buClr>
              <a:buSzPct val="166666"/>
              <a:buFont typeface="Arial"/>
              <a:buChar char="•"/>
            </a:pPr>
            <a:r>
              <a:rPr sz="2300" lang="da">
                <a:solidFill>
                  <a:srgbClr val="222222"/>
                </a:solidFill>
              </a:rPr>
              <a:t>OpenSSL 1.0.1 through 1.0.1f (inclusive) are vulnerable</a:t>
            </a:r>
          </a:p>
          <a:p>
            <a:pPr rtl="0" lvl="0" indent="-374650" marL="45720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222222"/>
              </a:buClr>
              <a:buSzPct val="166666"/>
              <a:buFont typeface="Arial"/>
              <a:buChar char="•"/>
            </a:pPr>
            <a:r>
              <a:rPr sz="2300" lang="da">
                <a:solidFill>
                  <a:srgbClr val="222222"/>
                </a:solidFill>
              </a:rPr>
              <a:t>OpenSSL 1.0.1g is NOT vulnerable</a:t>
            </a:r>
          </a:p>
          <a:p>
            <a:pPr rtl="0" lvl="0" indent="-374650" marL="45720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222222"/>
              </a:buClr>
              <a:buSzPct val="166666"/>
              <a:buFont typeface="Arial"/>
              <a:buChar char="•"/>
            </a:pPr>
            <a:r>
              <a:rPr sz="2300" lang="da">
                <a:solidFill>
                  <a:srgbClr val="222222"/>
                </a:solidFill>
              </a:rPr>
              <a:t>OpenSSL 1.0.0 branch is NOT vulnerable</a:t>
            </a:r>
          </a:p>
          <a:p>
            <a:pPr rtl="0" lvl="0" indent="-374650" marL="45720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rgbClr val="222222"/>
              </a:buClr>
              <a:buSzPct val="166666"/>
              <a:buFont typeface="Arial"/>
              <a:buChar char="•"/>
            </a:pPr>
            <a:r>
              <a:rPr sz="2300" lang="da">
                <a:solidFill>
                  <a:srgbClr val="222222"/>
                </a:solidFill>
              </a:rPr>
              <a:t>OpenSSL 0.9.8 branch is NOT vulnerable</a:t>
            </a:r>
          </a:p>
          <a:p>
            <a:r>
              <a:t/>
            </a:r>
          </a:p>
          <a:p>
            <a:pPr rtl="0" lv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2300" lang="da">
                <a:solidFill>
                  <a:srgbClr val="222222"/>
                </a:solidFill>
              </a:rPr>
              <a:t>Vulnerable for almost 2 years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da"/>
              <a:t>The discovery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900" lang="da">
                <a:solidFill>
                  <a:srgbClr val="222222"/>
                </a:solidFill>
              </a:rPr>
              <a:t>Discovered independently by:</a:t>
            </a:r>
          </a:p>
          <a:p>
            <a:r>
              <a:t/>
            </a:r>
          </a:p>
          <a:p>
            <a:pPr rtl="0" lvl="0" indent="-349250" marL="457200">
              <a:buClr>
                <a:srgbClr val="222222"/>
              </a:buClr>
              <a:buSzPct val="166666"/>
              <a:buFont typeface="Arial"/>
              <a:buChar char="•"/>
            </a:pPr>
            <a:r>
              <a:rPr sz="1900" lang="da">
                <a:solidFill>
                  <a:srgbClr val="222222"/>
                </a:solidFill>
              </a:rPr>
              <a:t>Codenomicon(security team consisting of 3 people)</a:t>
            </a:r>
          </a:p>
          <a:p>
            <a:pPr rtl="0" lvl="0" indent="-349250" marL="457200">
              <a:buClr>
                <a:srgbClr val="222222"/>
              </a:buClr>
              <a:buSzPct val="166666"/>
              <a:buFont typeface="Arial"/>
              <a:buChar char="•"/>
            </a:pPr>
            <a:r>
              <a:rPr sz="1900" lang="da">
                <a:solidFill>
                  <a:srgbClr val="222222"/>
                </a:solidFill>
              </a:rPr>
              <a:t>Neel Mehta(Google security)</a:t>
            </a:r>
          </a:p>
          <a:p>
            <a:r>
              <a:t/>
            </a:r>
          </a:p>
          <a:p>
            <a:pPr rtl="0" lvl="0">
              <a:buNone/>
            </a:pPr>
            <a:r>
              <a:rPr sz="1900" lang="da">
                <a:solidFill>
                  <a:srgbClr val="222222"/>
                </a:solidFill>
              </a:rPr>
              <a:t>Reported to OpenSSL</a:t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57894"/>
              <a:buFont typeface="Arial"/>
              <a:buNone/>
            </a:pPr>
            <a:r>
              <a:rPr sz="1900" lang="da">
                <a:solidFill>
                  <a:srgbClr val="222222"/>
                </a:solidFill>
              </a:rPr>
              <a:t>Analyzed and verified by “The National Cyber Security Centre Finland”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