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a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b.xml" ContentType="application/vnd.openxmlformats-officedocument.presentationml.slide+xml"/>
  <Override PartName="/ppt/notesSlides/notesSlidea.xml" ContentType="application/vnd.openxmlformats-officedocument.presentationml.notesSlide+xml"/>
  <Override PartName="/ppt/slides/slidec.xml" ContentType="application/vnd.openxmlformats-officedocument.presentationml.slide+xml"/>
  <Override PartName="/ppt/notesSlides/notesSlideb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  <p:sldId id="266" r:id="RelId9"/>
    <p:sldId id="267" r:id="Rel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Relationship Type="http://schemas.openxmlformats.org/officeDocument/2006/relationships/slide" Target="/ppt/slides/slideb.xml" Id="RelId9" /><Relationship Type="http://schemas.openxmlformats.org/officeDocument/2006/relationships/slide" Target="/ppt/slides/slidec.xml" Id="RelId1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Page 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 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 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 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 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 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 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 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 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 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List of markets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Product count by segments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Product count by segment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Unique Products in 2020 vs 2021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Highest and Lowest manufacturing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 with highest discount pct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a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b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65f7ff2-4757-4156-89b8-931a8c29624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76917b01bbd47d0" /><Relationship Type="http://schemas.openxmlformats.org/officeDocument/2006/relationships/slideLayout" Target="/ppt/slideLayouts/slideLayout8.xml" Id="Rf5bebe0c72d94f90" /><Relationship Type="http://schemas.openxmlformats.org/officeDocument/2006/relationships/hyperlink" Target="https://app.powerbi.com/groups/me/reports/365f7ff2-4757-4156-89b8-931a8c29624a/?pbi_source=PowerPoint" TargetMode="External" Id="RelId0" /><Relationship Type="http://schemas.openxmlformats.org/officeDocument/2006/relationships/image" Target="/ppt/media/image4.png" Id="imgId2237852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40ba888032d84e6d" /><Relationship Type="http://schemas.openxmlformats.org/officeDocument/2006/relationships/slideLayout" Target="/ppt/slideLayouts/slideLayout8.xml" Id="R5e058434fd364259" /><Relationship Type="http://schemas.openxmlformats.org/officeDocument/2006/relationships/hyperlink" Target="https://app.powerbi.com/groups/me/reports/365f7ff2-4757-4156-89b8-931a8c29624a/?pbi_source=PowerPoint" TargetMode="External" Id="RelId1" /><Relationship Type="http://schemas.openxmlformats.org/officeDocument/2006/relationships/image" Target="/ppt/media/image5.png" Id="imgId2237852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a89c02947afc4974" /><Relationship Type="http://schemas.openxmlformats.org/officeDocument/2006/relationships/slideLayout" Target="/ppt/slideLayouts/slideLayout8.xml" Id="Rc218a52c355e48ec" /><Relationship Type="http://schemas.openxmlformats.org/officeDocument/2006/relationships/hyperlink" Target="https://app.powerbi.com/groups/me/reports/365f7ff2-4757-4156-89b8-931a8c29624a/?pbi_source=PowerPoint" TargetMode="External" Id="RelId2" /><Relationship Type="http://schemas.openxmlformats.org/officeDocument/2006/relationships/image" Target="/ppt/media/image6.png" Id="imgId2237853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0d3af75a4c4b4b3e" /><Relationship Type="http://schemas.openxmlformats.org/officeDocument/2006/relationships/slideLayout" Target="/ppt/slideLayouts/slideLayout8.xml" Id="R37a970f0c30d465e" /><Relationship Type="http://schemas.openxmlformats.org/officeDocument/2006/relationships/hyperlink" Target="https://app.powerbi.com/groups/me/reports/365f7ff2-4757-4156-89b8-931a8c29624a/?pbi_source=PowerPoint" TargetMode="External" Id="RelId3" /><Relationship Type="http://schemas.openxmlformats.org/officeDocument/2006/relationships/image" Target="/ppt/media/image7.png" Id="imgId2237853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1b7aab5ae2e44aae" /><Relationship Type="http://schemas.openxmlformats.org/officeDocument/2006/relationships/slideLayout" Target="/ppt/slideLayouts/slideLayout8.xml" Id="R1f7815032c0341e6" /><Relationship Type="http://schemas.openxmlformats.org/officeDocument/2006/relationships/hyperlink" Target="https://app.powerbi.com/groups/me/reports/365f7ff2-4757-4156-89b8-931a8c29624a/?pbi_source=PowerPoint" TargetMode="External" Id="RelId4" /><Relationship Type="http://schemas.openxmlformats.org/officeDocument/2006/relationships/image" Target="/ppt/media/image8.png" Id="imgId2237853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28aea5d3198e4df2" /><Relationship Type="http://schemas.openxmlformats.org/officeDocument/2006/relationships/slideLayout" Target="/ppt/slideLayouts/slideLayout8.xml" Id="R6a997fb30f654387" /><Relationship Type="http://schemas.openxmlformats.org/officeDocument/2006/relationships/hyperlink" Target="https://app.powerbi.com/groups/me/reports/365f7ff2-4757-4156-89b8-931a8c29624a/?pbi_source=PowerPoint" TargetMode="External" Id="RelId5" /><Relationship Type="http://schemas.openxmlformats.org/officeDocument/2006/relationships/image" Target="/ppt/media/image9.png" Id="imgId2237853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d2fbcf0c47084f5c" /><Relationship Type="http://schemas.openxmlformats.org/officeDocument/2006/relationships/slideLayout" Target="/ppt/slideLayouts/slideLayout8.xml" Id="Rfb3e1cea2e814ebb" /><Relationship Type="http://schemas.openxmlformats.org/officeDocument/2006/relationships/hyperlink" Target="https://app.powerbi.com/groups/me/reports/365f7ff2-4757-4156-89b8-931a8c29624a/?pbi_source=PowerPoint" TargetMode="External" Id="RelId6" /><Relationship Type="http://schemas.openxmlformats.org/officeDocument/2006/relationships/image" Target="/ppt/media/imagea.png" Id="imgId22378534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18b0261bf8ab499e" /><Relationship Type="http://schemas.openxmlformats.org/officeDocument/2006/relationships/slideLayout" Target="/ppt/slideLayouts/slideLayout8.xml" Id="R5f87706ad3794c97" /><Relationship Type="http://schemas.openxmlformats.org/officeDocument/2006/relationships/hyperlink" Target="https://app.powerbi.com/groups/me/reports/365f7ff2-4757-4156-89b8-931a8c29624a/?pbi_source=PowerPoint" TargetMode="External" Id="RelId7" /><Relationship Type="http://schemas.openxmlformats.org/officeDocument/2006/relationships/image" Target="/ppt/media/imageb.png" Id="imgId22378535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notesSlide" Target="/ppt/notesSlides/notesSlide9.xml" Id="Rd982bef5ba8643f4" /><Relationship Type="http://schemas.openxmlformats.org/officeDocument/2006/relationships/slideLayout" Target="/ppt/slideLayouts/slideLayout8.xml" Id="R8dceb36e3ceb43d3" /><Relationship Type="http://schemas.openxmlformats.org/officeDocument/2006/relationships/hyperlink" Target="https://app.powerbi.com/groups/me/reports/365f7ff2-4757-4156-89b8-931a8c29624a/?pbi_source=PowerPoint" TargetMode="External" Id="RelId8" /><Relationship Type="http://schemas.openxmlformats.org/officeDocument/2006/relationships/image" Target="/ppt/media/imagec.png" Id="imgId22378536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notesSlide" Target="/ppt/notesSlides/notesSlidea.xml" Id="R683f3c1c57034a8d" /><Relationship Type="http://schemas.openxmlformats.org/officeDocument/2006/relationships/slideLayout" Target="/ppt/slideLayouts/slideLayout8.xml" Id="R62db7261fe2b4207" /><Relationship Type="http://schemas.openxmlformats.org/officeDocument/2006/relationships/hyperlink" Target="https://app.powerbi.com/groups/me/reports/365f7ff2-4757-4156-89b8-931a8c29624a/?pbi_source=PowerPoint" TargetMode="External" Id="RelId9" /><Relationship Type="http://schemas.openxmlformats.org/officeDocument/2006/relationships/image" Target="/ppt/media/imaged.png" Id="imgId22378537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notesSlide" Target="/ppt/notesSlides/notesSlideb.xml" Id="R0e1f52af3f92445b" /><Relationship Type="http://schemas.openxmlformats.org/officeDocument/2006/relationships/slideLayout" Target="/ppt/slideLayouts/slideLayout8.xml" Id="R177193391ecd4029" /><Relationship Type="http://schemas.openxmlformats.org/officeDocument/2006/relationships/hyperlink" Target="https://app.powerbi.com/groups/me/reports/365f7ff2-4757-4156-89b8-931a8c29624a/?pbi_source=PowerPoint" TargetMode="External" Id="RelId10" /><Relationship Type="http://schemas.openxmlformats.org/officeDocument/2006/relationships/image" Target="/ppt/media/imagee.png" Id="imgId2237853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Dashboard-report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3/4/2023 6:01:37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3/2/2023 5:50:18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age 1 ,Page 1 ,Page 1 ,Page 1 ,Page 1 ,Page 1 ,Page 1 ,Page 1 ,Page 1 ,Page 1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3785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navigation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shape ,shape ,List of markets 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3785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Query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tableEx ,card ,card ,card ,shape ,shape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3785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Query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Product count by segments ,Product count by segment ,shape ,shape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3785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Query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tableEx ,Unique Products in 2020 vs 2021 ,shape ,shape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3785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Query 4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tableEx ,Highest and Lowest manufacturing products ,shape ,shape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37853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Query 5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Top 5 customers with highest discount pct  ,shape ,shape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37853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Query 6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tableEx ,lineChart ,shape ,shape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37853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Query 7</a:t>
            </a:r>
          </a:p>
        </p:txBody>
      </p:sp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columnChart ,tableEx ,shape ,shape. Please refer to the notes on this slide for details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3785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Query 8</a:t>
            </a:r>
          </a:p>
        </p:txBody>
      </p:sp>
    </p:spTree>
    <p:clrMapOvr>
      <a:masterClrMapping xmlns:a="http://schemas.openxmlformats.org/drawingml/2006/main"/>
    </p:clrMapOvr>
  </p:cSld>
</p:sld>
</file>

<file path=ppt/slides/slideb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lineChart ,tableEx ,shape ,shape. Please refer to the notes on this slide for details">
            <a:hlinkClick xmlns:r="http://schemas.openxmlformats.org/officeDocument/2006/relationships" xmlns:a="http://schemas.openxmlformats.org/drawingml/2006/main" r:id="RelId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37853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Query 9</a:t>
            </a:r>
          </a:p>
        </p:txBody>
      </p:sp>
    </p:spTree>
    <p:clrMapOvr>
      <a:masterClrMapping xmlns:a="http://schemas.openxmlformats.org/drawingml/2006/main"/>
    </p:clrMapOvr>
  </p:cSld>
</p:sld>
</file>

<file path=ppt/slides/slidec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extbox ,tableEx ,shape. Please refer to the notes on this slide for details">
            <a:hlinkClick xmlns:r="http://schemas.openxmlformats.org/officeDocument/2006/relationships" xmlns:a="http://schemas.openxmlformats.org/drawingml/2006/main" r:id="RelId1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37853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Query 10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