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614" y="-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71647-E8B8-4BA7-9D2D-0469942F6DAA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4FC26-D8F0-4A96-9582-72305C68C5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77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E3C0-935D-42D5-B6FC-C849209D8CB9}" type="datetime9">
              <a:rPr kumimoji="1" lang="ja-JP" altLang="en-US" smtClean="0"/>
              <a:t>20/8/6 11時46分13秒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60EC-C09E-479C-823C-69EA428A0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37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7F6E-745E-4E88-871E-B83B22492F6A}" type="datetime9">
              <a:rPr kumimoji="1" lang="ja-JP" altLang="en-US" smtClean="0"/>
              <a:t>20/8/6 11時46分13秒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60EC-C09E-479C-823C-69EA428A0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75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E823-A374-4D3C-959E-95369F10F330}" type="datetime9">
              <a:rPr kumimoji="1" lang="ja-JP" altLang="en-US" smtClean="0"/>
              <a:t>20/8/6 11時46分13秒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60EC-C09E-479C-823C-69EA428A0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0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602D-61FE-4EB2-8584-8BFDB3629057}" type="datetime9">
              <a:rPr kumimoji="1" lang="ja-JP" altLang="en-US" smtClean="0"/>
              <a:t>20/8/6 11時46分13秒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60EC-C09E-479C-823C-69EA428A0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58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93A2-6D71-4D4E-9A22-D2607C3A338E}" type="datetime9">
              <a:rPr kumimoji="1" lang="ja-JP" altLang="en-US" smtClean="0"/>
              <a:t>20/8/6 11時46分13秒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60EC-C09E-479C-823C-69EA428A0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03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C053-847F-42AD-A053-58587C0AA996}" type="datetime9">
              <a:rPr kumimoji="1" lang="ja-JP" altLang="en-US" smtClean="0"/>
              <a:t>20/8/6 11時46分13秒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60EC-C09E-479C-823C-69EA428A0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70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BD75-35C6-46F1-AB06-B9B5A2C89EFC}" type="datetime9">
              <a:rPr kumimoji="1" lang="ja-JP" altLang="en-US" smtClean="0"/>
              <a:t>20/8/6 11時46分13秒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60EC-C09E-479C-823C-69EA428A0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85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998D-B9F5-4E4C-B7C0-0CAA641C7D94}" type="datetime9">
              <a:rPr kumimoji="1" lang="ja-JP" altLang="en-US" smtClean="0"/>
              <a:t>20/8/6 11時46分13秒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60EC-C09E-479C-823C-69EA428A0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58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9533295"/>
            <a:ext cx="1543050" cy="527403"/>
          </a:xfrm>
        </p:spPr>
        <p:txBody>
          <a:bodyPr/>
          <a:lstStyle/>
          <a:p>
            <a:fld id="{BCB08814-0B0A-47D2-A29B-A120581104B1}" type="datetime9">
              <a:rPr kumimoji="1" lang="ja-JP" altLang="en-US" smtClean="0"/>
              <a:t>20/8/6 11時46分12秒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2" y="9533295"/>
            <a:ext cx="2314575" cy="52740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4949" y="9533295"/>
            <a:ext cx="1543050" cy="527403"/>
          </a:xfrm>
        </p:spPr>
        <p:txBody>
          <a:bodyPr/>
          <a:lstStyle/>
          <a:p>
            <a:fld id="{49ED60EC-C09E-479C-823C-69EA428A0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08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ADD3-2559-4531-81CF-2841482CC713}" type="datetime9">
              <a:rPr kumimoji="1" lang="ja-JP" altLang="en-US" smtClean="0"/>
              <a:t>20/8/6 11時46分13秒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60EC-C09E-479C-823C-69EA428A0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6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2163-7465-4B49-B07E-720C58BFB8E0}" type="datetime9">
              <a:rPr kumimoji="1" lang="ja-JP" altLang="en-US" smtClean="0"/>
              <a:t>20/8/6 11時46分13秒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60EC-C09E-479C-823C-69EA428A0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73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F8822-108D-4738-9E40-A960B17CBFD6}" type="datetime9">
              <a:rPr kumimoji="1" lang="ja-JP" altLang="en-US" smtClean="0"/>
              <a:t>20/8/6 11時46分12秒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D60EC-C09E-479C-823C-69EA428A0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38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01012D-6DB7-4AD7-BC26-3F246AC3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8814-0B0A-47D2-A29B-A120581104B1}" type="datetime9">
              <a:rPr kumimoji="1" lang="ja-JP" altLang="en-US" smtClean="0"/>
              <a:t>20/8/6 11時47分35秒</a:t>
            </a:fld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FBF2C3B-11BC-40BA-A4F9-80064E95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60EC-C09E-479C-823C-69EA428A0239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0F5ABBB-5B05-48BF-BB19-FC71FA8EE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622"/>
            <a:ext cx="6858000" cy="303914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2ABE236-6009-4B74-AA18-AA809FC1B79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1543051" y="843280"/>
            <a:ext cx="1557604" cy="29362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CFE2953-A434-4925-8A43-898B9F4E1768}"/>
              </a:ext>
            </a:extLst>
          </p:cNvPr>
          <p:cNvSpPr txBox="1"/>
          <p:nvPr/>
        </p:nvSpPr>
        <p:spPr>
          <a:xfrm>
            <a:off x="381000" y="3779520"/>
            <a:ext cx="5439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授業でやったやつで言うと</a:t>
            </a:r>
            <a:r>
              <a:rPr kumimoji="1" lang="en-US" altLang="ja-JP" dirty="0" err="1"/>
              <a:t>CGameObject</a:t>
            </a:r>
            <a:r>
              <a:rPr kumimoji="1" lang="ja-JP" altLang="en-US" dirty="0"/>
              <a:t>ってやつ</a:t>
            </a:r>
            <a:endParaRPr kumimoji="1" lang="en-US" altLang="ja-JP" dirty="0"/>
          </a:p>
          <a:p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95DEE8F-23A1-4C23-B711-CEC8B9EA5D7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470661" y="2573023"/>
            <a:ext cx="3683004" cy="396238"/>
          </a:xfrm>
          <a:prstGeom prst="curvedConnector3">
            <a:avLst>
              <a:gd name="adj1" fmla="val 10075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2DE0FF7-E224-4DAA-9D25-DAFEA72E2A17}"/>
              </a:ext>
            </a:extLst>
          </p:cNvPr>
          <p:cNvSpPr txBox="1"/>
          <p:nvPr/>
        </p:nvSpPr>
        <p:spPr>
          <a:xfrm>
            <a:off x="65722" y="452137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クラス内で仮想関数を作る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17D5D01-57F2-4F7C-9568-CC2057D2FC94}"/>
              </a:ext>
            </a:extLst>
          </p:cNvPr>
          <p:cNvSpPr txBox="1"/>
          <p:nvPr/>
        </p:nvSpPr>
        <p:spPr>
          <a:xfrm>
            <a:off x="2971800" y="45720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0EE8C56-2C22-4645-800B-EF81B077FC95}"/>
              </a:ext>
            </a:extLst>
          </p:cNvPr>
          <p:cNvSpPr txBox="1"/>
          <p:nvPr/>
        </p:nvSpPr>
        <p:spPr>
          <a:xfrm>
            <a:off x="2971800" y="45720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054BA8C-75D7-467B-B491-53686E4F82F6}"/>
              </a:ext>
            </a:extLst>
          </p:cNvPr>
          <p:cNvSpPr txBox="1"/>
          <p:nvPr/>
        </p:nvSpPr>
        <p:spPr>
          <a:xfrm>
            <a:off x="2971800" y="45720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09C708-CFF3-498D-A656-10EF5C67FFC6}"/>
              </a:ext>
            </a:extLst>
          </p:cNvPr>
          <p:cNvSpPr txBox="1"/>
          <p:nvPr/>
        </p:nvSpPr>
        <p:spPr>
          <a:xfrm>
            <a:off x="2971800" y="45720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D163BD2-7463-419C-A9FC-DA1C91C99320}"/>
              </a:ext>
            </a:extLst>
          </p:cNvPr>
          <p:cNvSpPr txBox="1"/>
          <p:nvPr/>
        </p:nvSpPr>
        <p:spPr>
          <a:xfrm>
            <a:off x="2971800" y="45720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5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6AA4B78-B499-49B7-B8F4-0211C0E1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8814-0B0A-47D2-A29B-A120581104B1}" type="datetime9">
              <a:rPr kumimoji="1" lang="ja-JP" altLang="en-US" smtClean="0"/>
              <a:t>20/8/6 11時46分13秒</a:t>
            </a:fld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5C1665B-2CCD-4514-B0D5-C291918C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60EC-C09E-479C-823C-69EA428A0239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1820287-1FD9-45AC-AD81-6FF9F7FA911A}"/>
              </a:ext>
            </a:extLst>
          </p:cNvPr>
          <p:cNvCxnSpPr>
            <a:cxnSpLocks/>
          </p:cNvCxnSpPr>
          <p:nvPr/>
        </p:nvCxnSpPr>
        <p:spPr>
          <a:xfrm flipH="1">
            <a:off x="144638" y="287866"/>
            <a:ext cx="7789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E46EDB-191C-4955-94D1-CAE60C9A334E}"/>
              </a:ext>
            </a:extLst>
          </p:cNvPr>
          <p:cNvSpPr txBox="1"/>
          <p:nvPr/>
        </p:nvSpPr>
        <p:spPr>
          <a:xfrm>
            <a:off x="4645535" y="48137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重要な部分</a:t>
            </a:r>
            <a:endParaRPr kumimoji="1"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AA753B9-3FE4-412B-AE00-D37DC15F9FCC}"/>
              </a:ext>
            </a:extLst>
          </p:cNvPr>
          <p:cNvSpPr/>
          <p:nvPr/>
        </p:nvSpPr>
        <p:spPr>
          <a:xfrm>
            <a:off x="67225" y="600924"/>
            <a:ext cx="3613143" cy="573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0417F0DD-2B9A-4707-A23C-FF4E49F5E3C7}"/>
              </a:ext>
            </a:extLst>
          </p:cNvPr>
          <p:cNvSpPr/>
          <p:nvPr/>
        </p:nvSpPr>
        <p:spPr>
          <a:xfrm>
            <a:off x="3984978" y="158044"/>
            <a:ext cx="564444" cy="101599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84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UD デジタル 教科書体 NP-R"/>
        <a:ea typeface="UD デジタル 教科書体 NP-R"/>
        <a:cs typeface=""/>
      </a:majorFont>
      <a:minorFont>
        <a:latin typeface="UD デジタル 教科書体 NP-R"/>
        <a:ea typeface="UD デジタル 教科書体 NP-R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UD デジタル 教科書体 NP-R"/>
        <a:ea typeface="UD デジタル 教科書体 NP-R"/>
        <a:cs typeface=""/>
      </a:majorFont>
      <a:minorFont>
        <a:latin typeface="UD デジタル 教科書体 NP-R"/>
        <a:ea typeface="UD デジタル 教科書体 NP-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23</Words>
  <Application>Microsoft Office PowerPoint</Application>
  <PresentationFormat>A4 210 x 297 mm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UD デジタル 教科書体 NP-R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SaMa2971@outlook.jp</dc:creator>
  <cp:lastModifiedBy>masa465577@outlook.jp</cp:lastModifiedBy>
  <cp:revision>13</cp:revision>
  <dcterms:created xsi:type="dcterms:W3CDTF">2020-04-16T10:20:59Z</dcterms:created>
  <dcterms:modified xsi:type="dcterms:W3CDTF">2020-08-06T02:49:45Z</dcterms:modified>
</cp:coreProperties>
</file>