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3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smtClean="0"/>
              <a:t>Klik for at redigere undertiteltypografien i masteren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9746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38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677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83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720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264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54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020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598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516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 smtClean="0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642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smtClean="0"/>
              <a:t>Klik for at redigere i master</a:t>
            </a:r>
            <a:endParaRPr lang="da-DK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smtClean="0"/>
              <a:t>Rediger typografien i masterens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  <a:endParaRPr lang="da-DK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04697-B144-4A9D-A2E3-62600B6EBD46}" type="datetimeFigureOut">
              <a:rPr lang="da-DK" smtClean="0"/>
              <a:t>08-05-2019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E421E-709D-4D94-94A8-6984E744DE4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263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620484" y="1654960"/>
            <a:ext cx="48931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Normalfordeling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da-DK" dirty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my1=10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Middelværdi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sigma1=2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a-DK" dirty="0">
                <a:solidFill>
                  <a:srgbClr val="228B22"/>
                </a:solidFill>
                <a:latin typeface="Courier New" panose="02070309020205020404" pitchFamily="49" charset="0"/>
              </a:rPr>
              <a:t>Standard afvigelse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x1_start=my1-10*sigma1;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x1_step=sigma1/100;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x1_slut=my1+10*sigma1;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x1=x1_start:x1_step:x1_slut;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y1=normpdf(x1,my1,sigma1);</a:t>
            </a:r>
          </a:p>
          <a:p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(1)</a:t>
            </a:r>
          </a:p>
          <a:p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plot(x1,y1)</a:t>
            </a:r>
          </a:p>
          <a:p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>
                <a:solidFill>
                  <a:srgbClr val="A020F0"/>
                </a:solidFill>
                <a:latin typeface="Courier New" panose="02070309020205020404" pitchFamily="49" charset="0"/>
              </a:rPr>
              <a:t>'Normal-plot'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da-DK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>
                <a:solidFill>
                  <a:srgbClr val="A020F0"/>
                </a:solidFill>
                <a:latin typeface="Courier New" panose="02070309020205020404" pitchFamily="49" charset="0"/>
              </a:rPr>
              <a:t>'y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da-DK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7" name="Bille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865" y="1467783"/>
            <a:ext cx="6128492" cy="4594890"/>
          </a:xfrm>
          <a:prstGeom prst="rect">
            <a:avLst/>
          </a:prstGeom>
        </p:spPr>
      </p:pic>
      <p:sp>
        <p:nvSpPr>
          <p:cNvPr id="8" name="Tekstfelt 7"/>
          <p:cNvSpPr txBox="1"/>
          <p:nvPr/>
        </p:nvSpPr>
        <p:spPr>
          <a:xfrm>
            <a:off x="3298372" y="424543"/>
            <a:ext cx="5301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 smtClean="0"/>
              <a:t>Eksempler på plot i </a:t>
            </a:r>
            <a:r>
              <a:rPr lang="da-DK" sz="3600" dirty="0" err="1" smtClean="0"/>
              <a:t>Matlab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292634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47" y="1257633"/>
            <a:ext cx="5763130" cy="4320957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1246413" y="1294454"/>
            <a:ext cx="419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%Uniform fordeling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a=-2;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%Start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b=4;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%Slut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x2_start=a-1;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%x start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x2_step=(b-a)/100;  </a:t>
            </a:r>
            <a:r>
              <a:rPr lang="en-US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%x step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x2_slut=b+1;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%x slut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x2=x2_start:x2_step:x2_slut;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y2=</a:t>
            </a:r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unifpdf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(x2,a,b);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(2)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plot(x2,y2)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axis([a-2,b+2,0,2/(b-a)])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'Uniform-plot'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'y'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49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451757" y="1647413"/>
            <a:ext cx="56224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%Samples af en realisation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my3=5;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%Middelværdi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sigma3=3;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%Standard afvigelse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w3=3*</a:t>
            </a:r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randn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(1,10)+5;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%10 samples af en normalfordelt stokastisk variable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x3=w3-2;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(3)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plot(1:10,x3,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'kx'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'En diskret realisation'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'n'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657" y="1066800"/>
            <a:ext cx="6329371" cy="47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5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250372" y="813320"/>
            <a:ext cx="708659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%Realisering af et kontinuert stokastisk proces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clear 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t=0:1:10;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my4=5;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%Middelværdi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sigma4=3;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%Standard afvigelse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w41=3*randn+5;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%Normalfordelt stokastisk variable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w42=3*randn+5;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%Normalfordelt stokastisk variable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w43=3*randn+5;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%Normalfordelt stokastisk variable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x41=</a:t>
            </a:r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(1,11)*w41-2;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a-DK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Realization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1 – 11 samples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x42=</a:t>
            </a:r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(1,11)*w42-2;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a-DK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Realization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2 – 11 samples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x43=</a:t>
            </a:r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ones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(1,11)*w43-2;  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da-DK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Realization</a:t>
            </a:r>
            <a:r>
              <a:rPr lang="da-DK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3 – 11 samples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(4)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plot(t,x41)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title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'3 kontinuerte realisationer'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'x'</a:t>
            </a:r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hold </a:t>
            </a:r>
            <a:r>
              <a:rPr lang="da-DK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on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plot(t,x42)</a:t>
            </a:r>
          </a:p>
          <a:p>
            <a:r>
              <a:rPr lang="da-DK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plot(t,x43)</a:t>
            </a:r>
            <a:endParaRPr lang="da-DK" dirty="0"/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612" y="2634342"/>
            <a:ext cx="5559868" cy="416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0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194" y="1034143"/>
            <a:ext cx="6764940" cy="5072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8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246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Lars Mandrup</dc:creator>
  <cp:lastModifiedBy>Lars Mandrup</cp:lastModifiedBy>
  <cp:revision>3</cp:revision>
  <dcterms:created xsi:type="dcterms:W3CDTF">2019-05-08T09:37:13Z</dcterms:created>
  <dcterms:modified xsi:type="dcterms:W3CDTF">2019-05-08T09:50:36Z</dcterms:modified>
</cp:coreProperties>
</file>