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5"/>
  </p:notesMasterIdLst>
  <p:sldIdLst>
    <p:sldId id="458" r:id="rId2"/>
    <p:sldId id="459" r:id="rId3"/>
    <p:sldId id="460" r:id="rId4"/>
    <p:sldId id="462" r:id="rId5"/>
    <p:sldId id="467" r:id="rId6"/>
    <p:sldId id="463" r:id="rId7"/>
    <p:sldId id="464" r:id="rId8"/>
    <p:sldId id="468" r:id="rId9"/>
    <p:sldId id="469" r:id="rId10"/>
    <p:sldId id="471" r:id="rId11"/>
    <p:sldId id="472" r:id="rId12"/>
    <p:sldId id="470" r:id="rId13"/>
    <p:sldId id="466" r:id="rId1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682284" y="3962400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5" y="4090328"/>
            <a:ext cx="1613085" cy="5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25966" y="4129702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5739"/>
            <a:ext cx="477962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@JmsListener &amp; @</a:t>
            </a:r>
            <a:r>
              <a:rPr lang="en-US" sz="1200" dirty="0" err="1"/>
              <a:t>EnableJms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84150" y="397030"/>
            <a:ext cx="86836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will see the alternative </a:t>
            </a:r>
            <a:r>
              <a:rPr lang="en-US" sz="1200" dirty="0"/>
              <a:t>to </a:t>
            </a:r>
            <a:r>
              <a:rPr lang="en-US" sz="1200" b="1" dirty="0"/>
              <a:t>javax.jms.MessageListener</a:t>
            </a:r>
            <a:r>
              <a:rPr lang="en-US" sz="1200" dirty="0"/>
              <a:t> which allows us to create MessageListeners using plain POJO’s, thanks to Spring’s very own </a:t>
            </a:r>
            <a:r>
              <a:rPr lang="en-US" sz="1200" b="1" dirty="0"/>
              <a:t>@JmsListener</a:t>
            </a:r>
            <a:r>
              <a:rPr lang="en-US" sz="1200" dirty="0"/>
              <a:t>, used in combination with </a:t>
            </a:r>
            <a:r>
              <a:rPr lang="en-US" sz="1200" b="1" dirty="0"/>
              <a:t>JmsListenerConnectionFactory</a:t>
            </a:r>
            <a:r>
              <a:rPr lang="en-US" sz="1200" dirty="0"/>
              <a:t> and </a:t>
            </a:r>
            <a:r>
              <a:rPr lang="en-US" sz="1200" b="1" dirty="0"/>
              <a:t>@EnableJMS</a:t>
            </a:r>
            <a:r>
              <a:rPr lang="en-US" sz="1200" dirty="0"/>
              <a:t>. Let’s get started.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4150" y="1043539"/>
            <a:ext cx="8074025" cy="1032669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</a:t>
            </a:r>
            <a:endParaRPr lang="en-US" sz="1200" dirty="0" smtClean="0"/>
          </a:p>
          <a:p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Queue’s </a:t>
            </a:r>
            <a:r>
              <a:rPr lang="en-US" sz="1200" dirty="0"/>
              <a:t>are based on point-to-point messaging model where messages are sent to a queue.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Each </a:t>
            </a:r>
            <a:r>
              <a:rPr lang="en-US" sz="1200" dirty="0"/>
              <a:t>message has exactly one sender and one receiver.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Message </a:t>
            </a:r>
            <a:r>
              <a:rPr lang="en-US" sz="1200" dirty="0"/>
              <a:t>is guaranteed to be delivered to only one receiver.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3" y="914400"/>
            <a:ext cx="5572125" cy="2114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/>
          <p:nvPr/>
        </p:nvCxnSpPr>
        <p:spPr>
          <a:xfrm flipH="1" flipV="1">
            <a:off x="2667000" y="2209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962400" y="2209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12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78" y="1066800"/>
            <a:ext cx="4991100" cy="3390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5257800" y="2014100"/>
            <a:ext cx="3810000" cy="805300"/>
          </a:xfrm>
          <a:prstGeom prst="wedgeRoundRectCallout">
            <a:avLst>
              <a:gd name="adj1" fmla="val -92585"/>
              <a:gd name="adj2" fmla="val 272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Here is </a:t>
            </a:r>
            <a:r>
              <a:rPr lang="en-US" sz="1200" dirty="0"/>
              <a:t>a POJO, which does not implement javax.jms.MessageListener, just annotated with </a:t>
            </a:r>
            <a:r>
              <a:rPr lang="en-US" sz="1200" dirty="0">
                <a:solidFill>
                  <a:srgbClr val="C00000"/>
                </a:solidFill>
              </a:rPr>
              <a:t>@JmsListener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/>
              <a:t>which marks a method to be the target of a JMS message listener on the specified destination()</a:t>
            </a:r>
          </a:p>
        </p:txBody>
      </p:sp>
    </p:spTree>
    <p:extLst>
      <p:ext uri="{BB962C8B-B14F-4D97-AF65-F5344CB8AC3E}">
        <p14:creationId xmlns:p14="http://schemas.microsoft.com/office/powerpoint/2010/main" val="248868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2" y="416432"/>
            <a:ext cx="6183312" cy="32686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" y="3783781"/>
            <a:ext cx="8869363" cy="122028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7" name="Straight Arrow Connector 6"/>
          <p:cNvCxnSpPr/>
          <p:nvPr/>
        </p:nvCxnSpPr>
        <p:spPr>
          <a:xfrm flipH="1">
            <a:off x="708630" y="4385524"/>
            <a:ext cx="301625" cy="101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7975" y="4572000"/>
            <a:ext cx="152400" cy="266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93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685800"/>
            <a:ext cx="8340725" cy="413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9812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4958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626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759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81001"/>
            <a:ext cx="5045075" cy="44957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2" name="Straight Arrow Connector 11"/>
          <p:cNvCxnSpPr/>
          <p:nvPr/>
        </p:nvCxnSpPr>
        <p:spPr>
          <a:xfrm flipH="1">
            <a:off x="2895600" y="34290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2971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40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"/>
            <a:ext cx="4578350" cy="45186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71475"/>
            <a:ext cx="4038600" cy="199717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7086600" y="1905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914900" y="2743200"/>
            <a:ext cx="4152900" cy="2057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800" b="1" dirty="0" err="1" smtClean="0"/>
              <a:t>JmsTemplate</a:t>
            </a:r>
            <a:r>
              <a:rPr lang="en-US" sz="800" dirty="0" smtClean="0"/>
              <a:t> </a:t>
            </a:r>
            <a:r>
              <a:rPr lang="en-US" sz="800" dirty="0"/>
              <a:t>: </a:t>
            </a:r>
            <a:r>
              <a:rPr lang="en-US" sz="800" dirty="0" err="1"/>
              <a:t>JmsTemplate</a:t>
            </a:r>
            <a:r>
              <a:rPr lang="en-US" sz="800" dirty="0"/>
              <a:t> provides an abstraction which hides all the complexities of JMS communication.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Without </a:t>
            </a:r>
            <a:r>
              <a:rPr lang="en-US" sz="800" dirty="0" err="1"/>
              <a:t>JmsTemplate</a:t>
            </a:r>
            <a:r>
              <a:rPr lang="en-US" sz="800" dirty="0"/>
              <a:t>, you will be forced to create connections/sessions/</a:t>
            </a:r>
            <a:r>
              <a:rPr lang="en-US" sz="800" dirty="0" err="1"/>
              <a:t>MessageProducers</a:t>
            </a:r>
            <a:r>
              <a:rPr lang="en-US" sz="800" dirty="0"/>
              <a:t>/</a:t>
            </a:r>
            <a:r>
              <a:rPr lang="en-US" sz="800" dirty="0" err="1"/>
              <a:t>MessageConsumers</a:t>
            </a:r>
            <a:r>
              <a:rPr lang="en-US" sz="800" dirty="0"/>
              <a:t> and catch all the nasty exception platform may throw.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 </a:t>
            </a:r>
            <a:r>
              <a:rPr lang="en-US" sz="800" dirty="0" err="1"/>
              <a:t>JmsTemplate</a:t>
            </a:r>
            <a:r>
              <a:rPr lang="en-US" sz="800" dirty="0"/>
              <a:t> ,you get simple API’s to work with , and spring behind-the-scenes take care of all the JMS complexities. It takes care of creating a connection, obtaining a session, and finally sending [as well as synchronous receiving] of message. We will be using </a:t>
            </a:r>
            <a:r>
              <a:rPr lang="en-US" sz="800" dirty="0" err="1"/>
              <a:t>JmsTemplate</a:t>
            </a:r>
            <a:r>
              <a:rPr lang="en-US" sz="800" dirty="0"/>
              <a:t> for sending the message.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Do </a:t>
            </a:r>
            <a:r>
              <a:rPr lang="en-US" sz="800" dirty="0"/>
              <a:t>note that </a:t>
            </a:r>
            <a:r>
              <a:rPr lang="en-US" sz="800" dirty="0" err="1"/>
              <a:t>JmsTemplate</a:t>
            </a:r>
            <a:r>
              <a:rPr lang="en-US" sz="800" dirty="0"/>
              <a:t> also provides possibilities for receiving message but that is synchronous[blocks the listening application], and usually not preferred when asynchronous communication is possible.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058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" y="446088"/>
            <a:ext cx="3533775" cy="45634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ectangle 6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625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6088"/>
            <a:ext cx="4321175" cy="40306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141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3543300"/>
            <a:ext cx="9012237" cy="1485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71800" y="424815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381000"/>
            <a:ext cx="6230937" cy="31162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89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838200"/>
            <a:ext cx="893070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828800" y="3962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63775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15000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953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5459412" cy="439999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762000"/>
            <a:ext cx="6735763" cy="3429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448224" y="415958"/>
            <a:ext cx="4572000" cy="1600200"/>
          </a:xfrm>
          <a:prstGeom prst="wedgeRoundRectCallout">
            <a:avLst>
              <a:gd name="adj1" fmla="val -70359"/>
              <a:gd name="adj2" fmla="val 9522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1. </a:t>
            </a:r>
            <a:r>
              <a:rPr lang="en-US" sz="1200" dirty="0">
                <a:solidFill>
                  <a:srgbClr val="C00000"/>
                </a:solidFill>
              </a:rPr>
              <a:t>Configure a message-listener-container [ with JmsListenerContainerFactory] </a:t>
            </a:r>
            <a:r>
              <a:rPr lang="en-US" sz="1200" dirty="0"/>
              <a:t>: which listens on a destination [can be the one used with @JmsListener] and when any message arrives on this destination, it retrieved that message and passes to the bean annotated with @JmsListener for that destination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2. Use </a:t>
            </a:r>
            <a:r>
              <a:rPr lang="en-US" sz="1200" dirty="0">
                <a:solidFill>
                  <a:srgbClr val="C00000"/>
                </a:solidFill>
              </a:rPr>
              <a:t>@EnableJms</a:t>
            </a:r>
            <a:r>
              <a:rPr lang="en-US" sz="1200" dirty="0"/>
              <a:t> which enables detection of JmsListener annotations on any Spring-managed bean in the container.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24000" y="1600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0" y="3810000"/>
            <a:ext cx="7162800" cy="1143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C00000"/>
                </a:solidFill>
              </a:rPr>
              <a:t>DefaultJmsListenerContainerFactory </a:t>
            </a:r>
            <a:r>
              <a:rPr lang="en-US" sz="1200" dirty="0"/>
              <a:t>is a JmsListenerContainerFactory implementation to build a regular DefaultMessageListenerContainer. You can configure several properties. At the very least, it needs a connection factory. Additionally, we have specified the concurrency [max number of concurrent users/consumers] using setConcurrency(“lowwe-upper”). You can also use setConcurrency(“upper”) which means lower will be 1.</a:t>
            </a:r>
          </a:p>
        </p:txBody>
      </p:sp>
    </p:spTree>
    <p:extLst>
      <p:ext uri="{BB962C8B-B14F-4D97-AF65-F5344CB8AC3E}">
        <p14:creationId xmlns:p14="http://schemas.microsoft.com/office/powerpoint/2010/main" val="253493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83459</TotalTime>
  <Words>398</Words>
  <Application>Microsoft Office PowerPoint</Application>
  <PresentationFormat>Custom</PresentationFormat>
  <Paragraphs>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9243</cp:revision>
  <dcterms:created xsi:type="dcterms:W3CDTF">2006-08-16T00:00:00Z</dcterms:created>
  <dcterms:modified xsi:type="dcterms:W3CDTF">2019-04-20T03:46:28Z</dcterms:modified>
</cp:coreProperties>
</file>