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36"/>
  </p:normalViewPr>
  <p:slideViewPr>
    <p:cSldViewPr snapToGrid="0" snapToObjects="1">
      <p:cViewPr>
        <p:scale>
          <a:sx n="76" d="100"/>
          <a:sy n="76" d="100"/>
        </p:scale>
        <p:origin x="56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0E98E1-28A3-0E40-B4E0-BCF65DABD956}" type="doc">
      <dgm:prSet loTypeId="urn:microsoft.com/office/officeart/2005/8/layout/process2" loCatId="" qsTypeId="urn:microsoft.com/office/officeart/2005/8/quickstyle/simple4" qsCatId="simple" csTypeId="urn:microsoft.com/office/officeart/2005/8/colors/accent6_3" csCatId="accent6" phldr="1"/>
      <dgm:spPr/>
    </dgm:pt>
    <dgm:pt modelId="{DAE5593D-2A70-6C40-AF9B-E980AB454B2A}">
      <dgm:prSet phldrT="[Text]"/>
      <dgm:spPr/>
      <dgm:t>
        <a:bodyPr/>
        <a:lstStyle/>
        <a:p>
          <a:r>
            <a:rPr lang="en-US" dirty="0" smtClean="0"/>
            <a:t>High-throughput screen</a:t>
          </a:r>
          <a:endParaRPr lang="en-US" dirty="0"/>
        </a:p>
      </dgm:t>
    </dgm:pt>
    <dgm:pt modelId="{4BF11FEE-5020-604B-8E9E-45893E06E959}" type="parTrans" cxnId="{7F3510D1-C74D-5544-BBBB-73722903D7AB}">
      <dgm:prSet/>
      <dgm:spPr/>
      <dgm:t>
        <a:bodyPr/>
        <a:lstStyle/>
        <a:p>
          <a:endParaRPr lang="en-US"/>
        </a:p>
      </dgm:t>
    </dgm:pt>
    <dgm:pt modelId="{B5AE198E-CC6C-3249-821A-AA9A219C7554}" type="sibTrans" cxnId="{7F3510D1-C74D-5544-BBBB-73722903D7AB}">
      <dgm:prSet/>
      <dgm:spPr/>
      <dgm:t>
        <a:bodyPr/>
        <a:lstStyle/>
        <a:p>
          <a:endParaRPr lang="en-US"/>
        </a:p>
      </dgm:t>
    </dgm:pt>
    <dgm:pt modelId="{345D68D2-4D2A-A743-A9AC-BB17D842D6D6}">
      <dgm:prSet phldrT="[Text]"/>
      <dgm:spPr/>
      <dgm:t>
        <a:bodyPr/>
        <a:lstStyle/>
        <a:p>
          <a:r>
            <a:rPr lang="en-US" dirty="0" smtClean="0"/>
            <a:t>Validation</a:t>
          </a:r>
          <a:endParaRPr lang="en-US" dirty="0"/>
        </a:p>
      </dgm:t>
    </dgm:pt>
    <dgm:pt modelId="{AD9B923D-DF35-CB4E-A26E-2E518BC3EBD6}" type="parTrans" cxnId="{E6212DD3-F3EE-3B4F-B83C-5C57498C07FC}">
      <dgm:prSet/>
      <dgm:spPr/>
      <dgm:t>
        <a:bodyPr/>
        <a:lstStyle/>
        <a:p>
          <a:endParaRPr lang="en-US"/>
        </a:p>
      </dgm:t>
    </dgm:pt>
    <dgm:pt modelId="{E73E9736-01BE-0549-9506-2E3C126254A5}" type="sibTrans" cxnId="{E6212DD3-F3EE-3B4F-B83C-5C57498C07FC}">
      <dgm:prSet/>
      <dgm:spPr/>
      <dgm:t>
        <a:bodyPr/>
        <a:lstStyle/>
        <a:p>
          <a:endParaRPr lang="en-US"/>
        </a:p>
      </dgm:t>
    </dgm:pt>
    <dgm:pt modelId="{0235794B-D20C-4F4D-9B00-E09A2BA04B52}">
      <dgm:prSet phldrT="[Text]"/>
      <dgm:spPr/>
      <dgm:t>
        <a:bodyPr/>
        <a:lstStyle/>
        <a:p>
          <a:r>
            <a:rPr lang="en-US" dirty="0" smtClean="0"/>
            <a:t>Optimization: QSAR</a:t>
          </a:r>
          <a:endParaRPr lang="en-US" dirty="0"/>
        </a:p>
      </dgm:t>
    </dgm:pt>
    <dgm:pt modelId="{7F582DF3-0F96-DE4D-98D6-6F59C13DA7BE}" type="parTrans" cxnId="{7749DE28-3DC9-8644-A105-4E6C2EA60891}">
      <dgm:prSet/>
      <dgm:spPr/>
      <dgm:t>
        <a:bodyPr/>
        <a:lstStyle/>
        <a:p>
          <a:endParaRPr lang="en-US"/>
        </a:p>
      </dgm:t>
    </dgm:pt>
    <dgm:pt modelId="{965A8ADC-55E7-E441-96EC-ABDF041BE815}" type="sibTrans" cxnId="{7749DE28-3DC9-8644-A105-4E6C2EA60891}">
      <dgm:prSet/>
      <dgm:spPr/>
      <dgm:t>
        <a:bodyPr/>
        <a:lstStyle/>
        <a:p>
          <a:pPr rtl="0"/>
          <a:endParaRPr lang="en-US"/>
        </a:p>
      </dgm:t>
    </dgm:pt>
    <dgm:pt modelId="{B7D0F4A0-758B-5544-8A4C-6049D7B0E87C}" type="pres">
      <dgm:prSet presAssocID="{DE0E98E1-28A3-0E40-B4E0-BCF65DABD956}" presName="linearFlow" presStyleCnt="0">
        <dgm:presLayoutVars>
          <dgm:resizeHandles val="exact"/>
        </dgm:presLayoutVars>
      </dgm:prSet>
      <dgm:spPr/>
    </dgm:pt>
    <dgm:pt modelId="{28E93174-362E-F34B-AFA3-EF21EB79E246}" type="pres">
      <dgm:prSet presAssocID="{DAE5593D-2A70-6C40-AF9B-E980AB454B2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6EEA27-6C8E-6445-B0A3-9968EFD27C49}" type="pres">
      <dgm:prSet presAssocID="{B5AE198E-CC6C-3249-821A-AA9A219C7554}" presName="sibTrans" presStyleLbl="sibTrans2D1" presStyleIdx="0" presStyleCnt="2"/>
      <dgm:spPr/>
    </dgm:pt>
    <dgm:pt modelId="{FB5AE474-3AD6-D040-9EF4-95A07659CDC6}" type="pres">
      <dgm:prSet presAssocID="{B5AE198E-CC6C-3249-821A-AA9A219C7554}" presName="connectorText" presStyleLbl="sibTrans2D1" presStyleIdx="0" presStyleCnt="2"/>
      <dgm:spPr/>
    </dgm:pt>
    <dgm:pt modelId="{DA12FFD3-5CF2-E744-98CE-59C9BB5A15E8}" type="pres">
      <dgm:prSet presAssocID="{345D68D2-4D2A-A743-A9AC-BB17D842D6D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77F444-F52B-1842-B05A-D3BCAB9C77A9}" type="pres">
      <dgm:prSet presAssocID="{E73E9736-01BE-0549-9506-2E3C126254A5}" presName="sibTrans" presStyleLbl="sibTrans2D1" presStyleIdx="1" presStyleCnt="2"/>
      <dgm:spPr/>
    </dgm:pt>
    <dgm:pt modelId="{FEE1F45F-6A71-994A-A3AD-8872EC8B78F3}" type="pres">
      <dgm:prSet presAssocID="{E73E9736-01BE-0549-9506-2E3C126254A5}" presName="connectorText" presStyleLbl="sibTrans2D1" presStyleIdx="1" presStyleCnt="2"/>
      <dgm:spPr/>
    </dgm:pt>
    <dgm:pt modelId="{1215AE1C-49B8-504F-8CCF-FABB3E510480}" type="pres">
      <dgm:prSet presAssocID="{0235794B-D20C-4F4D-9B00-E09A2BA04B52}" presName="node" presStyleLbl="node1" presStyleIdx="2" presStyleCnt="3">
        <dgm:presLayoutVars>
          <dgm:bulletEnabled val="1"/>
        </dgm:presLayoutVars>
      </dgm:prSet>
      <dgm:spPr/>
    </dgm:pt>
  </dgm:ptLst>
  <dgm:cxnLst>
    <dgm:cxn modelId="{ECA28AB8-6658-A24A-8484-B188990D0F8A}" type="presOf" srcId="{B5AE198E-CC6C-3249-821A-AA9A219C7554}" destId="{FB5AE474-3AD6-D040-9EF4-95A07659CDC6}" srcOrd="1" destOrd="0" presId="urn:microsoft.com/office/officeart/2005/8/layout/process2"/>
    <dgm:cxn modelId="{03E97FFB-A5F0-9041-876D-1C8EDA5FADEC}" type="presOf" srcId="{E73E9736-01BE-0549-9506-2E3C126254A5}" destId="{FEE1F45F-6A71-994A-A3AD-8872EC8B78F3}" srcOrd="1" destOrd="0" presId="urn:microsoft.com/office/officeart/2005/8/layout/process2"/>
    <dgm:cxn modelId="{B9D2F692-9611-4847-8114-B87CF0164293}" type="presOf" srcId="{B5AE198E-CC6C-3249-821A-AA9A219C7554}" destId="{896EEA27-6C8E-6445-B0A3-9968EFD27C49}" srcOrd="0" destOrd="0" presId="urn:microsoft.com/office/officeart/2005/8/layout/process2"/>
    <dgm:cxn modelId="{E6212DD3-F3EE-3B4F-B83C-5C57498C07FC}" srcId="{DE0E98E1-28A3-0E40-B4E0-BCF65DABD956}" destId="{345D68D2-4D2A-A743-A9AC-BB17D842D6D6}" srcOrd="1" destOrd="0" parTransId="{AD9B923D-DF35-CB4E-A26E-2E518BC3EBD6}" sibTransId="{E73E9736-01BE-0549-9506-2E3C126254A5}"/>
    <dgm:cxn modelId="{7C01458F-333E-A54D-8596-3E74AD269CB9}" type="presOf" srcId="{0235794B-D20C-4F4D-9B00-E09A2BA04B52}" destId="{1215AE1C-49B8-504F-8CCF-FABB3E510480}" srcOrd="0" destOrd="0" presId="urn:microsoft.com/office/officeart/2005/8/layout/process2"/>
    <dgm:cxn modelId="{7749DE28-3DC9-8644-A105-4E6C2EA60891}" srcId="{DE0E98E1-28A3-0E40-B4E0-BCF65DABD956}" destId="{0235794B-D20C-4F4D-9B00-E09A2BA04B52}" srcOrd="2" destOrd="0" parTransId="{7F582DF3-0F96-DE4D-98D6-6F59C13DA7BE}" sibTransId="{965A8ADC-55E7-E441-96EC-ABDF041BE815}"/>
    <dgm:cxn modelId="{D65DBDE0-80FA-D844-B70C-29C74CF9D78B}" type="presOf" srcId="{E73E9736-01BE-0549-9506-2E3C126254A5}" destId="{8777F444-F52B-1842-B05A-D3BCAB9C77A9}" srcOrd="0" destOrd="0" presId="urn:microsoft.com/office/officeart/2005/8/layout/process2"/>
    <dgm:cxn modelId="{7F3510D1-C74D-5544-BBBB-73722903D7AB}" srcId="{DE0E98E1-28A3-0E40-B4E0-BCF65DABD956}" destId="{DAE5593D-2A70-6C40-AF9B-E980AB454B2A}" srcOrd="0" destOrd="0" parTransId="{4BF11FEE-5020-604B-8E9E-45893E06E959}" sibTransId="{B5AE198E-CC6C-3249-821A-AA9A219C7554}"/>
    <dgm:cxn modelId="{14EE1C93-2E4A-4548-AAB3-EF0B26115846}" type="presOf" srcId="{DAE5593D-2A70-6C40-AF9B-E980AB454B2A}" destId="{28E93174-362E-F34B-AFA3-EF21EB79E246}" srcOrd="0" destOrd="0" presId="urn:microsoft.com/office/officeart/2005/8/layout/process2"/>
    <dgm:cxn modelId="{2490FFA4-ACF0-344F-BB93-AEAC1B5639D5}" type="presOf" srcId="{DE0E98E1-28A3-0E40-B4E0-BCF65DABD956}" destId="{B7D0F4A0-758B-5544-8A4C-6049D7B0E87C}" srcOrd="0" destOrd="0" presId="urn:microsoft.com/office/officeart/2005/8/layout/process2"/>
    <dgm:cxn modelId="{E187274F-076A-CA4E-B1F4-29BF36BEAB19}" type="presOf" srcId="{345D68D2-4D2A-A743-A9AC-BB17D842D6D6}" destId="{DA12FFD3-5CF2-E744-98CE-59C9BB5A15E8}" srcOrd="0" destOrd="0" presId="urn:microsoft.com/office/officeart/2005/8/layout/process2"/>
    <dgm:cxn modelId="{8584F804-0BF3-6442-B807-425FB643F8EF}" type="presParOf" srcId="{B7D0F4A0-758B-5544-8A4C-6049D7B0E87C}" destId="{28E93174-362E-F34B-AFA3-EF21EB79E246}" srcOrd="0" destOrd="0" presId="urn:microsoft.com/office/officeart/2005/8/layout/process2"/>
    <dgm:cxn modelId="{E6CB641C-807A-3546-ABD8-D590314FD817}" type="presParOf" srcId="{B7D0F4A0-758B-5544-8A4C-6049D7B0E87C}" destId="{896EEA27-6C8E-6445-B0A3-9968EFD27C49}" srcOrd="1" destOrd="0" presId="urn:microsoft.com/office/officeart/2005/8/layout/process2"/>
    <dgm:cxn modelId="{BEB0AA21-2936-D842-A57F-A7B7BC42393F}" type="presParOf" srcId="{896EEA27-6C8E-6445-B0A3-9968EFD27C49}" destId="{FB5AE474-3AD6-D040-9EF4-95A07659CDC6}" srcOrd="0" destOrd="0" presId="urn:microsoft.com/office/officeart/2005/8/layout/process2"/>
    <dgm:cxn modelId="{933AB997-54C2-9745-B859-34C40384D754}" type="presParOf" srcId="{B7D0F4A0-758B-5544-8A4C-6049D7B0E87C}" destId="{DA12FFD3-5CF2-E744-98CE-59C9BB5A15E8}" srcOrd="2" destOrd="0" presId="urn:microsoft.com/office/officeart/2005/8/layout/process2"/>
    <dgm:cxn modelId="{5906B885-1D54-6446-8B0B-E0BD2B031E6A}" type="presParOf" srcId="{B7D0F4A0-758B-5544-8A4C-6049D7B0E87C}" destId="{8777F444-F52B-1842-B05A-D3BCAB9C77A9}" srcOrd="3" destOrd="0" presId="urn:microsoft.com/office/officeart/2005/8/layout/process2"/>
    <dgm:cxn modelId="{95369055-B471-F442-A37C-5EC58C60CE59}" type="presParOf" srcId="{8777F444-F52B-1842-B05A-D3BCAB9C77A9}" destId="{FEE1F45F-6A71-994A-A3AD-8872EC8B78F3}" srcOrd="0" destOrd="0" presId="urn:microsoft.com/office/officeart/2005/8/layout/process2"/>
    <dgm:cxn modelId="{6EB26FEF-8AF5-2540-85DF-CCE79C639FF4}" type="presParOf" srcId="{B7D0F4A0-758B-5544-8A4C-6049D7B0E87C}" destId="{1215AE1C-49B8-504F-8CCF-FABB3E51048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E93174-362E-F34B-AFA3-EF21EB79E246}">
      <dsp:nvSpPr>
        <dsp:cNvPr id="0" name=""/>
        <dsp:cNvSpPr/>
      </dsp:nvSpPr>
      <dsp:spPr>
        <a:xfrm>
          <a:off x="2844799" y="0"/>
          <a:ext cx="2438400" cy="13546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High-throughput screen</a:t>
          </a:r>
          <a:endParaRPr lang="en-US" sz="2500" kern="1200" dirty="0"/>
        </a:p>
      </dsp:txBody>
      <dsp:txXfrm>
        <a:off x="2884476" y="39677"/>
        <a:ext cx="2359046" cy="1275312"/>
      </dsp:txXfrm>
    </dsp:sp>
    <dsp:sp modelId="{896EEA27-6C8E-6445-B0A3-9968EFD27C49}">
      <dsp:nvSpPr>
        <dsp:cNvPr id="0" name=""/>
        <dsp:cNvSpPr/>
      </dsp:nvSpPr>
      <dsp:spPr>
        <a:xfrm rot="5400000">
          <a:off x="3809999" y="1388533"/>
          <a:ext cx="508000" cy="6096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3881119" y="1439333"/>
        <a:ext cx="365760" cy="355600"/>
      </dsp:txXfrm>
    </dsp:sp>
    <dsp:sp modelId="{DA12FFD3-5CF2-E744-98CE-59C9BB5A15E8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160640"/>
                <a:satOff val="-6455"/>
                <a:lumOff val="138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160640"/>
                <a:satOff val="-6455"/>
                <a:lumOff val="138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160640"/>
                <a:satOff val="-6455"/>
                <a:lumOff val="138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Validation</a:t>
          </a:r>
          <a:endParaRPr lang="en-US" sz="2500" kern="1200" dirty="0"/>
        </a:p>
      </dsp:txBody>
      <dsp:txXfrm>
        <a:off x="2884476" y="2071677"/>
        <a:ext cx="2359046" cy="1275312"/>
      </dsp:txXfrm>
    </dsp:sp>
    <dsp:sp modelId="{8777F444-F52B-1842-B05A-D3BCAB9C77A9}">
      <dsp:nvSpPr>
        <dsp:cNvPr id="0" name=""/>
        <dsp:cNvSpPr/>
      </dsp:nvSpPr>
      <dsp:spPr>
        <a:xfrm rot="5400000">
          <a:off x="3809999" y="3420533"/>
          <a:ext cx="508000" cy="6096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321389"/>
                <a:satOff val="-12653"/>
                <a:lumOff val="251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321389"/>
                <a:satOff val="-12653"/>
                <a:lumOff val="251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321389"/>
                <a:satOff val="-12653"/>
                <a:lumOff val="251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3881119" y="3471333"/>
        <a:ext cx="365760" cy="355600"/>
      </dsp:txXfrm>
    </dsp:sp>
    <dsp:sp modelId="{1215AE1C-49B8-504F-8CCF-FABB3E510480}">
      <dsp:nvSpPr>
        <dsp:cNvPr id="0" name=""/>
        <dsp:cNvSpPr/>
      </dsp:nvSpPr>
      <dsp:spPr>
        <a:xfrm>
          <a:off x="2844799" y="4064000"/>
          <a:ext cx="2438400" cy="13546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321279"/>
                <a:satOff val="-12909"/>
                <a:lumOff val="27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321279"/>
                <a:satOff val="-12909"/>
                <a:lumOff val="27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321279"/>
                <a:satOff val="-12909"/>
                <a:lumOff val="27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Optimization: QSAR</a:t>
          </a:r>
          <a:endParaRPr lang="en-US" sz="2500" kern="1200" dirty="0"/>
        </a:p>
      </dsp:txBody>
      <dsp:txXfrm>
        <a:off x="2884476" y="4103677"/>
        <a:ext cx="2359046" cy="1275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FE39-22FE-D246-B74D-18BA702B1A28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56A6-E063-9449-B4F3-9D12324F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FE39-22FE-D246-B74D-18BA702B1A28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56A6-E063-9449-B4F3-9D12324F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FE39-22FE-D246-B74D-18BA702B1A28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56A6-E063-9449-B4F3-9D12324F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2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FE39-22FE-D246-B74D-18BA702B1A28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56A6-E063-9449-B4F3-9D12324F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7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FE39-22FE-D246-B74D-18BA702B1A28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56A6-E063-9449-B4F3-9D12324F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1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FE39-22FE-D246-B74D-18BA702B1A28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56A6-E063-9449-B4F3-9D12324F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5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FE39-22FE-D246-B74D-18BA702B1A28}" type="datetimeFigureOut">
              <a:rPr lang="en-US" smtClean="0"/>
              <a:t>7/10/18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56A6-E063-9449-B4F3-9D12324F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2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FE39-22FE-D246-B74D-18BA702B1A28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56A6-E063-9449-B4F3-9D12324F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7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FE39-22FE-D246-B74D-18BA702B1A28}" type="datetimeFigureOut">
              <a:rPr lang="en-US" smtClean="0"/>
              <a:t>7/10/18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56A6-E063-9449-B4F3-9D12324F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8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FE39-22FE-D246-B74D-18BA702B1A28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56A6-E063-9449-B4F3-9D12324F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6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FE39-22FE-D246-B74D-18BA702B1A28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56A6-E063-9449-B4F3-9D12324F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2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2FE39-22FE-D246-B74D-18BA702B1A28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F56A6-E063-9449-B4F3-9D12324F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1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emf"/><Relationship Id="rId12" Type="http://schemas.openxmlformats.org/officeDocument/2006/relationships/image" Target="../media/image6.emf"/><Relationship Id="rId13" Type="http://schemas.openxmlformats.org/officeDocument/2006/relationships/image" Target="../media/image7.emf"/><Relationship Id="rId1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.jpeg"/><Relationship Id="rId8" Type="http://schemas.openxmlformats.org/officeDocument/2006/relationships/image" Target="../media/image2.jpeg"/><Relationship Id="rId9" Type="http://schemas.openxmlformats.org/officeDocument/2006/relationships/image" Target="../media/image3.emf"/><Relationship Id="rId10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55148832"/>
              </p:ext>
            </p:extLst>
          </p:nvPr>
        </p:nvGraphicFramePr>
        <p:xfrm>
          <a:off x="0" y="43485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mage result for high throughput screening in drug discover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239983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lated ima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206" y="2275507"/>
            <a:ext cx="2260212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45491" y="387495"/>
            <a:ext cx="1115934" cy="7495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4153" y="140321"/>
            <a:ext cx="1305185" cy="5890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34153" y="1137003"/>
            <a:ext cx="1547308" cy="716509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>
            <a:off x="7150308" y="434854"/>
            <a:ext cx="1283845" cy="539507"/>
          </a:xfrm>
          <a:prstGeom prst="straightConnector1">
            <a:avLst/>
          </a:prstGeom>
          <a:ln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160979" y="924258"/>
            <a:ext cx="2820482" cy="336274"/>
          </a:xfrm>
          <a:prstGeom prst="straightConnector1">
            <a:avLst/>
          </a:prstGeom>
          <a:ln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1"/>
          </p:cNvCxnSpPr>
          <p:nvPr/>
        </p:nvCxnSpPr>
        <p:spPr>
          <a:xfrm flipH="1" flipV="1">
            <a:off x="7015397" y="1423174"/>
            <a:ext cx="1418756" cy="72084"/>
          </a:xfrm>
          <a:prstGeom prst="straightConnector1">
            <a:avLst/>
          </a:prstGeom>
          <a:ln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28000" y="2393289"/>
            <a:ext cx="880273" cy="1293462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9207807" y="2607733"/>
            <a:ext cx="849296" cy="716109"/>
          </a:xfrm>
          <a:prstGeom prst="straightConnector1">
            <a:avLst/>
          </a:prstGeom>
          <a:ln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176243" y="3323840"/>
            <a:ext cx="1429128" cy="0"/>
          </a:xfrm>
          <a:prstGeom prst="straightConnector1">
            <a:avLst/>
          </a:prstGeom>
          <a:ln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187855" y="3323840"/>
            <a:ext cx="741188" cy="355932"/>
          </a:xfrm>
          <a:prstGeom prst="straightConnector1">
            <a:avLst/>
          </a:prstGeom>
          <a:ln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07641" y="1983058"/>
            <a:ext cx="791633" cy="92357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55909" y="2804097"/>
            <a:ext cx="868199" cy="94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83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Madeleine Sutherland</dc:creator>
  <cp:lastModifiedBy>Madeleine Sutherland</cp:lastModifiedBy>
  <cp:revision>5</cp:revision>
  <dcterms:created xsi:type="dcterms:W3CDTF">2018-07-10T18:48:48Z</dcterms:created>
  <dcterms:modified xsi:type="dcterms:W3CDTF">2018-07-10T19:42:53Z</dcterms:modified>
</cp:coreProperties>
</file>