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D1C91-EFD8-4C8B-8BCF-6808B2684EF9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D1DD3-431E-49CA-9536-BB0A885FC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1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D1DD3-431E-49CA-9536-BB0A885FC67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9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0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7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3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82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5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34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0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9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1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2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72BA3-2422-4C52-8CC2-EFE627164DF5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4EC7-EED6-4EB0-9C59-2FA512217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70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6BC6-A37A-AFF1-1856-B69BCEC6C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ASSIGNMENT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DA323-DF88-F12A-FE60-4BFBD4D1F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</a:t>
            </a:r>
          </a:p>
          <a:p>
            <a:r>
              <a:rPr lang="en-US" dirty="0"/>
              <a:t>ATHELETE DATA OF OLYMPICS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FE2BA-7651-3A28-1E0F-25D8DE2EB1E2}"/>
              </a:ext>
            </a:extLst>
          </p:cNvPr>
          <p:cNvSpPr txBox="1"/>
          <p:nvPr/>
        </p:nvSpPr>
        <p:spPr>
          <a:xfrm>
            <a:off x="119270" y="5955528"/>
            <a:ext cx="151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RITESH SINGH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0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354E2-BC8E-40F1-014D-E9826209D0C4}"/>
              </a:ext>
            </a:extLst>
          </p:cNvPr>
          <p:cNvSpPr txBox="1"/>
          <p:nvPr/>
        </p:nvSpPr>
        <p:spPr>
          <a:xfrm>
            <a:off x="240527" y="115487"/>
            <a:ext cx="9491870" cy="5041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</a:t>
            </a:r>
            <a:r>
              <a:rPr lang="en-IN" b="1" u="sng" kern="100" dirty="0"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 3 players who have won most medals along with their sports and country</a:t>
            </a:r>
            <a:endParaRPr lang="en-IN" sz="16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Sport,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Team,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athletes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Medal IS NOT NULL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Name, Sport, Team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3;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81885-1336-F7BF-C920-168A2BB9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0" y="5307866"/>
            <a:ext cx="6050943" cy="109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0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F6F7A-B348-4E3E-028A-D82C82F38CAC}"/>
              </a:ext>
            </a:extLst>
          </p:cNvPr>
          <p:cNvSpPr txBox="1"/>
          <p:nvPr/>
        </p:nvSpPr>
        <p:spPr>
          <a:xfrm>
            <a:off x="294198" y="174930"/>
            <a:ext cx="7219785" cy="5041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</a:t>
            </a:r>
            <a:r>
              <a:rPr lang="en-IN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with most gold medals in cycling along with his country</a:t>
            </a:r>
            <a:endParaRPr lang="en-IN" sz="16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Team,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gold_medals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athletes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Sport = 'Cycling'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AND Medal = 'Gold'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Name, Team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72CEE-1661-6D93-37D0-C97C2E09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91" y="5485696"/>
            <a:ext cx="4967039" cy="6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48ED2-4057-F8F1-CD70-DE6AE7390894}"/>
              </a:ext>
            </a:extLst>
          </p:cNvPr>
          <p:cNvSpPr txBox="1"/>
          <p:nvPr/>
        </p:nvSpPr>
        <p:spPr>
          <a:xfrm>
            <a:off x="232576" y="0"/>
            <a:ext cx="8474102" cy="550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 </a:t>
            </a:r>
            <a:r>
              <a:rPr lang="en-IN" sz="18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player with most medals (Gold + Silver + Bronze) in Basketball along with country</a:t>
            </a:r>
            <a:endParaRPr lang="en-IN" sz="16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Name,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Team,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athletes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Sport = 'Basketball'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AND Medal IN ('Gold', 'Silver', 'Bronze')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Name, Team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7D7C2-1152-367D-DCFF-0F7E72B2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76" y="5501827"/>
            <a:ext cx="4108836" cy="125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4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0D8D2-66DE-DBAA-EE7D-398528C9634E}"/>
              </a:ext>
            </a:extLst>
          </p:cNvPr>
          <p:cNvSpPr txBox="1"/>
          <p:nvPr/>
        </p:nvSpPr>
        <p:spPr>
          <a:xfrm>
            <a:off x="294198" y="103367"/>
            <a:ext cx="9517711" cy="5886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</a:t>
            </a:r>
            <a:r>
              <a:rPr lang="en-IN" sz="18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count of different medals of the top basketball player</a:t>
            </a:r>
            <a:endParaRPr lang="en-IN" sz="16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TopPlayer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(</a:t>
            </a:r>
            <a:endParaRPr lang="en-IN" sz="105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Name, Team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FROM athletes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WHERE Sport = 'Basketball' AND Medal IS NOT NULL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GROUP BY Name, Team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ORDER BY COUNT(Medal) DESC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LIMIT 1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Medal,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COUNT(*) AS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medal_count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athletes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TopPlayer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athletes.Name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TopPlayer.Name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athletes.Team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TopPlayer.Team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Sport = 'Basketball' AND Medal IS NOT NULL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Medal;</a:t>
            </a:r>
            <a:endParaRPr lang="en-IN" sz="105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5427-8AE5-20EE-B224-6EDD8562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22" y="5587613"/>
            <a:ext cx="2893654" cy="108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CF300-BC7A-BA70-04C6-7B2ADF803C1E}"/>
              </a:ext>
            </a:extLst>
          </p:cNvPr>
          <p:cNvSpPr txBox="1"/>
          <p:nvPr/>
        </p:nvSpPr>
        <p:spPr>
          <a:xfrm>
            <a:off x="407505" y="185546"/>
            <a:ext cx="6094674" cy="5261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</a:t>
            </a:r>
            <a:r>
              <a:rPr lang="en-IN" sz="24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medals won by male, female each year.</a:t>
            </a:r>
            <a:endParaRPr lang="en-IN" sz="32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Year,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Sex,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medal_count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athletes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Medal IS NOT NULL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Year, Sex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Year, Sex;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60D6D-6341-C385-1966-FE2D3DDA9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32" y="2088957"/>
            <a:ext cx="22955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15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DEF06-C369-811D-42C5-681D87431D85}"/>
              </a:ext>
            </a:extLst>
          </p:cNvPr>
          <p:cNvSpPr txBox="1"/>
          <p:nvPr/>
        </p:nvSpPr>
        <p:spPr>
          <a:xfrm>
            <a:off x="222637" y="151075"/>
            <a:ext cx="8919375" cy="3065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1. </a:t>
            </a:r>
            <a:r>
              <a:rPr lang="en-IN" sz="24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medals count for entire data</a:t>
            </a:r>
            <a:endParaRPr lang="en-IN" sz="16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'Gold' THEN 1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Gold_Medals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'Silver' THEN 1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Silver_Medals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'Bronze' THEN 1 END)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Bronze_Medals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0A691-83E9-7BF4-074C-51450239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7" y="3641215"/>
            <a:ext cx="10037363" cy="152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E2F1C-B6FD-DC35-E808-37B29D21D5EF}"/>
              </a:ext>
            </a:extLst>
          </p:cNvPr>
          <p:cNvSpPr txBox="1"/>
          <p:nvPr/>
        </p:nvSpPr>
        <p:spPr>
          <a:xfrm>
            <a:off x="145112" y="232917"/>
            <a:ext cx="8895522" cy="1484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8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unique Sports presents in </a:t>
            </a:r>
            <a:r>
              <a:rPr lang="en-IN" sz="2800" b="1" u="sng" kern="100" dirty="0" err="1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olympics</a:t>
            </a:r>
            <a:endParaRPr lang="en-IN" sz="12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COUNT(DISTINCT Sport)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Unique_Sports_Count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7709F-0581-C44B-7A2C-4D4ACC3B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33" y="1847187"/>
            <a:ext cx="3450329" cy="1072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7F7EC-6A5C-FE7A-D60A-9A43C11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33" y="6069219"/>
            <a:ext cx="5390447" cy="694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AAC22-8F9C-B5FE-F20F-EB6EE3FE998F}"/>
              </a:ext>
            </a:extLst>
          </p:cNvPr>
          <p:cNvSpPr txBox="1"/>
          <p:nvPr/>
        </p:nvSpPr>
        <p:spPr>
          <a:xfrm>
            <a:off x="278833" y="3064207"/>
            <a:ext cx="7114428" cy="2874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8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medals won by Team India</a:t>
            </a:r>
            <a:endParaRPr lang="en-IN" sz="12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'Gold' THEN 1 END)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'Silver' THEN 1 END)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Silver_Medals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'Bronze' THEN 1 END)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Bronze_Medals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Team = 'India';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15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A7C0C2-9565-0FD5-5C9D-B914E73738C5}"/>
              </a:ext>
            </a:extLst>
          </p:cNvPr>
          <p:cNvSpPr txBox="1"/>
          <p:nvPr/>
        </p:nvSpPr>
        <p:spPr>
          <a:xfrm>
            <a:off x="121257" y="164670"/>
            <a:ext cx="8990938" cy="3662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000" b="1" u="sng" kern="100" dirty="0"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0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 wise medals won by </a:t>
            </a:r>
            <a:r>
              <a:rPr lang="en-IN" sz="2000" b="1" u="sng" kern="100" dirty="0" err="1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r>
              <a:rPr lang="en-IN" sz="20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show from highest to lowest medals won in order</a:t>
            </a:r>
            <a:endParaRPr lang="en-IN" sz="14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Event,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Medal_Count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Team = 'India'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Event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Medal_Count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5E660-3754-0C22-71C2-A40B005C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19" y="3845355"/>
            <a:ext cx="40576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2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0498D-09FF-082F-1DF3-AB24B1FE810B}"/>
              </a:ext>
            </a:extLst>
          </p:cNvPr>
          <p:cNvSpPr txBox="1"/>
          <p:nvPr/>
        </p:nvSpPr>
        <p:spPr>
          <a:xfrm>
            <a:off x="335943" y="315046"/>
            <a:ext cx="9913288" cy="366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IN" sz="2400" b="1" u="sng" kern="100" dirty="0"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4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 and </a:t>
            </a:r>
            <a:r>
              <a:rPr lang="en-IN" sz="2400" b="1" u="sng" kern="100" dirty="0" err="1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yearwise</a:t>
            </a:r>
            <a:r>
              <a:rPr lang="en-IN" sz="24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medals won by </a:t>
            </a:r>
            <a:r>
              <a:rPr lang="en-IN" sz="2400" b="1" u="sng" kern="100" dirty="0" err="1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india</a:t>
            </a:r>
            <a:r>
              <a:rPr lang="en-IN" sz="24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order of year</a:t>
            </a:r>
            <a:endParaRPr lang="en-IN" sz="16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Year,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Event,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Medal_Count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Team = 'India'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Year, Event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Year,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Medal_Count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7198E-4FB5-3BA1-4B7D-359229E5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71" y="3981050"/>
            <a:ext cx="40195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2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23B69-0172-7533-47BC-D297397BFF76}"/>
              </a:ext>
            </a:extLst>
          </p:cNvPr>
          <p:cNvSpPr txBox="1"/>
          <p:nvPr/>
        </p:nvSpPr>
        <p:spPr>
          <a:xfrm>
            <a:off x="63610" y="95416"/>
            <a:ext cx="11280913" cy="3806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IN" sz="2000" b="1" u="sng" kern="100" dirty="0"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0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country with maximum medals won gold, silver, bronze</a:t>
            </a:r>
            <a:endParaRPr lang="en-IN" sz="12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Team,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'Gold' THEN 1 END)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'Silver' THEN 1 END)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Silver_Medals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COUNT(CASE WHEN Medal = 'Bronze' THEN 1 END)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Bronze_Medals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COUNT(Medal) AS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Team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F697-B201-D026-669F-70630E659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8" y="4054543"/>
            <a:ext cx="8054299" cy="99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7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759E5D-8152-53AE-EA52-9EBF833B92F8}"/>
              </a:ext>
            </a:extLst>
          </p:cNvPr>
          <p:cNvSpPr txBox="1"/>
          <p:nvPr/>
        </p:nvSpPr>
        <p:spPr>
          <a:xfrm>
            <a:off x="351846" y="260761"/>
            <a:ext cx="7376822" cy="326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2400" b="1" u="sng" kern="100" dirty="0"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4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top 10 countries with respect to gold medal</a:t>
            </a:r>
            <a:endParaRPr lang="en-IN" sz="20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Team, COUNT(*)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Gold_Medals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Medal = 'Gold'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Team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Gold_Medals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10;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4527E-3998-F8AB-6954-4031CA36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23" y="3527809"/>
            <a:ext cx="3278090" cy="310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0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39D52-576F-0718-B965-8CBC24FB6D52}"/>
              </a:ext>
            </a:extLst>
          </p:cNvPr>
          <p:cNvSpPr txBox="1"/>
          <p:nvPr/>
        </p:nvSpPr>
        <p:spPr>
          <a:xfrm>
            <a:off x="439311" y="189021"/>
            <a:ext cx="6094674" cy="320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IN" sz="20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which United States won most of the medals</a:t>
            </a:r>
            <a:endParaRPr lang="en-IN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Year, COUNT(*)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Team = 'United States'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Year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32E86-C95B-405E-A2D2-BC4D6E25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1" y="3690315"/>
            <a:ext cx="4920718" cy="15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98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3F5C8E-727E-26F3-E015-88F8D77235D7}"/>
              </a:ext>
            </a:extLst>
          </p:cNvPr>
          <p:cNvSpPr txBox="1"/>
          <p:nvPr/>
        </p:nvSpPr>
        <p:spPr>
          <a:xfrm>
            <a:off x="349858" y="302150"/>
            <a:ext cx="6241774" cy="326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</a:t>
            </a:r>
            <a:r>
              <a:rPr lang="en-IN" sz="2400" b="1" u="sng" kern="100" dirty="0">
                <a:effectLst/>
                <a:highlight>
                  <a:srgbClr val="00008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United States medals in different sports</a:t>
            </a:r>
            <a:endParaRPr lang="en-IN" sz="2000" b="1" u="sng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Sport, COUNT(*) as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athletes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Team = 'United States'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Sport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Total_Medals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3D4EC-2077-68FE-59F6-EFCE4BA3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72" y="3955856"/>
            <a:ext cx="4684321" cy="12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0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842</Words>
  <Application>Microsoft Office PowerPoint</Application>
  <PresentationFormat>Widescreen</PresentationFormat>
  <Paragraphs>153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Ritesh Singh</dc:creator>
  <cp:lastModifiedBy>Ritesh Singh</cp:lastModifiedBy>
  <cp:revision>2</cp:revision>
  <dcterms:created xsi:type="dcterms:W3CDTF">2024-11-06T07:20:08Z</dcterms:created>
  <dcterms:modified xsi:type="dcterms:W3CDTF">2024-11-06T07:39:00Z</dcterms:modified>
</cp:coreProperties>
</file>