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75E49-143C-457A-9405-4C04585E1A8F}" v="150" dt="2025-05-20T09:59:11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63" d="100"/>
          <a:sy n="163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a Soma" userId="674646ec6b8db14c" providerId="LiveId" clId="{CBC75E49-143C-457A-9405-4C04585E1A8F}"/>
    <pc:docChg chg="undo custSel modSld">
      <pc:chgData name="Madhava Soma" userId="674646ec6b8db14c" providerId="LiveId" clId="{CBC75E49-143C-457A-9405-4C04585E1A8F}" dt="2025-05-20T10:00:02.069" v="283" actId="1076"/>
      <pc:docMkLst>
        <pc:docMk/>
      </pc:docMkLst>
      <pc:sldChg chg="addSp delSp modSp mod">
        <pc:chgData name="Madhava Soma" userId="674646ec6b8db14c" providerId="LiveId" clId="{CBC75E49-143C-457A-9405-4C04585E1A8F}" dt="2025-05-20T10:00:02.069" v="283" actId="1076"/>
        <pc:sldMkLst>
          <pc:docMk/>
          <pc:sldMk cId="3477653186" sldId="256"/>
        </pc:sldMkLst>
        <pc:spChg chg="mod">
          <ac:chgData name="Madhava Soma" userId="674646ec6b8db14c" providerId="LiveId" clId="{CBC75E49-143C-457A-9405-4C04585E1A8F}" dt="2025-05-20T10:00:02.069" v="283" actId="1076"/>
          <ac:spMkLst>
            <pc:docMk/>
            <pc:sldMk cId="3477653186" sldId="256"/>
            <ac:spMk id="8" creationId="{3030860A-C7BC-7AA9-8F4C-7AF095AE24D5}"/>
          </ac:spMkLst>
        </pc:spChg>
        <pc:spChg chg="mod">
          <ac:chgData name="Madhava Soma" userId="674646ec6b8db14c" providerId="LiveId" clId="{CBC75E49-143C-457A-9405-4C04585E1A8F}" dt="2025-05-20T09:41:16.511" v="0" actId="1076"/>
          <ac:spMkLst>
            <pc:docMk/>
            <pc:sldMk cId="3477653186" sldId="256"/>
            <ac:spMk id="19" creationId="{E66FD01D-BD1A-87A3-0982-7ACA4DCAB183}"/>
          </ac:spMkLst>
        </pc:spChg>
        <pc:spChg chg="add mod">
          <ac:chgData name="Madhava Soma" userId="674646ec6b8db14c" providerId="LiveId" clId="{CBC75E49-143C-457A-9405-4C04585E1A8F}" dt="2025-05-20T09:43:29.591" v="40" actId="208"/>
          <ac:spMkLst>
            <pc:docMk/>
            <pc:sldMk cId="3477653186" sldId="256"/>
            <ac:spMk id="21" creationId="{72F46E9B-B302-C454-90E8-875E533A742B}"/>
          </ac:spMkLst>
        </pc:spChg>
        <pc:spChg chg="add mod">
          <ac:chgData name="Madhava Soma" userId="674646ec6b8db14c" providerId="LiveId" clId="{CBC75E49-143C-457A-9405-4C04585E1A8F}" dt="2025-05-20T09:48:45.402" v="67" actId="1076"/>
          <ac:spMkLst>
            <pc:docMk/>
            <pc:sldMk cId="3477653186" sldId="256"/>
            <ac:spMk id="40" creationId="{E346C2AD-65E8-8477-2F3F-129D075DCD31}"/>
          </ac:spMkLst>
        </pc:spChg>
        <pc:spChg chg="add mod">
          <ac:chgData name="Madhava Soma" userId="674646ec6b8db14c" providerId="LiveId" clId="{CBC75E49-143C-457A-9405-4C04585E1A8F}" dt="2025-05-20T09:50:19.097" v="142" actId="14100"/>
          <ac:spMkLst>
            <pc:docMk/>
            <pc:sldMk cId="3477653186" sldId="256"/>
            <ac:spMk id="41" creationId="{D27E2752-9CC9-FD6D-567D-DBB273E8117A}"/>
          </ac:spMkLst>
        </pc:spChg>
        <pc:spChg chg="add mod">
          <ac:chgData name="Madhava Soma" userId="674646ec6b8db14c" providerId="LiveId" clId="{CBC75E49-143C-457A-9405-4C04585E1A8F}" dt="2025-05-20T09:51:12.911" v="173" actId="1076"/>
          <ac:spMkLst>
            <pc:docMk/>
            <pc:sldMk cId="3477653186" sldId="256"/>
            <ac:spMk id="44" creationId="{1DA7DA9A-0EDE-C88B-3061-5A07CE16918D}"/>
          </ac:spMkLst>
        </pc:spChg>
        <pc:spChg chg="add mod">
          <ac:chgData name="Madhava Soma" userId="674646ec6b8db14c" providerId="LiveId" clId="{CBC75E49-143C-457A-9405-4C04585E1A8F}" dt="2025-05-20T09:56:40.857" v="213" actId="1076"/>
          <ac:spMkLst>
            <pc:docMk/>
            <pc:sldMk cId="3477653186" sldId="256"/>
            <ac:spMk id="49" creationId="{BD259BAC-A3D8-D9CA-AC4C-A1783D72165F}"/>
          </ac:spMkLst>
        </pc:spChg>
        <pc:spChg chg="add mod">
          <ac:chgData name="Madhava Soma" userId="674646ec6b8db14c" providerId="LiveId" clId="{CBC75E49-143C-457A-9405-4C04585E1A8F}" dt="2025-05-20T09:57:00.715" v="244"/>
          <ac:spMkLst>
            <pc:docMk/>
            <pc:sldMk cId="3477653186" sldId="256"/>
            <ac:spMk id="50" creationId="{A1E1FF93-E8B6-73D7-1F5E-D1B588E77AC5}"/>
          </ac:spMkLst>
        </pc:spChg>
        <pc:spChg chg="add mod">
          <ac:chgData name="Madhava Soma" userId="674646ec6b8db14c" providerId="LiveId" clId="{CBC75E49-143C-457A-9405-4C04585E1A8F}" dt="2025-05-20T09:57:26.196" v="264" actId="1076"/>
          <ac:spMkLst>
            <pc:docMk/>
            <pc:sldMk cId="3477653186" sldId="256"/>
            <ac:spMk id="51" creationId="{6EECACB4-7E9E-888E-C5C4-DF64ADBDF48D}"/>
          </ac:spMkLst>
        </pc:spChg>
        <pc:spChg chg="add mod">
          <ac:chgData name="Madhava Soma" userId="674646ec6b8db14c" providerId="LiveId" clId="{CBC75E49-143C-457A-9405-4C04585E1A8F}" dt="2025-05-20T09:58:51.934" v="269" actId="255"/>
          <ac:spMkLst>
            <pc:docMk/>
            <pc:sldMk cId="3477653186" sldId="256"/>
            <ac:spMk id="54" creationId="{7AB85C95-8D9D-8011-102A-FC06564D4640}"/>
          </ac:spMkLst>
        </pc:spChg>
        <pc:spChg chg="add mod">
          <ac:chgData name="Madhava Soma" userId="674646ec6b8db14c" providerId="LiveId" clId="{CBC75E49-143C-457A-9405-4C04585E1A8F}" dt="2025-05-20T09:58:57.368" v="270"/>
          <ac:spMkLst>
            <pc:docMk/>
            <pc:sldMk cId="3477653186" sldId="256"/>
            <ac:spMk id="55" creationId="{FAE85FEA-CB9E-AB27-27B2-91A4A03BBDB5}"/>
          </ac:spMkLst>
        </pc:spChg>
        <pc:spChg chg="add mod">
          <ac:chgData name="Madhava Soma" userId="674646ec6b8db14c" providerId="LiveId" clId="{CBC75E49-143C-457A-9405-4C04585E1A8F}" dt="2025-05-20T09:59:24.173" v="276" actId="1076"/>
          <ac:spMkLst>
            <pc:docMk/>
            <pc:sldMk cId="3477653186" sldId="256"/>
            <ac:spMk id="57" creationId="{43C8D4CA-8FC5-1707-0203-B3E0384B9FC1}"/>
          </ac:spMkLst>
        </pc:spChg>
        <pc:cxnChg chg="del mod">
          <ac:chgData name="Madhava Soma" userId="674646ec6b8db14c" providerId="LiveId" clId="{CBC75E49-143C-457A-9405-4C04585E1A8F}" dt="2025-05-20T09:59:48.493" v="278" actId="478"/>
          <ac:cxnSpMkLst>
            <pc:docMk/>
            <pc:sldMk cId="3477653186" sldId="256"/>
            <ac:cxnSpMk id="6" creationId="{FAAB882B-6946-9315-A3E9-F75331522FB7}"/>
          </ac:cxnSpMkLst>
        </pc:cxnChg>
        <pc:cxnChg chg="mod">
          <ac:chgData name="Madhava Soma" userId="674646ec6b8db14c" providerId="LiveId" clId="{CBC75E49-143C-457A-9405-4C04585E1A8F}" dt="2025-05-20T09:51:09.205" v="172" actId="14100"/>
          <ac:cxnSpMkLst>
            <pc:docMk/>
            <pc:sldMk cId="3477653186" sldId="256"/>
            <ac:cxnSpMk id="18" creationId="{97E3AEF2-C9EB-1DBA-9476-114905E78687}"/>
          </ac:cxnSpMkLst>
        </pc:cxnChg>
        <pc:cxnChg chg="add del mod">
          <ac:chgData name="Madhava Soma" userId="674646ec6b8db14c" providerId="LiveId" clId="{CBC75E49-143C-457A-9405-4C04585E1A8F}" dt="2025-05-20T09:44:17.169" v="43" actId="478"/>
          <ac:cxnSpMkLst>
            <pc:docMk/>
            <pc:sldMk cId="3477653186" sldId="256"/>
            <ac:cxnSpMk id="23" creationId="{4B7148F5-B879-B7DB-61B5-04C2463984ED}"/>
          </ac:cxnSpMkLst>
        </pc:cxnChg>
        <pc:cxnChg chg="add mod">
          <ac:chgData name="Madhava Soma" userId="674646ec6b8db14c" providerId="LiveId" clId="{CBC75E49-143C-457A-9405-4C04585E1A8F}" dt="2025-05-20T09:44:37.448" v="46" actId="13822"/>
          <ac:cxnSpMkLst>
            <pc:docMk/>
            <pc:sldMk cId="3477653186" sldId="256"/>
            <ac:cxnSpMk id="26" creationId="{DB91701B-CF42-908F-54E0-B4293D02E145}"/>
          </ac:cxnSpMkLst>
        </pc:cxnChg>
        <pc:cxnChg chg="add mod">
          <ac:chgData name="Madhava Soma" userId="674646ec6b8db14c" providerId="LiveId" clId="{CBC75E49-143C-457A-9405-4C04585E1A8F}" dt="2025-05-20T09:44:50.237" v="49" actId="13822"/>
          <ac:cxnSpMkLst>
            <pc:docMk/>
            <pc:sldMk cId="3477653186" sldId="256"/>
            <ac:cxnSpMk id="29" creationId="{49C65091-15F6-1FF4-6A29-ACB9A60DBF2A}"/>
          </ac:cxnSpMkLst>
        </pc:cxnChg>
        <pc:cxnChg chg="add del">
          <ac:chgData name="Madhava Soma" userId="674646ec6b8db14c" providerId="LiveId" clId="{CBC75E49-143C-457A-9405-4C04585E1A8F}" dt="2025-05-20T09:45:07.479" v="51" actId="478"/>
          <ac:cxnSpMkLst>
            <pc:docMk/>
            <pc:sldMk cId="3477653186" sldId="256"/>
            <ac:cxnSpMk id="32" creationId="{1532D454-E757-D49D-A92D-3CBE5CA4E32A}"/>
          </ac:cxnSpMkLst>
        </pc:cxnChg>
        <pc:cxnChg chg="add mod">
          <ac:chgData name="Madhava Soma" userId="674646ec6b8db14c" providerId="LiveId" clId="{CBC75E49-143C-457A-9405-4C04585E1A8F}" dt="2025-05-20T09:45:19.044" v="55" actId="14100"/>
          <ac:cxnSpMkLst>
            <pc:docMk/>
            <pc:sldMk cId="3477653186" sldId="256"/>
            <ac:cxnSpMk id="34" creationId="{3610AC38-638C-FF21-6C16-54262E30359F}"/>
          </ac:cxnSpMkLst>
        </pc:cxnChg>
        <pc:cxnChg chg="add mod">
          <ac:chgData name="Madhava Soma" userId="674646ec6b8db14c" providerId="LiveId" clId="{CBC75E49-143C-457A-9405-4C04585E1A8F}" dt="2025-05-20T09:45:28.696" v="58" actId="14100"/>
          <ac:cxnSpMkLst>
            <pc:docMk/>
            <pc:sldMk cId="3477653186" sldId="256"/>
            <ac:cxnSpMk id="38" creationId="{80F467CF-3A95-E5A6-2EA1-2BC2022F041E}"/>
          </ac:cxnSpMkLst>
        </pc:cxnChg>
        <pc:cxnChg chg="add mod">
          <ac:chgData name="Madhava Soma" userId="674646ec6b8db14c" providerId="LiveId" clId="{CBC75E49-143C-457A-9405-4C04585E1A8F}" dt="2025-05-20T09:50:32.661" v="144" actId="13822"/>
          <ac:cxnSpMkLst>
            <pc:docMk/>
            <pc:sldMk cId="3477653186" sldId="256"/>
            <ac:cxnSpMk id="43" creationId="{6FF28643-4EA5-437B-5087-49BD563877B7}"/>
          </ac:cxnSpMkLst>
        </pc:cxnChg>
        <pc:cxnChg chg="add mod">
          <ac:chgData name="Madhava Soma" userId="674646ec6b8db14c" providerId="LiveId" clId="{CBC75E49-143C-457A-9405-4C04585E1A8F}" dt="2025-05-20T09:54:33.039" v="176" actId="14100"/>
          <ac:cxnSpMkLst>
            <pc:docMk/>
            <pc:sldMk cId="3477653186" sldId="256"/>
            <ac:cxnSpMk id="47" creationId="{7855B6A3-D93C-A360-EC8E-A0079D9E02D8}"/>
          </ac:cxnSpMkLst>
        </pc:cxnChg>
        <pc:cxnChg chg="add mod">
          <ac:chgData name="Madhava Soma" userId="674646ec6b8db14c" providerId="LiveId" clId="{CBC75E49-143C-457A-9405-4C04585E1A8F}" dt="2025-05-20T09:58:33.952" v="266" actId="13822"/>
          <ac:cxnSpMkLst>
            <pc:docMk/>
            <pc:sldMk cId="3477653186" sldId="256"/>
            <ac:cxnSpMk id="53" creationId="{03AD7F75-B9B2-EF09-6605-6AA43916901A}"/>
          </ac:cxnSpMkLst>
        </pc:cxnChg>
        <pc:cxnChg chg="add mod">
          <ac:chgData name="Madhava Soma" userId="674646ec6b8db14c" providerId="LiveId" clId="{CBC75E49-143C-457A-9405-4C04585E1A8F}" dt="2025-05-20T09:59:19.496" v="275" actId="1076"/>
          <ac:cxnSpMkLst>
            <pc:docMk/>
            <pc:sldMk cId="3477653186" sldId="256"/>
            <ac:cxnSpMk id="56" creationId="{ADE21EDD-2FE9-6EBA-FF5E-167224D604B9}"/>
          </ac:cxnSpMkLst>
        </pc:cxnChg>
        <pc:cxnChg chg="add mod">
          <ac:chgData name="Madhava Soma" userId="674646ec6b8db14c" providerId="LiveId" clId="{CBC75E49-143C-457A-9405-4C04585E1A8F}" dt="2025-05-20T09:59:59.304" v="282" actId="14100"/>
          <ac:cxnSpMkLst>
            <pc:docMk/>
            <pc:sldMk cId="3477653186" sldId="256"/>
            <ac:cxnSpMk id="59" creationId="{9438C9BE-FA75-A17C-BEAB-AD99FE53E2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380A-0064-6320-D235-BDF0EA8A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EB8FF-0855-A4A6-EFDC-608E5D590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A9F05-507F-E398-E7B9-22C1911E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FDD2-3A66-3D49-CD0A-1CA3CBB7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C359-0C41-E815-C476-1D6F49EC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20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E39B-B180-EB17-8243-25857F93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F10E7-225A-3D5D-0CCA-E8F6D82DC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B007-A775-5E4F-1C71-30BC7EA0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E814-2CFF-DD92-CCA6-DC9ECAEA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A063-6F2A-221F-B941-EDA49F67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41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1C368-CD90-6732-3832-732EC1D94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9EBF1-6470-5965-807D-87F425B9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F781-A4F7-AE18-F386-1D82391E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BC1C-D1FD-DEEC-5BB9-3AA98A6D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19C6-B21D-2E77-2D75-DC754403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85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77BB-A241-B071-ED17-6C7F6FE2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FE70-AAFA-A00F-4E58-F2D0F543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F044-3C92-9BB8-C410-6605C132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0521-FABE-EC65-DDA4-02387634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9B6D-80A5-58AF-F04C-94E399D2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35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0F53-A298-8BCD-B041-9F58F80B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49A13-1D55-33EA-A761-EB9C7F2A3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A443-A330-C5D6-FE89-8A846E31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202B-4D88-9BCF-2DB2-92035343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B49C1-FEB0-0E85-13EB-DD2C0A6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37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81B4-462B-C6D8-6B69-B0FB7477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37B9-9AE1-99EF-794D-8BF5D3B5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1EB4-24AF-7ED1-7AF9-B36C09429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26187-8085-E2F8-6B72-D3268656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6367D-BCBF-985A-286E-892D204F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1DD24-36DB-7D41-4B11-FAE2750B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27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9045-FA8D-398D-DD28-4D6A4CBD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A76C-FE24-9891-14C7-72DBF76A9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EA481-27F7-5F5A-6C81-93F21A61A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8AC61-BA42-4D5F-628D-D97F25F69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E0385-E513-14B9-373E-10F920DF4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F9422-42B5-C69D-471C-0469AE9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EB26B-9845-2B77-2218-76C5D7B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4BA51-6451-7165-D7FD-5E1AF265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08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58FD-7A95-381D-577F-A33C48B7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C6A48-68DA-32C8-A4F8-A5F542DE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CB23D-5F46-452F-2B39-5B4CA5FE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1230E-F480-8358-2558-E2F6235D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23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03DD3-E065-FDA7-4C8D-6BAF4D21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F8C03-D0F0-EC09-1CCF-B68FB788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81D67-5DA1-69A2-06A4-907C28FE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39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E21E-1E0C-14F0-DCC7-A15136B8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640D-243E-8758-DEFF-E3B5B46C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0D25-3CB8-C6A2-4680-5A8FCD230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EB880-C7A3-8998-084E-4BF045A7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3E4A-6B77-9FFC-5FD5-E2F28E0E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71A60-6E66-33DA-33BC-4715D7FD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7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BBC6-C9CE-9ECB-0E5F-8AC7EE9E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8C8D6-DAC4-95A1-BBEF-C839317D5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7A924-5F54-5802-482B-E339CDBBC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73728-D870-16E0-0B10-3383D93E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CB710-3750-F1D2-27BB-35275CFE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50DBC-43E7-5CF0-A2B9-87B64450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35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F5179-303C-344B-3F6C-6B9D163B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532F-DC53-8E1B-9180-FF5B92C89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CEE19-24AA-0702-1083-3739B8DDA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9A844-3675-495B-9738-249036DD012F}" type="datetimeFigureOut">
              <a:rPr lang="en-AU" smtClean="0"/>
              <a:t>20/05/2025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15826-997C-289C-F293-614D01C6D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0924-C277-C8A8-D7E6-A68A349C0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E085FA-574C-4A0B-9BBA-CDA46FB050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69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09612-52C6-2ACA-A502-97941346D7D9}"/>
              </a:ext>
            </a:extLst>
          </p:cNvPr>
          <p:cNvSpPr txBox="1"/>
          <p:nvPr/>
        </p:nvSpPr>
        <p:spPr>
          <a:xfrm>
            <a:off x="2154803" y="1892410"/>
            <a:ext cx="14709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Notch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30860A-C7BC-7AA9-8F4C-7AF095AE24D5}"/>
                  </a:ext>
                </a:extLst>
              </p:cNvPr>
              <p:cNvSpPr txBox="1"/>
              <p:nvPr/>
            </p:nvSpPr>
            <p:spPr>
              <a:xfrm>
                <a:off x="2575578" y="1389593"/>
                <a:ext cx="3450037" cy="572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800" i="1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=</m:t>
                      </m:r>
                      <m:r>
                        <a:rPr lang="en-AU" sz="8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+</m:t>
                      </m:r>
                      <m:r>
                        <a:rPr lang="en-AU" sz="800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</a:rPr>
                        <m:t>𝐴</m:t>
                      </m:r>
                      <m:func>
                        <m:func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80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AU" sz="80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Ω</m:t>
                          </m:r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𝑛</m:t>
                          </m:r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+</m:t>
                          </m:r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𝜙</m:t>
                          </m:r>
                          <m:r>
                            <a:rPr lang="en-AU" sz="800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sz="8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sz="8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 </a:t>
                </a:r>
              </a:p>
              <a:p>
                <a:endParaRPr lang="en-AU" sz="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30860A-C7BC-7AA9-8F4C-7AF095AE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578" y="1389593"/>
                <a:ext cx="3450037" cy="572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039AFC-6B28-2CC2-7903-FABF518959A7}"/>
                  </a:ext>
                </a:extLst>
              </p:cNvPr>
              <p:cNvSpPr txBox="1"/>
              <p:nvPr/>
            </p:nvSpPr>
            <p:spPr>
              <a:xfrm>
                <a:off x="6166386" y="1707006"/>
                <a:ext cx="2262120" cy="7401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Adaptive Filter 1 </a:t>
                </a:r>
                <a:br>
                  <a:rPr lang="en-A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sz="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800" i="1" ker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AU" sz="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AU" sz="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800" i="1" ker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sz="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800" i="1" ker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AU" sz="800" dirty="0"/>
              </a:p>
              <a:p>
                <a:endParaRPr lang="en-AU" sz="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039AFC-6B28-2CC2-7903-FABF51895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86" y="1707006"/>
                <a:ext cx="2262120" cy="740139"/>
              </a:xfrm>
              <a:prstGeom prst="rect">
                <a:avLst/>
              </a:prstGeom>
              <a:blipFill>
                <a:blip r:embed="rId3"/>
                <a:stretch>
                  <a:fillRect t="-24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5F9F2C-9601-8C4A-6C48-855180C6EE30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625795" y="2077076"/>
            <a:ext cx="25405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1B0356-1CBA-E11D-CE6F-821C1A2A8724}"/>
                  </a:ext>
                </a:extLst>
              </p:cNvPr>
              <p:cNvSpPr txBox="1"/>
              <p:nvPr/>
            </p:nvSpPr>
            <p:spPr>
              <a:xfrm>
                <a:off x="3614856" y="1846244"/>
                <a:ext cx="251573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AU" sz="800" i="1"/>
                        </m:ctrlPr>
                      </m:accPr>
                      <m:e>
                        <m:r>
                          <a:rPr lang="en-AU" sz="800" i="1"/>
                          <m:t>𝑧</m:t>
                        </m:r>
                      </m:e>
                    </m:acc>
                    <m:d>
                      <m:dPr>
                        <m:ctrlPr>
                          <a:rPr lang="en-AU" sz="800" i="1"/>
                        </m:ctrlPr>
                      </m:dPr>
                      <m:e>
                        <m:r>
                          <a:rPr lang="en-AU" sz="800" i="1"/>
                          <m:t>𝑛</m:t>
                        </m:r>
                      </m:e>
                    </m:d>
                    <m:r>
                      <a:rPr lang="en-AU" sz="800" i="1" kern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 </m:t>
                    </m:r>
                    <m:r>
                      <a:rPr lang="en-AU" sz="800" i="1" kern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AU" sz="800" i="1" ker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AU" sz="800" i="1" ker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AU" sz="800" i="1" ker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AU" sz="800" i="1" ker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AU" sz="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800" i="1"/>
                        </m:ctrlPr>
                      </m:sSubPr>
                      <m:e>
                        <m:r>
                          <a:rPr lang="en-AU" sz="800" i="1"/>
                          <m:t>𝑦</m:t>
                        </m:r>
                      </m:e>
                      <m:sub>
                        <m:r>
                          <a:rPr lang="en-AU" sz="800" i="1"/>
                          <m:t>1</m:t>
                        </m:r>
                      </m:sub>
                    </m:sSub>
                    <m:d>
                      <m:dPr>
                        <m:ctrlPr>
                          <a:rPr lang="en-AU" sz="800" i="1"/>
                        </m:ctrlPr>
                      </m:dPr>
                      <m:e>
                        <m:r>
                          <a:rPr lang="en-AU" sz="800" i="1"/>
                          <m:t>𝑛</m:t>
                        </m:r>
                      </m:e>
                    </m:d>
                  </m:oMath>
                </a14:m>
                <a:endParaRPr lang="en-AU" sz="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1B0356-1CBA-E11D-CE6F-821C1A2A8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56" y="1846244"/>
                <a:ext cx="2515737" cy="215444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E3AEF2-C9EB-1DBA-9476-114905E7868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297446" y="994833"/>
            <a:ext cx="0" cy="712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6FD01D-BD1A-87A3-0982-7ACA4DCAB183}"/>
                  </a:ext>
                </a:extLst>
              </p:cNvPr>
              <p:cNvSpPr txBox="1"/>
              <p:nvPr/>
            </p:nvSpPr>
            <p:spPr>
              <a:xfrm>
                <a:off x="7260848" y="1197557"/>
                <a:ext cx="79894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/>
                  <a:t>Input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AU" sz="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6FD01D-BD1A-87A3-0982-7ACA4DCA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848" y="1197557"/>
                <a:ext cx="798946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3DCCD0-DB67-9E36-1316-5F1037D1D513}"/>
                  </a:ext>
                </a:extLst>
              </p:cNvPr>
              <p:cNvSpPr txBox="1"/>
              <p:nvPr/>
            </p:nvSpPr>
            <p:spPr>
              <a:xfrm>
                <a:off x="5054729" y="2077075"/>
                <a:ext cx="131436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/>
                  <a:t>Desired Signal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sz="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AU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AU" sz="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3DCCD0-DB67-9E36-1316-5F1037D1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729" y="2077075"/>
                <a:ext cx="1314366" cy="215444"/>
              </a:xfrm>
              <a:prstGeom prst="rect">
                <a:avLst/>
              </a:prstGeom>
              <a:blipFill>
                <a:blip r:embed="rId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F46E9B-B302-C454-90E8-875E533A742B}"/>
                  </a:ext>
                </a:extLst>
              </p:cNvPr>
              <p:cNvSpPr txBox="1"/>
              <p:nvPr/>
            </p:nvSpPr>
            <p:spPr>
              <a:xfrm>
                <a:off x="6166386" y="3599121"/>
                <a:ext cx="2262120" cy="617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/>
                  <a:t>Adaptive Filter 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sz="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800" i="1" ker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AU" sz="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AU" sz="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800" i="1" ker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sz="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800" i="1" ker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AU" sz="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F46E9B-B302-C454-90E8-875E533A7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86" y="3599121"/>
                <a:ext cx="2262120" cy="617285"/>
              </a:xfrm>
              <a:prstGeom prst="rect">
                <a:avLst/>
              </a:prstGeom>
              <a:blipFill>
                <a:blip r:embed="rId7"/>
                <a:stretch>
                  <a:fillRect t="-28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91701B-CF42-908F-54E0-B4293D02E14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97446" y="2447145"/>
            <a:ext cx="0" cy="1742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C65091-15F6-1FF4-6A29-ACB9A60DBF2A}"/>
              </a:ext>
            </a:extLst>
          </p:cNvPr>
          <p:cNvCxnSpPr>
            <a:cxnSpLocks/>
          </p:cNvCxnSpPr>
          <p:nvPr/>
        </p:nvCxnSpPr>
        <p:spPr>
          <a:xfrm flipH="1">
            <a:off x="5015832" y="2621406"/>
            <a:ext cx="22816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10AC38-638C-FF21-6C16-54262E30359F}"/>
              </a:ext>
            </a:extLst>
          </p:cNvPr>
          <p:cNvCxnSpPr>
            <a:cxnSpLocks/>
          </p:cNvCxnSpPr>
          <p:nvPr/>
        </p:nvCxnSpPr>
        <p:spPr>
          <a:xfrm>
            <a:off x="5015832" y="2621406"/>
            <a:ext cx="0" cy="1314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F467CF-3A95-E5A6-2EA1-2BC2022F041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015832" y="3907764"/>
            <a:ext cx="1150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46C2AD-65E8-8477-2F3F-129D075DCD31}"/>
                  </a:ext>
                </a:extLst>
              </p:cNvPr>
              <p:cNvSpPr txBox="1"/>
              <p:nvPr/>
            </p:nvSpPr>
            <p:spPr>
              <a:xfrm>
                <a:off x="4933455" y="2405961"/>
                <a:ext cx="224271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AU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800" i="1" kern="0"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AU" sz="800" i="1" ker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AU" sz="800" i="1" kern="0" smtClea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𝑦</m:t>
                      </m:r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  <m:r>
                        <a:rPr lang="en-AU" sz="800" i="1" kern="0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AU" sz="8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46C2AD-65E8-8477-2F3F-129D075D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455" y="2405961"/>
                <a:ext cx="2242714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7E2752-9CC9-FD6D-567D-DBB273E8117A}"/>
                  </a:ext>
                </a:extLst>
              </p:cNvPr>
              <p:cNvSpPr txBox="1"/>
              <p:nvPr/>
            </p:nvSpPr>
            <p:spPr>
              <a:xfrm>
                <a:off x="4627860" y="3907763"/>
                <a:ext cx="1538519" cy="336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>
                    <a:effectLst/>
                  </a:rPr>
                  <a:t>Desired Signal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AU" sz="800" kern="0" dirty="0"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800" i="1" ker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AU" sz="800" i="1" ker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AU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AU" sz="800" i="1" ker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AU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 ker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sub>
                        <m:r>
                          <a:rPr lang="en-AU" sz="800" i="1" ker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en-AU" sz="800" i="1" kern="0"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∗</m:t>
                    </m:r>
                    <m:sSub>
                      <m:sSubPr>
                        <m:ctrlPr>
                          <a:rPr lang="en-AU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 ker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AU" sz="800" i="1" ker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AU" sz="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7E2752-9CC9-FD6D-567D-DBB273E8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860" y="3907763"/>
                <a:ext cx="1538519" cy="3365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F28643-4EA5-437B-5087-49BD563877B7}"/>
              </a:ext>
            </a:extLst>
          </p:cNvPr>
          <p:cNvCxnSpPr>
            <a:endCxn id="21" idx="0"/>
          </p:cNvCxnSpPr>
          <p:nvPr/>
        </p:nvCxnSpPr>
        <p:spPr>
          <a:xfrm>
            <a:off x="7297446" y="2971800"/>
            <a:ext cx="0" cy="627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A7DA9A-0EDE-C88B-3061-5A07CE16918D}"/>
                  </a:ext>
                </a:extLst>
              </p:cNvPr>
              <p:cNvSpPr txBox="1"/>
              <p:nvPr/>
            </p:nvSpPr>
            <p:spPr>
              <a:xfrm>
                <a:off x="7326607" y="3151157"/>
                <a:ext cx="8362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800" dirty="0"/>
                  <a:t>Input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AU" sz="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A7DA9A-0EDE-C88B-3061-5A07CE16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607" y="3151157"/>
                <a:ext cx="836229" cy="215444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55B6A3-D93C-A360-EC8E-A0079D9E02D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297446" y="4216406"/>
            <a:ext cx="0" cy="742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259BAC-A3D8-D9CA-AC4C-A1783D72165F}"/>
                  </a:ext>
                </a:extLst>
              </p:cNvPr>
              <p:cNvSpPr txBox="1"/>
              <p:nvPr/>
            </p:nvSpPr>
            <p:spPr>
              <a:xfrm>
                <a:off x="7297439" y="4247121"/>
                <a:ext cx="81825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AU" sz="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800" i="1" kern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AU" sz="800" dirty="0"/>
                  <a:t> </a:t>
                </a:r>
                <a14:m>
                  <m:oMath xmlns:m="http://schemas.openxmlformats.org/officeDocument/2006/math">
                    <m:r>
                      <a:rPr lang="en-AU" sz="800" i="1"/>
                      <m:t>≈</m:t>
                    </m:r>
                    <m:r>
                      <a:rPr lang="en-AU" sz="800" i="1"/>
                      <m:t>𝑦</m:t>
                    </m:r>
                    <m:d>
                      <m:dPr>
                        <m:ctrlPr>
                          <a:rPr lang="en-AU" sz="800" i="1"/>
                        </m:ctrlPr>
                      </m:dPr>
                      <m:e>
                        <m:r>
                          <a:rPr lang="en-AU" sz="800" i="1"/>
                          <m:t>𝑛</m:t>
                        </m:r>
                      </m:e>
                    </m:d>
                  </m:oMath>
                </a14:m>
                <a:endParaRPr lang="en-AU" sz="8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259BAC-A3D8-D9CA-AC4C-A1783D721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439" y="4247121"/>
                <a:ext cx="818250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A1E1FF93-E8B6-73D7-1F5E-D1B588E77AC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ECACB4-7E9E-888E-C5C4-DF64ADBDF48D}"/>
                  </a:ext>
                </a:extLst>
              </p:cNvPr>
              <p:cNvSpPr txBox="1"/>
              <p:nvPr/>
            </p:nvSpPr>
            <p:spPr>
              <a:xfrm>
                <a:off x="6794787" y="4953279"/>
                <a:ext cx="10053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dirty="0"/>
                  <a:t>Final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AU" sz="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AU" sz="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800" i="1" ker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AU" sz="8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ECACB4-7E9E-888E-C5C4-DF64ADBDF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787" y="4953279"/>
                <a:ext cx="100530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AD7F75-B9B2-EF09-6605-6AA43916901A}"/>
              </a:ext>
            </a:extLst>
          </p:cNvPr>
          <p:cNvCxnSpPr>
            <a:stCxn id="10" idx="3"/>
          </p:cNvCxnSpPr>
          <p:nvPr/>
        </p:nvCxnSpPr>
        <p:spPr>
          <a:xfrm flipV="1">
            <a:off x="8428506" y="2077075"/>
            <a:ext cx="3266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B85C95-8D9D-8011-102A-FC06564D4640}"/>
                  </a:ext>
                </a:extLst>
              </p:cNvPr>
              <p:cNvSpPr txBox="1"/>
              <p:nvPr/>
            </p:nvSpPr>
            <p:spPr>
              <a:xfrm>
                <a:off x="8502869" y="2178834"/>
                <a:ext cx="451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sz="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800" i="1" ker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AU" sz="8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AB85C95-8D9D-8011-102A-FC06564D4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69" y="2178834"/>
                <a:ext cx="451469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E21EDD-2FE9-6EBA-FF5E-167224D604B9}"/>
              </a:ext>
            </a:extLst>
          </p:cNvPr>
          <p:cNvCxnSpPr/>
          <p:nvPr/>
        </p:nvCxnSpPr>
        <p:spPr>
          <a:xfrm flipV="1">
            <a:off x="8428506" y="3907763"/>
            <a:ext cx="3266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C8D4CA-8FC5-1707-0203-B3E0384B9FC1}"/>
                  </a:ext>
                </a:extLst>
              </p:cNvPr>
              <p:cNvSpPr txBox="1"/>
              <p:nvPr/>
            </p:nvSpPr>
            <p:spPr>
              <a:xfrm>
                <a:off x="8428506" y="3907763"/>
                <a:ext cx="4538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AU" sz="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800" i="1" kern="0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AU" sz="800" b="0" i="1" kern="0" smtClea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AU" sz="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800" i="1" kern="0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AU" sz="8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C8D4CA-8FC5-1707-0203-B3E0384B9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506" y="3907763"/>
                <a:ext cx="453842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438C9BE-FA75-A17C-BEAB-AD99FE53E26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90299" y="1305279"/>
            <a:ext cx="0" cy="587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65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Venu Soma (23355662)</dc:creator>
  <cp:lastModifiedBy>Venu Soma (23355662)</cp:lastModifiedBy>
  <cp:revision>1</cp:revision>
  <dcterms:created xsi:type="dcterms:W3CDTF">2025-05-20T09:29:20Z</dcterms:created>
  <dcterms:modified xsi:type="dcterms:W3CDTF">2025-05-20T10:00:04Z</dcterms:modified>
</cp:coreProperties>
</file>