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9" r:id="rId10"/>
    <p:sldId id="265" r:id="rId11"/>
    <p:sldId id="268" r:id="rId12"/>
    <p:sldId id="290" r:id="rId13"/>
    <p:sldId id="278" r:id="rId14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7"/>
      <p:bold r:id="rId18"/>
    </p:embeddedFont>
    <p:embeddedFont>
      <p:font typeface="Arial Rounded MT Bold" panose="020F0704030504030204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Quantico" panose="020B0604020202020204" charset="0"/>
      <p:regular r:id="rId24"/>
      <p:bold r:id="rId25"/>
      <p:italic r:id="rId26"/>
      <p:boldItalic r:id="rId27"/>
    </p:embeddedFont>
    <p:embeddedFont>
      <p:font typeface="Titillium Web" panose="00000500000000000000" pitchFamily="2" charset="0"/>
      <p:regular r:id="rId28"/>
      <p:bold r:id="rId29"/>
      <p:italic r:id="rId30"/>
      <p:boldItalic r:id="rId31"/>
    </p:embeddedFont>
    <p:embeddedFont>
      <p:font typeface="Titillium Web Light" panose="000004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66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2BF7B-E893-40E5-8815-6B1860C3A3D7}" v="353" dt="2023-10-18T13:23:18.563"/>
  </p1510:revLst>
</p1510:revInfo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 snapToGrid="0">
      <p:cViewPr varScale="1">
        <p:scale>
          <a:sx n="109" d="100"/>
          <a:sy n="109" d="100"/>
        </p:scale>
        <p:origin x="864" y="-474"/>
      </p:cViewPr>
      <p:guideLst/>
    </p:cSldViewPr>
  </p:slideViewPr>
  <p:outlineViewPr>
    <p:cViewPr>
      <p:scale>
        <a:sx n="33" d="100"/>
        <a:sy n="33" d="100"/>
      </p:scale>
      <p:origin x="0" y="-63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22AFD-D1E0-4922-965C-CE01219B09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4A839941-94A0-4CDC-8278-4992A069E603}">
      <dgm:prSet phldrT="[Text]"/>
      <dgm:spPr/>
      <dgm:t>
        <a:bodyPr/>
        <a:lstStyle/>
        <a:p>
          <a:r>
            <a:rPr lang="en-US" dirty="0"/>
            <a:t>Sibusisiwe </a:t>
          </a:r>
          <a:r>
            <a:rPr lang="en-US" dirty="0" err="1"/>
            <a:t>Myeki</a:t>
          </a:r>
          <a:endParaRPr lang="en-ZA" dirty="0"/>
        </a:p>
      </dgm:t>
    </dgm:pt>
    <dgm:pt modelId="{C1BAE738-BCEC-40E6-B9DD-0DB380AC59AB}" type="parTrans" cxnId="{46997EA0-726C-4E16-9058-A6D65789A757}">
      <dgm:prSet/>
      <dgm:spPr/>
      <dgm:t>
        <a:bodyPr/>
        <a:lstStyle/>
        <a:p>
          <a:endParaRPr lang="en-ZA"/>
        </a:p>
      </dgm:t>
    </dgm:pt>
    <dgm:pt modelId="{3E649852-EDF9-4CF2-B45B-9B7E89DF9627}" type="sibTrans" cxnId="{46997EA0-726C-4E16-9058-A6D65789A757}">
      <dgm:prSet/>
      <dgm:spPr/>
      <dgm:t>
        <a:bodyPr/>
        <a:lstStyle/>
        <a:p>
          <a:endParaRPr lang="en-ZA"/>
        </a:p>
      </dgm:t>
    </dgm:pt>
    <dgm:pt modelId="{5146E320-1424-4D97-83AE-DD56839AE66D}">
      <dgm:prSet phldrT="[Text]"/>
      <dgm:spPr/>
      <dgm:t>
        <a:bodyPr/>
        <a:lstStyle/>
        <a:p>
          <a:r>
            <a:rPr lang="en-US" dirty="0" err="1"/>
            <a:t>Gumbi</a:t>
          </a:r>
          <a:r>
            <a:rPr lang="en-US" dirty="0"/>
            <a:t> Sibongile</a:t>
          </a:r>
          <a:endParaRPr lang="en-ZA" dirty="0"/>
        </a:p>
      </dgm:t>
    </dgm:pt>
    <dgm:pt modelId="{A59C7924-3AC7-4A60-A329-56B50F63685E}" type="parTrans" cxnId="{8E750364-EBD1-493B-9A43-91199D1F4E2E}">
      <dgm:prSet/>
      <dgm:spPr/>
      <dgm:t>
        <a:bodyPr/>
        <a:lstStyle/>
        <a:p>
          <a:endParaRPr lang="en-ZA"/>
        </a:p>
      </dgm:t>
    </dgm:pt>
    <dgm:pt modelId="{67581055-A869-4F5E-8170-80B02737D05A}" type="sibTrans" cxnId="{8E750364-EBD1-493B-9A43-91199D1F4E2E}">
      <dgm:prSet/>
      <dgm:spPr/>
      <dgm:t>
        <a:bodyPr/>
        <a:lstStyle/>
        <a:p>
          <a:endParaRPr lang="en-ZA"/>
        </a:p>
      </dgm:t>
    </dgm:pt>
    <dgm:pt modelId="{FFA84FC7-03A8-44D0-9BCB-53C89FB1591F}">
      <dgm:prSet phldrT="[Text]"/>
      <dgm:spPr/>
      <dgm:t>
        <a:bodyPr/>
        <a:lstStyle/>
        <a:p>
          <a:r>
            <a:rPr lang="en-US" dirty="0" err="1"/>
            <a:t>Langa</a:t>
          </a:r>
          <a:r>
            <a:rPr lang="en-US" dirty="0"/>
            <a:t> </a:t>
          </a:r>
          <a:r>
            <a:rPr lang="en-US" dirty="0" err="1"/>
            <a:t>Monelisi</a:t>
          </a:r>
          <a:r>
            <a:rPr lang="en-US" dirty="0"/>
            <a:t> </a:t>
          </a:r>
          <a:r>
            <a:rPr lang="en-US" dirty="0" err="1"/>
            <a:t>Mdubela</a:t>
          </a:r>
          <a:endParaRPr lang="en-ZA" dirty="0"/>
        </a:p>
      </dgm:t>
    </dgm:pt>
    <dgm:pt modelId="{D133D534-3CB6-47FE-975E-86FFE38A3CAB}" type="parTrans" cxnId="{7CE81A0D-7F48-4EB1-BBBB-9DC28A201481}">
      <dgm:prSet/>
      <dgm:spPr/>
      <dgm:t>
        <a:bodyPr/>
        <a:lstStyle/>
        <a:p>
          <a:endParaRPr lang="en-ZA"/>
        </a:p>
      </dgm:t>
    </dgm:pt>
    <dgm:pt modelId="{6569F094-54C3-411F-8A94-F8359F8EBE8A}" type="sibTrans" cxnId="{7CE81A0D-7F48-4EB1-BBBB-9DC28A201481}">
      <dgm:prSet/>
      <dgm:spPr/>
      <dgm:t>
        <a:bodyPr/>
        <a:lstStyle/>
        <a:p>
          <a:endParaRPr lang="en-ZA"/>
        </a:p>
      </dgm:t>
    </dgm:pt>
    <dgm:pt modelId="{A933102C-C880-4955-B6B7-1613E7DE3B25}">
      <dgm:prSet phldrT="[Text]"/>
      <dgm:spPr/>
      <dgm:t>
        <a:bodyPr/>
        <a:lstStyle/>
        <a:p>
          <a:r>
            <a:rPr lang="en-US" dirty="0"/>
            <a:t>Chuma Raxothi</a:t>
          </a:r>
          <a:endParaRPr lang="en-ZA" dirty="0"/>
        </a:p>
      </dgm:t>
    </dgm:pt>
    <dgm:pt modelId="{F1EAF519-29B1-4326-B581-9D71D80ECE3B}" type="parTrans" cxnId="{2F384A71-B7E4-4DA8-9764-71288BF0BAEE}">
      <dgm:prSet/>
      <dgm:spPr/>
      <dgm:t>
        <a:bodyPr/>
        <a:lstStyle/>
        <a:p>
          <a:endParaRPr lang="en-ZA"/>
        </a:p>
      </dgm:t>
    </dgm:pt>
    <dgm:pt modelId="{0E07CCA1-B2EE-4E47-96B4-24D9552CBE6A}" type="sibTrans" cxnId="{2F384A71-B7E4-4DA8-9764-71288BF0BAEE}">
      <dgm:prSet/>
      <dgm:spPr/>
      <dgm:t>
        <a:bodyPr/>
        <a:lstStyle/>
        <a:p>
          <a:endParaRPr lang="en-ZA"/>
        </a:p>
      </dgm:t>
    </dgm:pt>
    <dgm:pt modelId="{9AF79FE7-E6F3-4D81-AEE4-63980EF49893}" type="pres">
      <dgm:prSet presAssocID="{D3E22AFD-D1E0-4922-965C-CE01219B094C}" presName="linear" presStyleCnt="0">
        <dgm:presLayoutVars>
          <dgm:dir/>
          <dgm:animLvl val="lvl"/>
          <dgm:resizeHandles val="exact"/>
        </dgm:presLayoutVars>
      </dgm:prSet>
      <dgm:spPr/>
    </dgm:pt>
    <dgm:pt modelId="{89BFBC54-4DC0-40CB-B068-18862D0B6965}" type="pres">
      <dgm:prSet presAssocID="{4A839941-94A0-4CDC-8278-4992A069E603}" presName="parentLin" presStyleCnt="0"/>
      <dgm:spPr/>
    </dgm:pt>
    <dgm:pt modelId="{2525573B-08BD-4416-B378-ABD8497AD91B}" type="pres">
      <dgm:prSet presAssocID="{4A839941-94A0-4CDC-8278-4992A069E603}" presName="parentLeftMargin" presStyleLbl="node1" presStyleIdx="0" presStyleCnt="4"/>
      <dgm:spPr/>
    </dgm:pt>
    <dgm:pt modelId="{F0994622-7551-4244-9F13-65D59DC167A2}" type="pres">
      <dgm:prSet presAssocID="{4A839941-94A0-4CDC-8278-4992A069E6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2FEF57-4727-48A0-87D7-9929451C4D24}" type="pres">
      <dgm:prSet presAssocID="{4A839941-94A0-4CDC-8278-4992A069E603}" presName="negativeSpace" presStyleCnt="0"/>
      <dgm:spPr/>
    </dgm:pt>
    <dgm:pt modelId="{453829ED-78FE-4DA3-84BB-83AA0C734244}" type="pres">
      <dgm:prSet presAssocID="{4A839941-94A0-4CDC-8278-4992A069E603}" presName="childText" presStyleLbl="conFgAcc1" presStyleIdx="0" presStyleCnt="4">
        <dgm:presLayoutVars>
          <dgm:bulletEnabled val="1"/>
        </dgm:presLayoutVars>
      </dgm:prSet>
      <dgm:spPr/>
    </dgm:pt>
    <dgm:pt modelId="{964FD7C3-75D6-45D5-A745-002A59F5764B}" type="pres">
      <dgm:prSet presAssocID="{3E649852-EDF9-4CF2-B45B-9B7E89DF9627}" presName="spaceBetweenRectangles" presStyleCnt="0"/>
      <dgm:spPr/>
    </dgm:pt>
    <dgm:pt modelId="{872B7069-B8BA-41D1-8E66-D55943B3AA46}" type="pres">
      <dgm:prSet presAssocID="{5146E320-1424-4D97-83AE-DD56839AE66D}" presName="parentLin" presStyleCnt="0"/>
      <dgm:spPr/>
    </dgm:pt>
    <dgm:pt modelId="{C1187F8F-BFAD-41A3-8EB1-CA65F92403DB}" type="pres">
      <dgm:prSet presAssocID="{5146E320-1424-4D97-83AE-DD56839AE66D}" presName="parentLeftMargin" presStyleLbl="node1" presStyleIdx="0" presStyleCnt="4"/>
      <dgm:spPr/>
    </dgm:pt>
    <dgm:pt modelId="{919BAFB5-F271-4563-B4A4-C934DA35F802}" type="pres">
      <dgm:prSet presAssocID="{5146E320-1424-4D97-83AE-DD56839AE6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3A6DA0-38B0-4140-A60D-7AD69064CB74}" type="pres">
      <dgm:prSet presAssocID="{5146E320-1424-4D97-83AE-DD56839AE66D}" presName="negativeSpace" presStyleCnt="0"/>
      <dgm:spPr/>
    </dgm:pt>
    <dgm:pt modelId="{4CD10E72-56FD-4C7F-B8BD-3621BA610E64}" type="pres">
      <dgm:prSet presAssocID="{5146E320-1424-4D97-83AE-DD56839AE66D}" presName="childText" presStyleLbl="conFgAcc1" presStyleIdx="1" presStyleCnt="4" custLinFactNeighborX="385" custLinFactNeighborY="-31066">
        <dgm:presLayoutVars>
          <dgm:bulletEnabled val="1"/>
        </dgm:presLayoutVars>
      </dgm:prSet>
      <dgm:spPr/>
    </dgm:pt>
    <dgm:pt modelId="{032D665F-0D7C-498B-BE0C-751CA3178CB9}" type="pres">
      <dgm:prSet presAssocID="{67581055-A869-4F5E-8170-80B02737D05A}" presName="spaceBetweenRectangles" presStyleCnt="0"/>
      <dgm:spPr/>
    </dgm:pt>
    <dgm:pt modelId="{3B5223FB-3C42-4B34-B385-E9EC1A415C79}" type="pres">
      <dgm:prSet presAssocID="{FFA84FC7-03A8-44D0-9BCB-53C89FB1591F}" presName="parentLin" presStyleCnt="0"/>
      <dgm:spPr/>
    </dgm:pt>
    <dgm:pt modelId="{1DE11E22-177B-410C-96E5-300953082D65}" type="pres">
      <dgm:prSet presAssocID="{FFA84FC7-03A8-44D0-9BCB-53C89FB1591F}" presName="parentLeftMargin" presStyleLbl="node1" presStyleIdx="1" presStyleCnt="4"/>
      <dgm:spPr/>
    </dgm:pt>
    <dgm:pt modelId="{17B5B1E8-0EB4-4163-8B4E-0977DDA8789E}" type="pres">
      <dgm:prSet presAssocID="{FFA84FC7-03A8-44D0-9BCB-53C89FB159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A547D0-B4F0-41E2-AFED-41487DDAF4D3}" type="pres">
      <dgm:prSet presAssocID="{FFA84FC7-03A8-44D0-9BCB-53C89FB1591F}" presName="negativeSpace" presStyleCnt="0"/>
      <dgm:spPr/>
    </dgm:pt>
    <dgm:pt modelId="{19985222-1D6B-48A4-8C54-092F2CE7BBD2}" type="pres">
      <dgm:prSet presAssocID="{FFA84FC7-03A8-44D0-9BCB-53C89FB1591F}" presName="childText" presStyleLbl="conFgAcc1" presStyleIdx="2" presStyleCnt="4">
        <dgm:presLayoutVars>
          <dgm:bulletEnabled val="1"/>
        </dgm:presLayoutVars>
      </dgm:prSet>
      <dgm:spPr/>
    </dgm:pt>
    <dgm:pt modelId="{AFB7C658-466C-40C6-A0FE-55521F3DB140}" type="pres">
      <dgm:prSet presAssocID="{6569F094-54C3-411F-8A94-F8359F8EBE8A}" presName="spaceBetweenRectangles" presStyleCnt="0"/>
      <dgm:spPr/>
    </dgm:pt>
    <dgm:pt modelId="{D4EA5C7E-AD6E-4101-AFA5-ACCD1B4F3AB2}" type="pres">
      <dgm:prSet presAssocID="{A933102C-C880-4955-B6B7-1613E7DE3B25}" presName="parentLin" presStyleCnt="0"/>
      <dgm:spPr/>
    </dgm:pt>
    <dgm:pt modelId="{15134FD6-2B5B-4942-A67C-CB91619944D7}" type="pres">
      <dgm:prSet presAssocID="{A933102C-C880-4955-B6B7-1613E7DE3B25}" presName="parentLeftMargin" presStyleLbl="node1" presStyleIdx="2" presStyleCnt="4"/>
      <dgm:spPr/>
    </dgm:pt>
    <dgm:pt modelId="{DB7CA20D-2C5D-466A-B504-28F14844A7ED}" type="pres">
      <dgm:prSet presAssocID="{A933102C-C880-4955-B6B7-1613E7DE3B2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C5F5AA0-D568-4B01-8D1C-6C959C632C48}" type="pres">
      <dgm:prSet presAssocID="{A933102C-C880-4955-B6B7-1613E7DE3B25}" presName="negativeSpace" presStyleCnt="0"/>
      <dgm:spPr/>
    </dgm:pt>
    <dgm:pt modelId="{837028DD-8666-47A2-BF57-E95F75CD3200}" type="pres">
      <dgm:prSet presAssocID="{A933102C-C880-4955-B6B7-1613E7DE3B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E81A0D-7F48-4EB1-BBBB-9DC28A201481}" srcId="{D3E22AFD-D1E0-4922-965C-CE01219B094C}" destId="{FFA84FC7-03A8-44D0-9BCB-53C89FB1591F}" srcOrd="2" destOrd="0" parTransId="{D133D534-3CB6-47FE-975E-86FFE38A3CAB}" sibTransId="{6569F094-54C3-411F-8A94-F8359F8EBE8A}"/>
    <dgm:cxn modelId="{4018C611-E035-4673-9D4C-5326AD161F73}" type="presOf" srcId="{A933102C-C880-4955-B6B7-1613E7DE3B25}" destId="{DB7CA20D-2C5D-466A-B504-28F14844A7ED}" srcOrd="1" destOrd="0" presId="urn:microsoft.com/office/officeart/2005/8/layout/list1"/>
    <dgm:cxn modelId="{A0D96F3F-0CD9-4F5A-B32D-8FCFBA86E859}" type="presOf" srcId="{D3E22AFD-D1E0-4922-965C-CE01219B094C}" destId="{9AF79FE7-E6F3-4D81-AEE4-63980EF49893}" srcOrd="0" destOrd="0" presId="urn:microsoft.com/office/officeart/2005/8/layout/list1"/>
    <dgm:cxn modelId="{4273485C-A148-48A6-830A-ED78312EB3AF}" type="presOf" srcId="{5146E320-1424-4D97-83AE-DD56839AE66D}" destId="{919BAFB5-F271-4563-B4A4-C934DA35F802}" srcOrd="1" destOrd="0" presId="urn:microsoft.com/office/officeart/2005/8/layout/list1"/>
    <dgm:cxn modelId="{8E750364-EBD1-493B-9A43-91199D1F4E2E}" srcId="{D3E22AFD-D1E0-4922-965C-CE01219B094C}" destId="{5146E320-1424-4D97-83AE-DD56839AE66D}" srcOrd="1" destOrd="0" parTransId="{A59C7924-3AC7-4A60-A329-56B50F63685E}" sibTransId="{67581055-A869-4F5E-8170-80B02737D05A}"/>
    <dgm:cxn modelId="{08EE656D-15ED-4EA2-A476-6975E2DDA5E5}" type="presOf" srcId="{A933102C-C880-4955-B6B7-1613E7DE3B25}" destId="{15134FD6-2B5B-4942-A67C-CB91619944D7}" srcOrd="0" destOrd="0" presId="urn:microsoft.com/office/officeart/2005/8/layout/list1"/>
    <dgm:cxn modelId="{2F384A71-B7E4-4DA8-9764-71288BF0BAEE}" srcId="{D3E22AFD-D1E0-4922-965C-CE01219B094C}" destId="{A933102C-C880-4955-B6B7-1613E7DE3B25}" srcOrd="3" destOrd="0" parTransId="{F1EAF519-29B1-4326-B581-9D71D80ECE3B}" sibTransId="{0E07CCA1-B2EE-4E47-96B4-24D9552CBE6A}"/>
    <dgm:cxn modelId="{46997EA0-726C-4E16-9058-A6D65789A757}" srcId="{D3E22AFD-D1E0-4922-965C-CE01219B094C}" destId="{4A839941-94A0-4CDC-8278-4992A069E603}" srcOrd="0" destOrd="0" parTransId="{C1BAE738-BCEC-40E6-B9DD-0DB380AC59AB}" sibTransId="{3E649852-EDF9-4CF2-B45B-9B7E89DF9627}"/>
    <dgm:cxn modelId="{ACC2DCA3-6838-47C9-AE74-55CF4C9EF2F3}" type="presOf" srcId="{FFA84FC7-03A8-44D0-9BCB-53C89FB1591F}" destId="{17B5B1E8-0EB4-4163-8B4E-0977DDA8789E}" srcOrd="1" destOrd="0" presId="urn:microsoft.com/office/officeart/2005/8/layout/list1"/>
    <dgm:cxn modelId="{EB6EDBAE-D0F5-41E8-A7BD-DA3412387E06}" type="presOf" srcId="{5146E320-1424-4D97-83AE-DD56839AE66D}" destId="{C1187F8F-BFAD-41A3-8EB1-CA65F92403DB}" srcOrd="0" destOrd="0" presId="urn:microsoft.com/office/officeart/2005/8/layout/list1"/>
    <dgm:cxn modelId="{A052D4BE-8084-4565-9BFD-30D86F3DF315}" type="presOf" srcId="{FFA84FC7-03A8-44D0-9BCB-53C89FB1591F}" destId="{1DE11E22-177B-410C-96E5-300953082D65}" srcOrd="0" destOrd="0" presId="urn:microsoft.com/office/officeart/2005/8/layout/list1"/>
    <dgm:cxn modelId="{404C8BC1-BF8F-468E-8D1F-7F2CF26E16D4}" type="presOf" srcId="{4A839941-94A0-4CDC-8278-4992A069E603}" destId="{F0994622-7551-4244-9F13-65D59DC167A2}" srcOrd="1" destOrd="0" presId="urn:microsoft.com/office/officeart/2005/8/layout/list1"/>
    <dgm:cxn modelId="{BD9686D0-F73C-4B76-A263-0778F70A899B}" type="presOf" srcId="{4A839941-94A0-4CDC-8278-4992A069E603}" destId="{2525573B-08BD-4416-B378-ABD8497AD91B}" srcOrd="0" destOrd="0" presId="urn:microsoft.com/office/officeart/2005/8/layout/list1"/>
    <dgm:cxn modelId="{9235E2A6-3BF8-4781-9FEE-57061F395FB6}" type="presParOf" srcId="{9AF79FE7-E6F3-4D81-AEE4-63980EF49893}" destId="{89BFBC54-4DC0-40CB-B068-18862D0B6965}" srcOrd="0" destOrd="0" presId="urn:microsoft.com/office/officeart/2005/8/layout/list1"/>
    <dgm:cxn modelId="{D449DB24-8EB0-4AED-9485-4AF01C1DF358}" type="presParOf" srcId="{89BFBC54-4DC0-40CB-B068-18862D0B6965}" destId="{2525573B-08BD-4416-B378-ABD8497AD91B}" srcOrd="0" destOrd="0" presId="urn:microsoft.com/office/officeart/2005/8/layout/list1"/>
    <dgm:cxn modelId="{D7752E50-5156-43DC-B12D-5EEEFE3A73AA}" type="presParOf" srcId="{89BFBC54-4DC0-40CB-B068-18862D0B6965}" destId="{F0994622-7551-4244-9F13-65D59DC167A2}" srcOrd="1" destOrd="0" presId="urn:microsoft.com/office/officeart/2005/8/layout/list1"/>
    <dgm:cxn modelId="{D4E87CC0-118F-4E7B-AF9F-BB6BCC34C38C}" type="presParOf" srcId="{9AF79FE7-E6F3-4D81-AEE4-63980EF49893}" destId="{592FEF57-4727-48A0-87D7-9929451C4D24}" srcOrd="1" destOrd="0" presId="urn:microsoft.com/office/officeart/2005/8/layout/list1"/>
    <dgm:cxn modelId="{156D0F8D-CA3E-4929-AA68-7525F73D838C}" type="presParOf" srcId="{9AF79FE7-E6F3-4D81-AEE4-63980EF49893}" destId="{453829ED-78FE-4DA3-84BB-83AA0C734244}" srcOrd="2" destOrd="0" presId="urn:microsoft.com/office/officeart/2005/8/layout/list1"/>
    <dgm:cxn modelId="{195C09DF-460B-4FC4-B241-167D9125B732}" type="presParOf" srcId="{9AF79FE7-E6F3-4D81-AEE4-63980EF49893}" destId="{964FD7C3-75D6-45D5-A745-002A59F5764B}" srcOrd="3" destOrd="0" presId="urn:microsoft.com/office/officeart/2005/8/layout/list1"/>
    <dgm:cxn modelId="{99F4B4C3-4D78-4DAF-8FEF-104FF9579933}" type="presParOf" srcId="{9AF79FE7-E6F3-4D81-AEE4-63980EF49893}" destId="{872B7069-B8BA-41D1-8E66-D55943B3AA46}" srcOrd="4" destOrd="0" presId="urn:microsoft.com/office/officeart/2005/8/layout/list1"/>
    <dgm:cxn modelId="{A91482D6-C49C-4984-80C5-69228F364497}" type="presParOf" srcId="{872B7069-B8BA-41D1-8E66-D55943B3AA46}" destId="{C1187F8F-BFAD-41A3-8EB1-CA65F92403DB}" srcOrd="0" destOrd="0" presId="urn:microsoft.com/office/officeart/2005/8/layout/list1"/>
    <dgm:cxn modelId="{AC1BED6A-58DF-4A1F-AFE3-CF9025E62A53}" type="presParOf" srcId="{872B7069-B8BA-41D1-8E66-D55943B3AA46}" destId="{919BAFB5-F271-4563-B4A4-C934DA35F802}" srcOrd="1" destOrd="0" presId="urn:microsoft.com/office/officeart/2005/8/layout/list1"/>
    <dgm:cxn modelId="{1BC8A19D-58F3-4AEA-B712-73B31C7BB2C8}" type="presParOf" srcId="{9AF79FE7-E6F3-4D81-AEE4-63980EF49893}" destId="{B43A6DA0-38B0-4140-A60D-7AD69064CB74}" srcOrd="5" destOrd="0" presId="urn:microsoft.com/office/officeart/2005/8/layout/list1"/>
    <dgm:cxn modelId="{54D7F5A8-ACB3-48AC-B0D4-82CD848F15F8}" type="presParOf" srcId="{9AF79FE7-E6F3-4D81-AEE4-63980EF49893}" destId="{4CD10E72-56FD-4C7F-B8BD-3621BA610E64}" srcOrd="6" destOrd="0" presId="urn:microsoft.com/office/officeart/2005/8/layout/list1"/>
    <dgm:cxn modelId="{3474DC9D-F00B-4081-A4B9-0C451547CFA7}" type="presParOf" srcId="{9AF79FE7-E6F3-4D81-AEE4-63980EF49893}" destId="{032D665F-0D7C-498B-BE0C-751CA3178CB9}" srcOrd="7" destOrd="0" presId="urn:microsoft.com/office/officeart/2005/8/layout/list1"/>
    <dgm:cxn modelId="{D8B413B5-36BD-4F8E-99A1-FCAF46266F96}" type="presParOf" srcId="{9AF79FE7-E6F3-4D81-AEE4-63980EF49893}" destId="{3B5223FB-3C42-4B34-B385-E9EC1A415C79}" srcOrd="8" destOrd="0" presId="urn:microsoft.com/office/officeart/2005/8/layout/list1"/>
    <dgm:cxn modelId="{6F378E8D-0D0F-46FD-976C-74AA1589F110}" type="presParOf" srcId="{3B5223FB-3C42-4B34-B385-E9EC1A415C79}" destId="{1DE11E22-177B-410C-96E5-300953082D65}" srcOrd="0" destOrd="0" presId="urn:microsoft.com/office/officeart/2005/8/layout/list1"/>
    <dgm:cxn modelId="{AE87BEF3-676E-49C4-9D00-89FFE4E11F8B}" type="presParOf" srcId="{3B5223FB-3C42-4B34-B385-E9EC1A415C79}" destId="{17B5B1E8-0EB4-4163-8B4E-0977DDA8789E}" srcOrd="1" destOrd="0" presId="urn:microsoft.com/office/officeart/2005/8/layout/list1"/>
    <dgm:cxn modelId="{B1A85FE5-D13F-4893-820B-969228F56897}" type="presParOf" srcId="{9AF79FE7-E6F3-4D81-AEE4-63980EF49893}" destId="{B2A547D0-B4F0-41E2-AFED-41487DDAF4D3}" srcOrd="9" destOrd="0" presId="urn:microsoft.com/office/officeart/2005/8/layout/list1"/>
    <dgm:cxn modelId="{89BA10A3-7F2B-44BC-8F3D-B314F987EA1F}" type="presParOf" srcId="{9AF79FE7-E6F3-4D81-AEE4-63980EF49893}" destId="{19985222-1D6B-48A4-8C54-092F2CE7BBD2}" srcOrd="10" destOrd="0" presId="urn:microsoft.com/office/officeart/2005/8/layout/list1"/>
    <dgm:cxn modelId="{87B04D2A-0B76-49D6-8A3F-D2943122F208}" type="presParOf" srcId="{9AF79FE7-E6F3-4D81-AEE4-63980EF49893}" destId="{AFB7C658-466C-40C6-A0FE-55521F3DB140}" srcOrd="11" destOrd="0" presId="urn:microsoft.com/office/officeart/2005/8/layout/list1"/>
    <dgm:cxn modelId="{6CB842C6-BE6B-4B31-B9B2-808041A77363}" type="presParOf" srcId="{9AF79FE7-E6F3-4D81-AEE4-63980EF49893}" destId="{D4EA5C7E-AD6E-4101-AFA5-ACCD1B4F3AB2}" srcOrd="12" destOrd="0" presId="urn:microsoft.com/office/officeart/2005/8/layout/list1"/>
    <dgm:cxn modelId="{76FF3BED-BB90-4630-B938-9375650D0198}" type="presParOf" srcId="{D4EA5C7E-AD6E-4101-AFA5-ACCD1B4F3AB2}" destId="{15134FD6-2B5B-4942-A67C-CB91619944D7}" srcOrd="0" destOrd="0" presId="urn:microsoft.com/office/officeart/2005/8/layout/list1"/>
    <dgm:cxn modelId="{F6B0769F-994D-4283-9D23-C1EDC6C2D245}" type="presParOf" srcId="{D4EA5C7E-AD6E-4101-AFA5-ACCD1B4F3AB2}" destId="{DB7CA20D-2C5D-466A-B504-28F14844A7ED}" srcOrd="1" destOrd="0" presId="urn:microsoft.com/office/officeart/2005/8/layout/list1"/>
    <dgm:cxn modelId="{0F247511-1D2E-4F6B-86A5-9A34AB9DEBA0}" type="presParOf" srcId="{9AF79FE7-E6F3-4D81-AEE4-63980EF49893}" destId="{EC5F5AA0-D568-4B01-8D1C-6C959C632C48}" srcOrd="13" destOrd="0" presId="urn:microsoft.com/office/officeart/2005/8/layout/list1"/>
    <dgm:cxn modelId="{1EDD66DC-387B-4488-A8E2-4AA79CF447D3}" type="presParOf" srcId="{9AF79FE7-E6F3-4D81-AEE4-63980EF49893}" destId="{837028DD-8666-47A2-BF57-E95F75CD320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D4C853-5CBD-4D52-9E35-CBB8D013F982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063137CF-065B-4FBF-BB31-14C28E29AF75}">
      <dgm:prSet phldrT="[Text]" custT="1"/>
      <dgm:spPr/>
      <dgm:t>
        <a:bodyPr/>
        <a:lstStyle/>
        <a:p>
          <a:r>
            <a:rPr lang="en-US" sz="1600" dirty="0"/>
            <a:t>Vs Code</a:t>
          </a:r>
        </a:p>
        <a:p>
          <a:endParaRPr lang="en-US" sz="1600" dirty="0"/>
        </a:p>
        <a:p>
          <a:endParaRPr lang="en-US" sz="1600" dirty="0"/>
        </a:p>
        <a:p>
          <a:r>
            <a:rPr lang="en-US" sz="1600" dirty="0"/>
            <a:t>Command Prompt</a:t>
          </a:r>
          <a:endParaRPr lang="en-ZA" sz="1600" dirty="0"/>
        </a:p>
      </dgm:t>
    </dgm:pt>
    <dgm:pt modelId="{DE703B8A-350D-4471-85A7-3CCD97C9A660}" type="parTrans" cxnId="{1782D412-AAF7-441A-9DBD-8DA91F2CC6F1}">
      <dgm:prSet/>
      <dgm:spPr/>
      <dgm:t>
        <a:bodyPr/>
        <a:lstStyle/>
        <a:p>
          <a:endParaRPr lang="en-ZA"/>
        </a:p>
      </dgm:t>
    </dgm:pt>
    <dgm:pt modelId="{AD005FFA-4ED7-4B41-AD40-63969B5F4257}" type="sibTrans" cxnId="{1782D412-AAF7-441A-9DBD-8DA91F2CC6F1}">
      <dgm:prSet/>
      <dgm:spPr/>
      <dgm:t>
        <a:bodyPr/>
        <a:lstStyle/>
        <a:p>
          <a:endParaRPr lang="en-ZA"/>
        </a:p>
      </dgm:t>
    </dgm:pt>
    <dgm:pt modelId="{49A5B3E8-449B-42E0-ADB0-CD9075E69504}">
      <dgm:prSet phldrT="[Text]" custT="1"/>
      <dgm:spPr/>
      <dgm:t>
        <a:bodyPr/>
        <a:lstStyle/>
        <a:p>
          <a:pPr algn="ctr"/>
          <a:r>
            <a:rPr lang="en-US" sz="1600" dirty="0" err="1"/>
            <a:t>Package.json</a:t>
          </a:r>
          <a:r>
            <a:rPr lang="en-US" sz="1600" dirty="0"/>
            <a:t> file:npm </a:t>
          </a:r>
          <a:r>
            <a:rPr lang="en-US" sz="1600" dirty="0" err="1"/>
            <a:t>init</a:t>
          </a:r>
          <a:endParaRPr lang="en-US" sz="1600" dirty="0"/>
        </a:p>
        <a:p>
          <a:pPr algn="ctr"/>
          <a:endParaRPr lang="en-US" sz="1600" dirty="0"/>
        </a:p>
        <a:p>
          <a:pPr algn="ctr"/>
          <a:r>
            <a:rPr lang="en-US" sz="1600" dirty="0"/>
            <a:t>Install </a:t>
          </a:r>
          <a:r>
            <a:rPr lang="en-US" sz="1600" dirty="0" err="1"/>
            <a:t>expresspackage:npm</a:t>
          </a:r>
          <a:r>
            <a:rPr lang="en-US" sz="1600" dirty="0"/>
            <a:t> install express</a:t>
          </a:r>
          <a:endParaRPr lang="en-ZA" sz="1600" dirty="0"/>
        </a:p>
      </dgm:t>
    </dgm:pt>
    <dgm:pt modelId="{2CBA11D4-2403-4310-9010-B80D01F4FA1D}" type="parTrans" cxnId="{4915AA28-BB50-4573-BD7E-F411A4730DA6}">
      <dgm:prSet/>
      <dgm:spPr/>
      <dgm:t>
        <a:bodyPr/>
        <a:lstStyle/>
        <a:p>
          <a:endParaRPr lang="en-ZA"/>
        </a:p>
      </dgm:t>
    </dgm:pt>
    <dgm:pt modelId="{79A2A7A5-24B6-4F11-9472-209EE71174F7}" type="sibTrans" cxnId="{4915AA28-BB50-4573-BD7E-F411A4730DA6}">
      <dgm:prSet/>
      <dgm:spPr/>
      <dgm:t>
        <a:bodyPr/>
        <a:lstStyle/>
        <a:p>
          <a:endParaRPr lang="en-ZA"/>
        </a:p>
      </dgm:t>
    </dgm:pt>
    <dgm:pt modelId="{BF307B61-4E17-403A-9F82-374759DF0270}">
      <dgm:prSet phldrT="[Text]" custT="1"/>
      <dgm:spPr/>
      <dgm:t>
        <a:bodyPr/>
        <a:lstStyle/>
        <a:p>
          <a:r>
            <a:rPr lang="en-US" sz="1400" dirty="0"/>
            <a:t>Production </a:t>
          </a:r>
          <a:r>
            <a:rPr lang="en-US" sz="1400" dirty="0" err="1"/>
            <a:t>depencies</a:t>
          </a:r>
          <a:endParaRPr lang="en-US" sz="1400" dirty="0"/>
        </a:p>
        <a:p>
          <a:r>
            <a:rPr lang="en-US" sz="1400" dirty="0"/>
            <a:t>Development dependencies</a:t>
          </a:r>
        </a:p>
        <a:p>
          <a:r>
            <a:rPr lang="en-US" sz="1400" dirty="0"/>
            <a:t>Peer dependencies</a:t>
          </a:r>
        </a:p>
        <a:p>
          <a:r>
            <a:rPr lang="en-US" sz="1400" dirty="0"/>
            <a:t>Optional </a:t>
          </a:r>
          <a:r>
            <a:rPr lang="en-US" sz="1400" dirty="0" err="1"/>
            <a:t>dependies</a:t>
          </a:r>
          <a:endParaRPr lang="en-US" sz="1400" dirty="0"/>
        </a:p>
        <a:p>
          <a:r>
            <a:rPr lang="en-US" sz="1400" dirty="0"/>
            <a:t>Bundles dependencies</a:t>
          </a:r>
        </a:p>
        <a:p>
          <a:endParaRPr lang="en-ZA" sz="1800" dirty="0"/>
        </a:p>
      </dgm:t>
    </dgm:pt>
    <dgm:pt modelId="{B50A6453-B146-4061-9D64-C6700070E19F}" type="parTrans" cxnId="{E9748CE0-71FD-40EB-8588-0B029286899E}">
      <dgm:prSet/>
      <dgm:spPr/>
      <dgm:t>
        <a:bodyPr/>
        <a:lstStyle/>
        <a:p>
          <a:endParaRPr lang="en-ZA"/>
        </a:p>
      </dgm:t>
    </dgm:pt>
    <dgm:pt modelId="{492C83DC-F761-436A-AC9C-E1560E042F0D}" type="sibTrans" cxnId="{E9748CE0-71FD-40EB-8588-0B029286899E}">
      <dgm:prSet/>
      <dgm:spPr/>
      <dgm:t>
        <a:bodyPr/>
        <a:lstStyle/>
        <a:p>
          <a:endParaRPr lang="en-ZA"/>
        </a:p>
      </dgm:t>
    </dgm:pt>
    <dgm:pt modelId="{ED674DE0-2B6D-4705-9CEF-6DFEFBB3E9B8}" type="pres">
      <dgm:prSet presAssocID="{B2D4C853-5CBD-4D52-9E35-CBB8D013F982}" presName="Name0" presStyleCnt="0">
        <dgm:presLayoutVars>
          <dgm:dir/>
          <dgm:resizeHandles val="exact"/>
        </dgm:presLayoutVars>
      </dgm:prSet>
      <dgm:spPr/>
    </dgm:pt>
    <dgm:pt modelId="{8F2C6DF8-258F-4D00-9409-DF140AD9E6CE}" type="pres">
      <dgm:prSet presAssocID="{B2D4C853-5CBD-4D52-9E35-CBB8D013F982}" presName="bkgdShp" presStyleLbl="alignAccFollowNode1" presStyleIdx="0" presStyleCnt="1" custLinFactNeighborX="2666" custLinFactNeighborY="2804"/>
      <dgm:spPr/>
    </dgm:pt>
    <dgm:pt modelId="{F481212E-D6AE-408A-A801-8ECB0022C3E0}" type="pres">
      <dgm:prSet presAssocID="{B2D4C853-5CBD-4D52-9E35-CBB8D013F982}" presName="linComp" presStyleCnt="0"/>
      <dgm:spPr/>
    </dgm:pt>
    <dgm:pt modelId="{FA33DB9E-8884-4E21-8CCC-BC8D7FBF1707}" type="pres">
      <dgm:prSet presAssocID="{063137CF-065B-4FBF-BB31-14C28E29AF75}" presName="compNode" presStyleCnt="0"/>
      <dgm:spPr/>
    </dgm:pt>
    <dgm:pt modelId="{99C01D7F-3CC2-49F1-8198-D8EBA61D40D2}" type="pres">
      <dgm:prSet presAssocID="{063137CF-065B-4FBF-BB31-14C28E29AF75}" presName="node" presStyleLbl="node1" presStyleIdx="0" presStyleCnt="3" custLinFactNeighborX="-2" custLinFactNeighborY="765">
        <dgm:presLayoutVars>
          <dgm:bulletEnabled val="1"/>
        </dgm:presLayoutVars>
      </dgm:prSet>
      <dgm:spPr/>
    </dgm:pt>
    <dgm:pt modelId="{51E2C01F-15C7-4FE0-9246-ED39975E95AA}" type="pres">
      <dgm:prSet presAssocID="{063137CF-065B-4FBF-BB31-14C28E29AF75}" presName="invisiNode" presStyleLbl="node1" presStyleIdx="0" presStyleCnt="3"/>
      <dgm:spPr/>
    </dgm:pt>
    <dgm:pt modelId="{2606D925-0FD7-4A77-81D0-F71E8722A938}" type="pres">
      <dgm:prSet presAssocID="{063137CF-065B-4FBF-BB31-14C28E29AF75}" presName="imagNode" presStyleLbl="fgImgPlace1" presStyleIdx="0" presStyleCnt="3"/>
      <dgm:spPr/>
    </dgm:pt>
    <dgm:pt modelId="{A49B1472-9F0F-41FC-855E-C69A99D712D3}" type="pres">
      <dgm:prSet presAssocID="{AD005FFA-4ED7-4B41-AD40-63969B5F4257}" presName="sibTrans" presStyleLbl="sibTrans2D1" presStyleIdx="0" presStyleCnt="0"/>
      <dgm:spPr/>
    </dgm:pt>
    <dgm:pt modelId="{93770C69-3F72-47CA-95B4-7DFAF59D9748}" type="pres">
      <dgm:prSet presAssocID="{49A5B3E8-449B-42E0-ADB0-CD9075E69504}" presName="compNode" presStyleCnt="0"/>
      <dgm:spPr/>
    </dgm:pt>
    <dgm:pt modelId="{9CED2679-79F3-4ECD-9D59-04B5A787FED3}" type="pres">
      <dgm:prSet presAssocID="{49A5B3E8-449B-42E0-ADB0-CD9075E69504}" presName="node" presStyleLbl="node1" presStyleIdx="1" presStyleCnt="3">
        <dgm:presLayoutVars>
          <dgm:bulletEnabled val="1"/>
        </dgm:presLayoutVars>
      </dgm:prSet>
      <dgm:spPr/>
    </dgm:pt>
    <dgm:pt modelId="{BDA95650-2615-44A4-9C46-208A7A91FE32}" type="pres">
      <dgm:prSet presAssocID="{49A5B3E8-449B-42E0-ADB0-CD9075E69504}" presName="invisiNode" presStyleLbl="node1" presStyleIdx="1" presStyleCnt="3"/>
      <dgm:spPr/>
    </dgm:pt>
    <dgm:pt modelId="{2718BB97-A7B1-4E64-B402-957714C30DE3}" type="pres">
      <dgm:prSet presAssocID="{49A5B3E8-449B-42E0-ADB0-CD9075E69504}" presName="imagNode" presStyleLbl="fgImgPlace1" presStyleIdx="1" presStyleCnt="3"/>
      <dgm:spPr/>
    </dgm:pt>
    <dgm:pt modelId="{A41B0F92-3F47-4631-A16A-94902F6E70AA}" type="pres">
      <dgm:prSet presAssocID="{79A2A7A5-24B6-4F11-9472-209EE71174F7}" presName="sibTrans" presStyleLbl="sibTrans2D1" presStyleIdx="0" presStyleCnt="0"/>
      <dgm:spPr/>
    </dgm:pt>
    <dgm:pt modelId="{70539612-1B9E-45FA-BA2D-E09D54E988BE}" type="pres">
      <dgm:prSet presAssocID="{BF307B61-4E17-403A-9F82-374759DF0270}" presName="compNode" presStyleCnt="0"/>
      <dgm:spPr/>
    </dgm:pt>
    <dgm:pt modelId="{2660F6B9-26E0-4811-AACB-74DFE3EAAD22}" type="pres">
      <dgm:prSet presAssocID="{BF307B61-4E17-403A-9F82-374759DF0270}" presName="node" presStyleLbl="node1" presStyleIdx="2" presStyleCnt="3">
        <dgm:presLayoutVars>
          <dgm:bulletEnabled val="1"/>
        </dgm:presLayoutVars>
      </dgm:prSet>
      <dgm:spPr/>
    </dgm:pt>
    <dgm:pt modelId="{2FE4870D-B345-4E4B-825C-CE8A8A4E7C7B}" type="pres">
      <dgm:prSet presAssocID="{BF307B61-4E17-403A-9F82-374759DF0270}" presName="invisiNode" presStyleLbl="node1" presStyleIdx="2" presStyleCnt="3"/>
      <dgm:spPr/>
    </dgm:pt>
    <dgm:pt modelId="{CE5C9D38-5845-428A-AF04-2F4E5125BE04}" type="pres">
      <dgm:prSet presAssocID="{BF307B61-4E17-403A-9F82-374759DF0270}" presName="imagNode" presStyleLbl="fgImgPlace1" presStyleIdx="2" presStyleCnt="3" custLinFactNeighborX="4187" custLinFactNeighborY="-1612"/>
      <dgm:spPr/>
    </dgm:pt>
  </dgm:ptLst>
  <dgm:cxnLst>
    <dgm:cxn modelId="{1782D412-AAF7-441A-9DBD-8DA91F2CC6F1}" srcId="{B2D4C853-5CBD-4D52-9E35-CBB8D013F982}" destId="{063137CF-065B-4FBF-BB31-14C28E29AF75}" srcOrd="0" destOrd="0" parTransId="{DE703B8A-350D-4471-85A7-3CCD97C9A660}" sibTransId="{AD005FFA-4ED7-4B41-AD40-63969B5F4257}"/>
    <dgm:cxn modelId="{A044D627-3933-4E42-82E6-AEF0E8AD7C00}" type="presOf" srcId="{79A2A7A5-24B6-4F11-9472-209EE71174F7}" destId="{A41B0F92-3F47-4631-A16A-94902F6E70AA}" srcOrd="0" destOrd="0" presId="urn:microsoft.com/office/officeart/2005/8/layout/pList2"/>
    <dgm:cxn modelId="{4915AA28-BB50-4573-BD7E-F411A4730DA6}" srcId="{B2D4C853-5CBD-4D52-9E35-CBB8D013F982}" destId="{49A5B3E8-449B-42E0-ADB0-CD9075E69504}" srcOrd="1" destOrd="0" parTransId="{2CBA11D4-2403-4310-9010-B80D01F4FA1D}" sibTransId="{79A2A7A5-24B6-4F11-9472-209EE71174F7}"/>
    <dgm:cxn modelId="{FCCCB464-DAE2-4D10-A5DC-A1D82BC61445}" type="presOf" srcId="{063137CF-065B-4FBF-BB31-14C28E29AF75}" destId="{99C01D7F-3CC2-49F1-8198-D8EBA61D40D2}" srcOrd="0" destOrd="0" presId="urn:microsoft.com/office/officeart/2005/8/layout/pList2"/>
    <dgm:cxn modelId="{760BE351-9C7C-40BF-AF6A-CCC3BAA26D98}" type="presOf" srcId="{B2D4C853-5CBD-4D52-9E35-CBB8D013F982}" destId="{ED674DE0-2B6D-4705-9CEF-6DFEFBB3E9B8}" srcOrd="0" destOrd="0" presId="urn:microsoft.com/office/officeart/2005/8/layout/pList2"/>
    <dgm:cxn modelId="{1803B756-52DB-40FC-AC3A-394A09D336D8}" type="presOf" srcId="{BF307B61-4E17-403A-9F82-374759DF0270}" destId="{2660F6B9-26E0-4811-AACB-74DFE3EAAD22}" srcOrd="0" destOrd="0" presId="urn:microsoft.com/office/officeart/2005/8/layout/pList2"/>
    <dgm:cxn modelId="{E9748CE0-71FD-40EB-8588-0B029286899E}" srcId="{B2D4C853-5CBD-4D52-9E35-CBB8D013F982}" destId="{BF307B61-4E17-403A-9F82-374759DF0270}" srcOrd="2" destOrd="0" parTransId="{B50A6453-B146-4061-9D64-C6700070E19F}" sibTransId="{492C83DC-F761-436A-AC9C-E1560E042F0D}"/>
    <dgm:cxn modelId="{5C8501E4-C6A3-46DF-943F-6F01D9F36DEB}" type="presOf" srcId="{49A5B3E8-449B-42E0-ADB0-CD9075E69504}" destId="{9CED2679-79F3-4ECD-9D59-04B5A787FED3}" srcOrd="0" destOrd="0" presId="urn:microsoft.com/office/officeart/2005/8/layout/pList2"/>
    <dgm:cxn modelId="{1AADB7EF-D5D0-47B7-B3AC-F81660ED2433}" type="presOf" srcId="{AD005FFA-4ED7-4B41-AD40-63969B5F4257}" destId="{A49B1472-9F0F-41FC-855E-C69A99D712D3}" srcOrd="0" destOrd="0" presId="urn:microsoft.com/office/officeart/2005/8/layout/pList2"/>
    <dgm:cxn modelId="{00A028CD-4305-4A74-AAC5-11301B6CBB6C}" type="presParOf" srcId="{ED674DE0-2B6D-4705-9CEF-6DFEFBB3E9B8}" destId="{8F2C6DF8-258F-4D00-9409-DF140AD9E6CE}" srcOrd="0" destOrd="0" presId="urn:microsoft.com/office/officeart/2005/8/layout/pList2"/>
    <dgm:cxn modelId="{6F1E6DD4-77B1-4AFD-A336-99F51E0602C9}" type="presParOf" srcId="{ED674DE0-2B6D-4705-9CEF-6DFEFBB3E9B8}" destId="{F481212E-D6AE-408A-A801-8ECB0022C3E0}" srcOrd="1" destOrd="0" presId="urn:microsoft.com/office/officeart/2005/8/layout/pList2"/>
    <dgm:cxn modelId="{8475B6AF-89CE-4DBD-AC67-534E1B2108B9}" type="presParOf" srcId="{F481212E-D6AE-408A-A801-8ECB0022C3E0}" destId="{FA33DB9E-8884-4E21-8CCC-BC8D7FBF1707}" srcOrd="0" destOrd="0" presId="urn:microsoft.com/office/officeart/2005/8/layout/pList2"/>
    <dgm:cxn modelId="{5ABE3BA2-F3F2-440B-9D79-90FA79C21EDD}" type="presParOf" srcId="{FA33DB9E-8884-4E21-8CCC-BC8D7FBF1707}" destId="{99C01D7F-3CC2-49F1-8198-D8EBA61D40D2}" srcOrd="0" destOrd="0" presId="urn:microsoft.com/office/officeart/2005/8/layout/pList2"/>
    <dgm:cxn modelId="{3CE3713B-F599-4E33-80EC-86AB06699E72}" type="presParOf" srcId="{FA33DB9E-8884-4E21-8CCC-BC8D7FBF1707}" destId="{51E2C01F-15C7-4FE0-9246-ED39975E95AA}" srcOrd="1" destOrd="0" presId="urn:microsoft.com/office/officeart/2005/8/layout/pList2"/>
    <dgm:cxn modelId="{A7BAAC74-55A8-449E-BDBD-15D5B8E34C0B}" type="presParOf" srcId="{FA33DB9E-8884-4E21-8CCC-BC8D7FBF1707}" destId="{2606D925-0FD7-4A77-81D0-F71E8722A938}" srcOrd="2" destOrd="0" presId="urn:microsoft.com/office/officeart/2005/8/layout/pList2"/>
    <dgm:cxn modelId="{16F4464F-142D-4ED3-A629-573A082D0AF6}" type="presParOf" srcId="{F481212E-D6AE-408A-A801-8ECB0022C3E0}" destId="{A49B1472-9F0F-41FC-855E-C69A99D712D3}" srcOrd="1" destOrd="0" presId="urn:microsoft.com/office/officeart/2005/8/layout/pList2"/>
    <dgm:cxn modelId="{5B2CD426-2518-4CBB-87CD-61F10C77A1A0}" type="presParOf" srcId="{F481212E-D6AE-408A-A801-8ECB0022C3E0}" destId="{93770C69-3F72-47CA-95B4-7DFAF59D9748}" srcOrd="2" destOrd="0" presId="urn:microsoft.com/office/officeart/2005/8/layout/pList2"/>
    <dgm:cxn modelId="{5EBC3919-1B89-4CF2-893A-C125329BB1AA}" type="presParOf" srcId="{93770C69-3F72-47CA-95B4-7DFAF59D9748}" destId="{9CED2679-79F3-4ECD-9D59-04B5A787FED3}" srcOrd="0" destOrd="0" presId="urn:microsoft.com/office/officeart/2005/8/layout/pList2"/>
    <dgm:cxn modelId="{B60E17A8-012D-4B22-87FA-E7D84D6AE0DB}" type="presParOf" srcId="{93770C69-3F72-47CA-95B4-7DFAF59D9748}" destId="{BDA95650-2615-44A4-9C46-208A7A91FE32}" srcOrd="1" destOrd="0" presId="urn:microsoft.com/office/officeart/2005/8/layout/pList2"/>
    <dgm:cxn modelId="{149B277F-60C3-4B0B-BC8C-00590F019397}" type="presParOf" srcId="{93770C69-3F72-47CA-95B4-7DFAF59D9748}" destId="{2718BB97-A7B1-4E64-B402-957714C30DE3}" srcOrd="2" destOrd="0" presId="urn:microsoft.com/office/officeart/2005/8/layout/pList2"/>
    <dgm:cxn modelId="{3C8C6DF0-9A0E-495A-BC62-BD3C4F2BABC1}" type="presParOf" srcId="{F481212E-D6AE-408A-A801-8ECB0022C3E0}" destId="{A41B0F92-3F47-4631-A16A-94902F6E70AA}" srcOrd="3" destOrd="0" presId="urn:microsoft.com/office/officeart/2005/8/layout/pList2"/>
    <dgm:cxn modelId="{FE56DB82-5671-442E-8818-65609AC1836D}" type="presParOf" srcId="{F481212E-D6AE-408A-A801-8ECB0022C3E0}" destId="{70539612-1B9E-45FA-BA2D-E09D54E988BE}" srcOrd="4" destOrd="0" presId="urn:microsoft.com/office/officeart/2005/8/layout/pList2"/>
    <dgm:cxn modelId="{3F3A7E7B-A804-442D-9A61-1780DECD4B6E}" type="presParOf" srcId="{70539612-1B9E-45FA-BA2D-E09D54E988BE}" destId="{2660F6B9-26E0-4811-AACB-74DFE3EAAD22}" srcOrd="0" destOrd="0" presId="urn:microsoft.com/office/officeart/2005/8/layout/pList2"/>
    <dgm:cxn modelId="{BF051D8C-E21E-4989-96D9-B76365B2403F}" type="presParOf" srcId="{70539612-1B9E-45FA-BA2D-E09D54E988BE}" destId="{2FE4870D-B345-4E4B-825C-CE8A8A4E7C7B}" srcOrd="1" destOrd="0" presId="urn:microsoft.com/office/officeart/2005/8/layout/pList2"/>
    <dgm:cxn modelId="{8A624304-72B4-42AB-B2D3-882847374FB0}" type="presParOf" srcId="{70539612-1B9E-45FA-BA2D-E09D54E988BE}" destId="{CE5C9D38-5845-428A-AF04-2F4E5125BE0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829ED-78FE-4DA3-84BB-83AA0C734244}">
      <dsp:nvSpPr>
        <dsp:cNvPr id="0" name=""/>
        <dsp:cNvSpPr/>
      </dsp:nvSpPr>
      <dsp:spPr>
        <a:xfrm>
          <a:off x="0" y="265118"/>
          <a:ext cx="5615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94622-7551-4244-9F13-65D59DC167A2}">
      <dsp:nvSpPr>
        <dsp:cNvPr id="0" name=""/>
        <dsp:cNvSpPr/>
      </dsp:nvSpPr>
      <dsp:spPr>
        <a:xfrm>
          <a:off x="280767" y="58478"/>
          <a:ext cx="393074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73" tIns="0" rIns="14857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Sibusisiwe </a:t>
          </a:r>
          <a:r>
            <a:rPr lang="en-US" sz="1400" kern="1200" dirty="0" err="1"/>
            <a:t>Myeki</a:t>
          </a:r>
          <a:endParaRPr lang="en-ZA" sz="1400" kern="1200" dirty="0"/>
        </a:p>
      </dsp:txBody>
      <dsp:txXfrm>
        <a:off x="300942" y="78653"/>
        <a:ext cx="3890397" cy="372930"/>
      </dsp:txXfrm>
    </dsp:sp>
    <dsp:sp modelId="{4CD10E72-56FD-4C7F-B8BD-3621BA610E64}">
      <dsp:nvSpPr>
        <dsp:cNvPr id="0" name=""/>
        <dsp:cNvSpPr/>
      </dsp:nvSpPr>
      <dsp:spPr>
        <a:xfrm>
          <a:off x="0" y="876673"/>
          <a:ext cx="5615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BAFB5-F271-4563-B4A4-C934DA35F802}">
      <dsp:nvSpPr>
        <dsp:cNvPr id="0" name=""/>
        <dsp:cNvSpPr/>
      </dsp:nvSpPr>
      <dsp:spPr>
        <a:xfrm>
          <a:off x="280767" y="693518"/>
          <a:ext cx="393074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73" tIns="0" rIns="14857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Gumbi</a:t>
          </a:r>
          <a:r>
            <a:rPr lang="en-US" sz="1400" kern="1200" dirty="0"/>
            <a:t> Sibongile</a:t>
          </a:r>
          <a:endParaRPr lang="en-ZA" sz="1400" kern="1200" dirty="0"/>
        </a:p>
      </dsp:txBody>
      <dsp:txXfrm>
        <a:off x="300942" y="713693"/>
        <a:ext cx="3890397" cy="372930"/>
      </dsp:txXfrm>
    </dsp:sp>
    <dsp:sp modelId="{19985222-1D6B-48A4-8C54-092F2CE7BBD2}">
      <dsp:nvSpPr>
        <dsp:cNvPr id="0" name=""/>
        <dsp:cNvSpPr/>
      </dsp:nvSpPr>
      <dsp:spPr>
        <a:xfrm>
          <a:off x="0" y="1535199"/>
          <a:ext cx="5615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5B1E8-0EB4-4163-8B4E-0977DDA8789E}">
      <dsp:nvSpPr>
        <dsp:cNvPr id="0" name=""/>
        <dsp:cNvSpPr/>
      </dsp:nvSpPr>
      <dsp:spPr>
        <a:xfrm>
          <a:off x="280767" y="1328559"/>
          <a:ext cx="393074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73" tIns="0" rIns="14857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Langa</a:t>
          </a:r>
          <a:r>
            <a:rPr lang="en-US" sz="1400" kern="1200" dirty="0"/>
            <a:t> </a:t>
          </a:r>
          <a:r>
            <a:rPr lang="en-US" sz="1400" kern="1200" dirty="0" err="1"/>
            <a:t>Monelisi</a:t>
          </a:r>
          <a:r>
            <a:rPr lang="en-US" sz="1400" kern="1200" dirty="0"/>
            <a:t> </a:t>
          </a:r>
          <a:r>
            <a:rPr lang="en-US" sz="1400" kern="1200" dirty="0" err="1"/>
            <a:t>Mdubela</a:t>
          </a:r>
          <a:endParaRPr lang="en-ZA" sz="1400" kern="1200" dirty="0"/>
        </a:p>
      </dsp:txBody>
      <dsp:txXfrm>
        <a:off x="300942" y="1348734"/>
        <a:ext cx="3890397" cy="372930"/>
      </dsp:txXfrm>
    </dsp:sp>
    <dsp:sp modelId="{837028DD-8666-47A2-BF57-E95F75CD3200}">
      <dsp:nvSpPr>
        <dsp:cNvPr id="0" name=""/>
        <dsp:cNvSpPr/>
      </dsp:nvSpPr>
      <dsp:spPr>
        <a:xfrm>
          <a:off x="0" y="2170239"/>
          <a:ext cx="5615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CA20D-2C5D-466A-B504-28F14844A7ED}">
      <dsp:nvSpPr>
        <dsp:cNvPr id="0" name=""/>
        <dsp:cNvSpPr/>
      </dsp:nvSpPr>
      <dsp:spPr>
        <a:xfrm>
          <a:off x="280767" y="1963599"/>
          <a:ext cx="393074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73" tIns="0" rIns="14857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Chuma Raxothi</a:t>
          </a:r>
          <a:endParaRPr lang="en-ZA" sz="1400" kern="1200" dirty="0"/>
        </a:p>
      </dsp:txBody>
      <dsp:txXfrm>
        <a:off x="300942" y="1983774"/>
        <a:ext cx="3890397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C6DF8-258F-4D00-9409-DF140AD9E6CE}">
      <dsp:nvSpPr>
        <dsp:cNvPr id="0" name=""/>
        <dsp:cNvSpPr/>
      </dsp:nvSpPr>
      <dsp:spPr>
        <a:xfrm>
          <a:off x="0" y="51279"/>
          <a:ext cx="6096000" cy="1828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D925-0FD7-4A77-81D0-F71E8722A938}">
      <dsp:nvSpPr>
        <dsp:cNvPr id="0" name=""/>
        <dsp:cNvSpPr/>
      </dsp:nvSpPr>
      <dsp:spPr>
        <a:xfrm>
          <a:off x="182879" y="243840"/>
          <a:ext cx="1790700" cy="134112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01D7F-3CC2-49F1-8198-D8EBA61D40D2}">
      <dsp:nvSpPr>
        <dsp:cNvPr id="0" name=""/>
        <dsp:cNvSpPr/>
      </dsp:nvSpPr>
      <dsp:spPr>
        <a:xfrm rot="10800000">
          <a:off x="182844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Vs Code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Command Prompt</a:t>
          </a:r>
          <a:endParaRPr lang="en-ZA" sz="1600" kern="1200" dirty="0"/>
        </a:p>
      </dsp:txBody>
      <dsp:txXfrm rot="10800000">
        <a:off x="237914" y="1828799"/>
        <a:ext cx="1680560" cy="2180130"/>
      </dsp:txXfrm>
    </dsp:sp>
    <dsp:sp modelId="{2718BB97-A7B1-4E64-B402-957714C30DE3}">
      <dsp:nvSpPr>
        <dsp:cNvPr id="0" name=""/>
        <dsp:cNvSpPr/>
      </dsp:nvSpPr>
      <dsp:spPr>
        <a:xfrm>
          <a:off x="2152650" y="243840"/>
          <a:ext cx="1790700" cy="134112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D2679-79F3-4ECD-9D59-04B5A787FED3}">
      <dsp:nvSpPr>
        <dsp:cNvPr id="0" name=""/>
        <dsp:cNvSpPr/>
      </dsp:nvSpPr>
      <dsp:spPr>
        <a:xfrm rot="10800000">
          <a:off x="2152650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Package.json</a:t>
          </a:r>
          <a:r>
            <a:rPr lang="en-US" sz="1600" kern="1200" dirty="0"/>
            <a:t> file:npm </a:t>
          </a:r>
          <a:r>
            <a:rPr lang="en-US" sz="1600" kern="1200" dirty="0" err="1"/>
            <a:t>init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Install </a:t>
          </a:r>
          <a:r>
            <a:rPr lang="en-US" sz="1600" kern="1200" dirty="0" err="1"/>
            <a:t>expresspackage:npm</a:t>
          </a:r>
          <a:r>
            <a:rPr lang="en-US" sz="1600" kern="1200" dirty="0"/>
            <a:t> install express</a:t>
          </a:r>
          <a:endParaRPr lang="en-ZA" sz="1600" kern="1200" dirty="0"/>
        </a:p>
      </dsp:txBody>
      <dsp:txXfrm rot="10800000">
        <a:off x="2207720" y="1828799"/>
        <a:ext cx="1680560" cy="2180130"/>
      </dsp:txXfrm>
    </dsp:sp>
    <dsp:sp modelId="{CE5C9D38-5845-428A-AF04-2F4E5125BE04}">
      <dsp:nvSpPr>
        <dsp:cNvPr id="0" name=""/>
        <dsp:cNvSpPr/>
      </dsp:nvSpPr>
      <dsp:spPr>
        <a:xfrm>
          <a:off x="4197396" y="222221"/>
          <a:ext cx="1790700" cy="134112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0F6B9-26E0-4811-AACB-74DFE3EAAD22}">
      <dsp:nvSpPr>
        <dsp:cNvPr id="0" name=""/>
        <dsp:cNvSpPr/>
      </dsp:nvSpPr>
      <dsp:spPr>
        <a:xfrm rot="10800000">
          <a:off x="4122420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Production </a:t>
          </a:r>
          <a:r>
            <a:rPr lang="en-US" sz="1400" kern="1200" dirty="0" err="1"/>
            <a:t>depencies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 dependencies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Peer dependencies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Optional </a:t>
          </a:r>
          <a:r>
            <a:rPr lang="en-US" sz="1400" kern="1200" dirty="0" err="1"/>
            <a:t>dependies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Bundles dependencies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800" kern="1200" dirty="0"/>
        </a:p>
      </dsp:txBody>
      <dsp:txXfrm rot="10800000">
        <a:off x="4177490" y="1828799"/>
        <a:ext cx="1680560" cy="218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718978-37D9-2669-1790-F09705AB13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5BBCF-35C6-247C-DEFE-AB29943B00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FB11F-5D33-443B-938E-92D1D6261A52}" type="datetimeFigureOut">
              <a:rPr lang="en-ZA" smtClean="0"/>
              <a:t>2023/10/19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E80D6-7ED6-F389-5F5E-E7983E61AE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B3C6D-5B8B-57FE-09CE-143A7A66F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D776-D51E-400B-86A6-912970A267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6720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5" y="2220426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4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1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50" y="3635537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364" y="-1835138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975251" y="16959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75251" y="2876427"/>
            <a:ext cx="71934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998107" y="1436550"/>
            <a:ext cx="666900" cy="6669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7" y="1770000"/>
            <a:ext cx="998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6"/>
            <a:ext cx="9144763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5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3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1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1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8099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377" lvl="1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566" lvl="2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754" lvl="3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5943" lvl="4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131" lvl="5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320" lvl="6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509" lvl="7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697" lvl="8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1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377" lvl="1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131" lvl="5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377" lvl="1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131" lvl="5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4" name="Google Shape;44;p6"/>
          <p:cNvSpPr/>
          <p:nvPr/>
        </p:nvSpPr>
        <p:spPr>
          <a:xfrm>
            <a:off x="-1631525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3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26" y="2"/>
            <a:ext cx="9144763" cy="5144869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975251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975251" y="1575125"/>
            <a:ext cx="22029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470357" y="1575125"/>
            <a:ext cx="22029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975475" y="1575125"/>
            <a:ext cx="22029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54" name="Google Shape;54;p7"/>
          <p:cNvSpPr/>
          <p:nvPr/>
        </p:nvSpPr>
        <p:spPr>
          <a:xfrm>
            <a:off x="-1631525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724813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6"/>
            <a:ext cx="9144763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0" name="Google Shape;60;p8"/>
          <p:cNvSpPr/>
          <p:nvPr/>
        </p:nvSpPr>
        <p:spPr>
          <a:xfrm>
            <a:off x="-1631525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724813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975251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8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nly curves">
  <p:cSld name="BLANK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26" y="2"/>
            <a:ext cx="9144763" cy="5144869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6"/>
            <a:ext cx="9144763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4"/>
            </a:gs>
            <a:gs pos="100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1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1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55493" y="425499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Thee Deciders </a:t>
            </a:r>
            <a:endParaRPr dirty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D06689-2A38-91B9-6A0A-4E4CDA2E0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092553"/>
              </p:ext>
            </p:extLst>
          </p:nvPr>
        </p:nvGraphicFramePr>
        <p:xfrm>
          <a:off x="943709" y="2030975"/>
          <a:ext cx="5615354" cy="2581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C4874B-9734-B653-B36F-4A341A102C62}"/>
              </a:ext>
            </a:extLst>
          </p:cNvPr>
          <p:cNvSpPr/>
          <p:nvPr/>
        </p:nvSpPr>
        <p:spPr>
          <a:xfrm>
            <a:off x="1679331" y="1389185"/>
            <a:ext cx="2066192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Our Team</a:t>
            </a:r>
            <a:endParaRPr lang="en-ZA" sz="3200" b="1" dirty="0">
              <a:latin typeface="Agency FB" panose="020B0503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D420660-19AB-B934-6058-95A39B6D3DC3}"/>
              </a:ext>
            </a:extLst>
          </p:cNvPr>
          <p:cNvSpPr/>
          <p:nvPr/>
        </p:nvSpPr>
        <p:spPr>
          <a:xfrm>
            <a:off x="7833946" y="4703885"/>
            <a:ext cx="773723" cy="307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975251" y="930101"/>
            <a:ext cx="3767700" cy="6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ZA" dirty="0">
                <a:solidFill>
                  <a:schemeClr val="tx2">
                    <a:lumMod val="90000"/>
                  </a:schemeClr>
                </a:solidFill>
              </a:rPr>
              <a:t>React Native Chats</a:t>
            </a:r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975251" y="1727523"/>
            <a:ext cx="37677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React Native Chats typically refers to the implementation of chats or messaging features in a mobile application built with react native.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-React Native is popular framework for developing cross-platform mobile applications using JavaScript and React</a:t>
            </a:r>
            <a:r>
              <a:rPr lang="en-US" dirty="0"/>
              <a:t>.</a:t>
            </a: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959380-EEDF-2B96-65D2-401A50C1776B}"/>
              </a:ext>
            </a:extLst>
          </p:cNvPr>
          <p:cNvSpPr/>
          <p:nvPr/>
        </p:nvSpPr>
        <p:spPr>
          <a:xfrm>
            <a:off x="791307" y="1602255"/>
            <a:ext cx="4639823" cy="1143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92DD20B-9377-B1BB-36AA-D3B0D798EEBE}"/>
              </a:ext>
            </a:extLst>
          </p:cNvPr>
          <p:cNvSpPr/>
          <p:nvPr/>
        </p:nvSpPr>
        <p:spPr>
          <a:xfrm>
            <a:off x="791307" y="3219307"/>
            <a:ext cx="4554416" cy="1046096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913704" y="880629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ZA" dirty="0">
                <a:solidFill>
                  <a:schemeClr val="tx2">
                    <a:lumMod val="90000"/>
                  </a:schemeClr>
                </a:solidFill>
              </a:rPr>
              <a:t>When displaying messages </a:t>
            </a:r>
            <a:endParaRPr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4A2A9-61E3-96F3-163C-AF5A1CEDA84D}"/>
              </a:ext>
            </a:extLst>
          </p:cNvPr>
          <p:cNvSpPr txBox="1"/>
          <p:nvPr/>
        </p:nvSpPr>
        <p:spPr>
          <a:xfrm>
            <a:off x="791307" y="1602255"/>
            <a:ext cx="45544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When displaying messages in a chat component in JavaScript, you’ll need to create a mechanism to render messages in a user-friendly and visually appealing way. </a:t>
            </a:r>
          </a:p>
          <a:p>
            <a:endParaRPr lang="en-US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If the user input is not in our object keys then the chat box will write undefined then tells the user  to try something else</a:t>
            </a: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1EACDDC5-2647-111E-E631-6B9368DA1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367"/>
          <a:stretch/>
        </p:blipFill>
        <p:spPr>
          <a:xfrm>
            <a:off x="5609491" y="1602255"/>
            <a:ext cx="3534509" cy="114316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3D42BE7-DAD3-EEBA-67B0-E705B4FF56E6}"/>
              </a:ext>
            </a:extLst>
          </p:cNvPr>
          <p:cNvCxnSpPr>
            <a:cxnSpLocks/>
          </p:cNvCxnSpPr>
          <p:nvPr/>
        </p:nvCxnSpPr>
        <p:spPr>
          <a:xfrm>
            <a:off x="5882054" y="1169377"/>
            <a:ext cx="1283677" cy="33410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C5243E9-336D-3A6A-48F6-3F80EF53A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47" r="59396" b="-3347"/>
          <a:stretch/>
        </p:blipFill>
        <p:spPr>
          <a:xfrm>
            <a:off x="5431130" y="3219307"/>
            <a:ext cx="3712870" cy="1046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B3FCA-D7A2-238E-3EFC-DE99F93E3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F66D05-5323-04C6-9A04-D4263645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00" y="880628"/>
            <a:ext cx="7193400" cy="393600"/>
          </a:xfrm>
        </p:spPr>
        <p:txBody>
          <a:bodyPr/>
          <a:lstStyle/>
          <a:p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Quantico"/>
                <a:sym typeface="Quantico"/>
              </a:rPr>
              <a:t>Implementation of chatbot</a:t>
            </a:r>
            <a:endParaRPr lang="en-ZA" dirty="0">
              <a:solidFill>
                <a:schemeClr val="tx2"/>
              </a:solidFill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A76DA94-5B71-973F-421C-99DD0CD24D16}"/>
              </a:ext>
            </a:extLst>
          </p:cNvPr>
          <p:cNvSpPr/>
          <p:nvPr/>
        </p:nvSpPr>
        <p:spPr>
          <a:xfrm>
            <a:off x="984739" y="1362808"/>
            <a:ext cx="3525715" cy="1573823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created a render chat bot response that takes the user input and pass it to render Message Element then display's the response. </a:t>
            </a:r>
            <a:endParaRPr lang="en-ZA" dirty="0"/>
          </a:p>
        </p:txBody>
      </p:sp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48920BA-7017-9AEB-023E-3AD133A75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1" t="41368" r="43941" b="17120"/>
          <a:stretch/>
        </p:blipFill>
        <p:spPr>
          <a:xfrm>
            <a:off x="975300" y="3025211"/>
            <a:ext cx="3525715" cy="198566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3F5979E-3BFB-DA17-81D7-05B915CF24DF}"/>
              </a:ext>
            </a:extLst>
          </p:cNvPr>
          <p:cNvSpPr/>
          <p:nvPr/>
        </p:nvSpPr>
        <p:spPr>
          <a:xfrm rot="5400000">
            <a:off x="4898565" y="2868513"/>
            <a:ext cx="779898" cy="1093294"/>
          </a:xfrm>
          <a:prstGeom prst="triangle">
            <a:avLst>
              <a:gd name="adj" fmla="val 473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0C1E17-BEF5-C3F3-528E-D6843CFF6AEB}"/>
              </a:ext>
            </a:extLst>
          </p:cNvPr>
          <p:cNvSpPr/>
          <p:nvPr/>
        </p:nvSpPr>
        <p:spPr>
          <a:xfrm rot="5400000">
            <a:off x="4898565" y="3933855"/>
            <a:ext cx="779898" cy="1093294"/>
          </a:xfrm>
          <a:prstGeom prst="triangle">
            <a:avLst>
              <a:gd name="adj" fmla="val 473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9" name="Picture 18" descr="A screenshot of a chat&#10;&#10;Description automatically generated">
            <a:extLst>
              <a:ext uri="{FF2B5EF4-FFF2-40B4-BE49-F238E27FC236}">
                <a16:creationId xmlns:a16="http://schemas.microsoft.com/office/drawing/2014/main" id="{8159E97C-53CE-ADC2-6AB1-495BDB432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2" r="3283"/>
          <a:stretch/>
        </p:blipFill>
        <p:spPr>
          <a:xfrm>
            <a:off x="6374423" y="1178168"/>
            <a:ext cx="2578663" cy="38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accent3"/>
                </a:solidFill>
              </a:rPr>
              <a:pPr/>
              <a:t>13</a:t>
            </a:fld>
            <a:endParaRPr dirty="0">
              <a:solidFill>
                <a:schemeClr val="accent3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ctrTitle" idx="4294967295"/>
          </p:nvPr>
        </p:nvSpPr>
        <p:spPr>
          <a:xfrm>
            <a:off x="573741" y="1613150"/>
            <a:ext cx="7544459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5400" dirty="0">
                <a:solidFill>
                  <a:schemeClr val="tx2">
                    <a:lumMod val="75000"/>
                  </a:schemeClr>
                </a:solidFill>
              </a:rPr>
              <a:t>           </a:t>
            </a:r>
            <a:r>
              <a:rPr lang="en" sz="7200" dirty="0">
                <a:solidFill>
                  <a:schemeClr val="tx2">
                    <a:lumMod val="75000"/>
                  </a:schemeClr>
                </a:solidFill>
              </a:rPr>
              <a:t>Thank you </a:t>
            </a:r>
            <a:endParaRPr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CCF7B-FCE4-3540-8674-1E97E3D04E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297" t="-1716" r="297" b="13054"/>
          <a:stretch/>
        </p:blipFill>
        <p:spPr>
          <a:xfrm>
            <a:off x="922614" y="695043"/>
            <a:ext cx="6042274" cy="3942699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AE2AD1-504A-9C3F-83CD-493DF897C930}"/>
              </a:ext>
            </a:extLst>
          </p:cNvPr>
          <p:cNvSpPr txBox="1"/>
          <p:nvPr/>
        </p:nvSpPr>
        <p:spPr>
          <a:xfrm>
            <a:off x="1192308" y="505758"/>
            <a:ext cx="621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Quantico" panose="020B0604020202020204" charset="0"/>
              </a:rPr>
              <a:t>Introduction to Node JS</a:t>
            </a:r>
            <a:endParaRPr lang="en-ZA" sz="2800" dirty="0">
              <a:solidFill>
                <a:schemeClr val="tx2"/>
              </a:solidFill>
              <a:latin typeface="Quantico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CDB53E74-B35B-7BB4-6F46-288530943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98" y="995083"/>
            <a:ext cx="3947287" cy="36785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0" name="Google Shape;100;p15"/>
          <p:cNvSpPr txBox="1">
            <a:spLocks noGrp="1"/>
          </p:cNvSpPr>
          <p:nvPr>
            <p:ph type="ctrTitle" idx="4294967295"/>
          </p:nvPr>
        </p:nvSpPr>
        <p:spPr>
          <a:xfrm>
            <a:off x="970608" y="743521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5400" dirty="0">
                <a:solidFill>
                  <a:schemeClr val="tx2"/>
                </a:solidFill>
              </a:rPr>
              <a:t>NodeJS</a:t>
            </a:r>
            <a:endParaRPr sz="5400" dirty="0">
              <a:solidFill>
                <a:schemeClr val="tx2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294967295"/>
          </p:nvPr>
        </p:nvSpPr>
        <p:spPr>
          <a:xfrm>
            <a:off x="425486" y="1797541"/>
            <a:ext cx="4550961" cy="26024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891" indent="-342891">
              <a:buFont typeface="Wingdings" panose="05000000000000000000" pitchFamily="2" charset="2"/>
              <a:buChar char="q"/>
            </a:pPr>
            <a:r>
              <a:rPr lang="en-ZA" sz="1800" dirty="0">
                <a:solidFill>
                  <a:schemeClr val="bg1"/>
                </a:solidFill>
              </a:rPr>
              <a:t>Open-source JavaScript runtime environment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ZA" sz="1800" dirty="0">
                <a:solidFill>
                  <a:schemeClr val="bg1"/>
                </a:solidFill>
              </a:rPr>
              <a:t> It runs JavaScript code outside of a web browser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ZA" sz="1800" dirty="0">
                <a:solidFill>
                  <a:schemeClr val="bg1"/>
                </a:solidFill>
              </a:rPr>
              <a:t>allowing web developers to use JavaScript as the back-end of their web applications.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ZA" sz="1800" dirty="0">
                <a:solidFill>
                  <a:schemeClr val="bg1"/>
                </a:solidFill>
              </a:rPr>
              <a:t> Node.js is also cross-platform and runs on Windows, Unix, Linux, and macOS.</a:t>
            </a: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accent3"/>
                </a:solidFill>
              </a:rPr>
              <a:pPr/>
              <a:t>3</a:t>
            </a:fld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0" y="1365801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808996" y="378691"/>
            <a:ext cx="7193400" cy="7344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28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  <a:latin typeface="-apple-system"/>
              </a:rPr>
              <a:t>How to run Node.js files in VS Code: A Step-by-Step Guide</a:t>
            </a:r>
            <a:endParaRPr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6678BB9-1680-DFEE-06FB-494A56FE2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30043"/>
              </p:ext>
            </p:extLst>
          </p:nvPr>
        </p:nvGraphicFramePr>
        <p:xfrm>
          <a:off x="2014302" y="10084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E1BA2D-CC40-790C-C00C-A869138AEA7D}"/>
              </a:ext>
            </a:extLst>
          </p:cNvPr>
          <p:cNvSpPr/>
          <p:nvPr/>
        </p:nvSpPr>
        <p:spPr>
          <a:xfrm>
            <a:off x="2187722" y="1196411"/>
            <a:ext cx="1854437" cy="143402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Editors</a:t>
            </a:r>
            <a:endParaRPr lang="en-ZA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263665-32B3-2B84-0332-2643314D76E9}"/>
              </a:ext>
            </a:extLst>
          </p:cNvPr>
          <p:cNvSpPr/>
          <p:nvPr/>
        </p:nvSpPr>
        <p:spPr>
          <a:xfrm>
            <a:off x="4135083" y="1196411"/>
            <a:ext cx="1915339" cy="14011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 Packages Manager</a:t>
            </a:r>
            <a:endParaRPr lang="en-Z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C55295-9473-834D-EA51-168D591DC560}"/>
              </a:ext>
            </a:extLst>
          </p:cNvPr>
          <p:cNvSpPr/>
          <p:nvPr/>
        </p:nvSpPr>
        <p:spPr>
          <a:xfrm>
            <a:off x="6141577" y="1219394"/>
            <a:ext cx="1915339" cy="13683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Dependencies/Libraries</a:t>
            </a:r>
            <a:endParaRPr lang="en-ZA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1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Client-Side Game Development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509257" y="1458867"/>
            <a:ext cx="4370475" cy="32801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Client-Side Game Development with Node.js: Client-side game development typically involves creating games that run in a user's web browser. Node.js, although primarily a server-side runtime, can be used in conjunction with various libraries and frameworks to assist in client-side game development. Some common technologies used in this context include HTML, CSS, and JavaScript</a:t>
            </a:r>
            <a:endParaRPr sz="18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53613-710A-2840-651D-0606EC702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92" y="1756224"/>
            <a:ext cx="3131251" cy="24011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ctrTitle" idx="4294967295"/>
          </p:nvPr>
        </p:nvSpPr>
        <p:spPr>
          <a:xfrm>
            <a:off x="2137314" y="487035"/>
            <a:ext cx="3953100" cy="30826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000" dirty="0">
                <a:solidFill>
                  <a:schemeClr val="lt2"/>
                </a:solidFill>
              </a:rPr>
              <a:t>Assigning a Sprite to a player</a:t>
            </a:r>
            <a:endParaRPr lang="en-ZA" sz="2000" dirty="0">
              <a:solidFill>
                <a:schemeClr val="lt2"/>
              </a:solidFill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294967295"/>
          </p:nvPr>
        </p:nvSpPr>
        <p:spPr>
          <a:xfrm>
            <a:off x="764421" y="1256177"/>
            <a:ext cx="3953100" cy="32461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In game development, a sprite is a 2D image or animation that represents a game object or character.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Assigning a sprite involves loading and displaying these images or animations in the game world. Node.js can help with managing assets and game logic on the server side, while client-side technologies like HTML5's canvas or WebGL can be used to render and control the game sprites on the user's browser.</a:t>
            </a:r>
            <a:endParaRPr sz="1800" dirty="0">
              <a:solidFill>
                <a:schemeClr val="tx2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8678734" y="4670600"/>
            <a:ext cx="374279" cy="35737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2" name="Google Shape;142;p19"/>
          <p:cNvSpPr/>
          <p:nvPr/>
        </p:nvSpPr>
        <p:spPr>
          <a:xfrm>
            <a:off x="3641064" y="4963206"/>
            <a:ext cx="369536" cy="3121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3" name="Google Shape;143;p19"/>
          <p:cNvSpPr/>
          <p:nvPr/>
        </p:nvSpPr>
        <p:spPr>
          <a:xfrm>
            <a:off x="6521175" y="1502387"/>
            <a:ext cx="227572" cy="2174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4" name="Google Shape;144;p19"/>
          <p:cNvSpPr/>
          <p:nvPr/>
        </p:nvSpPr>
        <p:spPr>
          <a:xfrm rot="1280228">
            <a:off x="4603752" y="2065697"/>
            <a:ext cx="227539" cy="2173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sp>
        <p:nvSpPr>
          <p:cNvPr id="2" name="Google Shape;142;p19">
            <a:extLst>
              <a:ext uri="{FF2B5EF4-FFF2-40B4-BE49-F238E27FC236}">
                <a16:creationId xmlns:a16="http://schemas.microsoft.com/office/drawing/2014/main" id="{2603380F-2104-959B-C8EA-8E81C35B477F}"/>
              </a:ext>
            </a:extLst>
          </p:cNvPr>
          <p:cNvSpPr/>
          <p:nvPr/>
        </p:nvSpPr>
        <p:spPr>
          <a:xfrm rot="2697416" flipH="1" flipV="1">
            <a:off x="8307360" y="280959"/>
            <a:ext cx="376189" cy="27065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727BF-79EB-873A-3B0E-63C4486F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839" y="4381017"/>
            <a:ext cx="585267" cy="585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F2CC3-01D2-E2AD-FBD2-C83AE02A4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7" y="101356"/>
            <a:ext cx="340531" cy="2731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F01AD8-107F-7FF0-6702-CB9227AB7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1932" y="1001486"/>
            <a:ext cx="3692435" cy="324615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975275" y="1258931"/>
            <a:ext cx="3409200" cy="35438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b="1" dirty="0"/>
              <a:t>React Native (also known as RN) is a popular JavaScript-based mobile app framework</a:t>
            </a:r>
          </a:p>
          <a:p>
            <a:pPr marL="0" indent="0">
              <a:buNone/>
            </a:pPr>
            <a:r>
              <a:rPr lang="en-US" sz="1400" b="1" dirty="0"/>
              <a:t>that allows you to build natively-rendered mobile apps for iOS and Android. </a:t>
            </a:r>
          </a:p>
          <a:p>
            <a:pPr marL="0" indent="0">
              <a:buNone/>
            </a:pPr>
            <a:r>
              <a:rPr lang="en-US" sz="1400" b="1" dirty="0"/>
              <a:t>The framework lets you create an application for various platforms by using the same codebase.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</a:rPr>
              <a:t>Notable Apps Built with React Native</a:t>
            </a:r>
          </a:p>
          <a:p>
            <a:pPr marL="0" indent="0">
              <a:buNone/>
            </a:pPr>
            <a:r>
              <a:rPr lang="en-US" sz="1400" b="1" dirty="0"/>
              <a:t>Facebook Ads Manager</a:t>
            </a:r>
          </a:p>
          <a:p>
            <a:pPr marL="0" indent="0">
              <a:buNone/>
            </a:pPr>
            <a:r>
              <a:rPr lang="en-US" sz="1400" b="1" dirty="0"/>
              <a:t>Instagram</a:t>
            </a:r>
          </a:p>
          <a:p>
            <a:pPr marL="0" indent="0">
              <a:buNone/>
            </a:pPr>
            <a:r>
              <a:rPr lang="en-US" sz="1400" b="1" dirty="0"/>
              <a:t>Airbnb (previously)</a:t>
            </a:r>
          </a:p>
          <a:p>
            <a:pPr marL="0" indent="0">
              <a:buNone/>
            </a:pPr>
            <a:r>
              <a:rPr lang="en-US" sz="1400" b="1" dirty="0"/>
              <a:t>Bloomberg</a:t>
            </a:r>
            <a:endParaRPr sz="1400" dirty="0"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975275" y="47560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ZA" sz="2800" dirty="0">
                <a:solidFill>
                  <a:schemeClr val="tx2"/>
                </a:solidFill>
              </a:rPr>
              <a:t>What is React Native?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11DDD-EB88-8009-159C-EB823B726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95" y="1068239"/>
            <a:ext cx="3657600" cy="34105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522324" y="673425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ZA" sz="2800" b="1" dirty="0">
                <a:solidFill>
                  <a:schemeClr val="tx2"/>
                </a:solidFill>
              </a:rPr>
              <a:t>Advantages of React Native</a:t>
            </a: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342863" y="1314403"/>
            <a:ext cx="3357467" cy="28644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44" indent="-285744"/>
            <a:endParaRPr lang="en-US" sz="1400" dirty="0"/>
          </a:p>
          <a:p>
            <a:pPr marL="285744" indent="-285744"/>
            <a:endParaRPr lang="en-US" sz="1400" dirty="0"/>
          </a:p>
          <a:p>
            <a:pPr marL="285744" indent="-285744"/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5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pic>
        <p:nvPicPr>
          <p:cNvPr id="11" name="Picture 10" descr="A diagram of different applications">
            <a:extLst>
              <a:ext uri="{FF2B5EF4-FFF2-40B4-BE49-F238E27FC236}">
                <a16:creationId xmlns:a16="http://schemas.microsoft.com/office/drawing/2014/main" id="{F04F4011-BCF7-25B3-5783-03F237BAA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6" t="3229" r="4230" b="7387"/>
          <a:stretch/>
        </p:blipFill>
        <p:spPr>
          <a:xfrm>
            <a:off x="5157065" y="1067025"/>
            <a:ext cx="4469451" cy="2864491"/>
          </a:xfrm>
          <a:prstGeom prst="rect">
            <a:avLst/>
          </a:prstGeom>
        </p:spPr>
      </p:pic>
      <p:pic>
        <p:nvPicPr>
          <p:cNvPr id="3" name="Picture 2" descr="A green graph with arrow up&#10;&#10;Description automatically generated">
            <a:extLst>
              <a:ext uri="{FF2B5EF4-FFF2-40B4-BE49-F238E27FC236}">
                <a16:creationId xmlns:a16="http://schemas.microsoft.com/office/drawing/2014/main" id="{E518B513-7253-E1C0-5004-9B8200569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33" y="1314403"/>
            <a:ext cx="1253722" cy="93083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35CBF0-3741-5D46-D39F-6E76A1F48F95}"/>
              </a:ext>
            </a:extLst>
          </p:cNvPr>
          <p:cNvSpPr/>
          <p:nvPr/>
        </p:nvSpPr>
        <p:spPr>
          <a:xfrm>
            <a:off x="1266093" y="1314403"/>
            <a:ext cx="3654994" cy="930834"/>
          </a:xfrm>
          <a:custGeom>
            <a:avLst/>
            <a:gdLst>
              <a:gd name="connsiteX0" fmla="*/ 0 w 3710354"/>
              <a:gd name="connsiteY0" fmla="*/ 929619 h 930834"/>
              <a:gd name="connsiteX1" fmla="*/ 16191 w 3710354"/>
              <a:gd name="connsiteY1" fmla="*/ 930834 h 930834"/>
              <a:gd name="connsiteX2" fmla="*/ 0 w 3710354"/>
              <a:gd name="connsiteY2" fmla="*/ 930834 h 930834"/>
              <a:gd name="connsiteX3" fmla="*/ 37063 w 3710354"/>
              <a:gd name="connsiteY3" fmla="*/ 0 h 930834"/>
              <a:gd name="connsiteX4" fmla="*/ 3710354 w 3710354"/>
              <a:gd name="connsiteY4" fmla="*/ 0 h 930834"/>
              <a:gd name="connsiteX5" fmla="*/ 3710354 w 3710354"/>
              <a:gd name="connsiteY5" fmla="*/ 930834 h 930834"/>
              <a:gd name="connsiteX6" fmla="*/ 16191 w 3710354"/>
              <a:gd name="connsiteY6" fmla="*/ 930834 h 930834"/>
              <a:gd name="connsiteX7" fmla="*/ 642591 w 3710354"/>
              <a:gd name="connsiteY7" fmla="*/ 464634 h 930834"/>
              <a:gd name="connsiteX8" fmla="*/ 142433 w 3710354"/>
              <a:gd name="connsiteY8" fmla="*/ 7906 h 9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0354" h="930834">
                <a:moveTo>
                  <a:pt x="0" y="929619"/>
                </a:moveTo>
                <a:lnTo>
                  <a:pt x="16191" y="930834"/>
                </a:lnTo>
                <a:lnTo>
                  <a:pt x="0" y="930834"/>
                </a:lnTo>
                <a:close/>
                <a:moveTo>
                  <a:pt x="37063" y="0"/>
                </a:moveTo>
                <a:lnTo>
                  <a:pt x="3710354" y="0"/>
                </a:lnTo>
                <a:lnTo>
                  <a:pt x="3710354" y="930834"/>
                </a:lnTo>
                <a:lnTo>
                  <a:pt x="16191" y="930834"/>
                </a:lnTo>
                <a:cubicBezTo>
                  <a:pt x="362142" y="930834"/>
                  <a:pt x="642591" y="722109"/>
                  <a:pt x="642591" y="464634"/>
                </a:cubicBezTo>
                <a:cubicBezTo>
                  <a:pt x="642591" y="239343"/>
                  <a:pt x="427872" y="51377"/>
                  <a:pt x="142433" y="7906"/>
                </a:cubicBezTo>
                <a:close/>
              </a:path>
            </a:pathLst>
          </a:custGeom>
          <a:ln w="3175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Faster Development</a:t>
            </a:r>
            <a:endParaRPr lang="en-ZA" dirty="0"/>
          </a:p>
        </p:txBody>
      </p:sp>
      <p:pic>
        <p:nvPicPr>
          <p:cNvPr id="9" name="Picture 8" descr="A green circle with a hole in it&#10;&#10;Description automatically generated">
            <a:extLst>
              <a:ext uri="{FF2B5EF4-FFF2-40B4-BE49-F238E27FC236}">
                <a16:creationId xmlns:a16="http://schemas.microsoft.com/office/drawing/2014/main" id="{3A6DF611-42AA-4085-6AF8-1FDFC6877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61" y="2393279"/>
            <a:ext cx="1132394" cy="100996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D38002-882D-A470-4151-3D75833E7470}"/>
              </a:ext>
            </a:extLst>
          </p:cNvPr>
          <p:cNvSpPr/>
          <p:nvPr/>
        </p:nvSpPr>
        <p:spPr>
          <a:xfrm>
            <a:off x="1266092" y="2414901"/>
            <a:ext cx="3654995" cy="1009969"/>
          </a:xfrm>
          <a:custGeom>
            <a:avLst/>
            <a:gdLst>
              <a:gd name="connsiteX0" fmla="*/ 0 w 3710354"/>
              <a:gd name="connsiteY0" fmla="*/ 929619 h 930834"/>
              <a:gd name="connsiteX1" fmla="*/ 16191 w 3710354"/>
              <a:gd name="connsiteY1" fmla="*/ 930834 h 930834"/>
              <a:gd name="connsiteX2" fmla="*/ 0 w 3710354"/>
              <a:gd name="connsiteY2" fmla="*/ 930834 h 930834"/>
              <a:gd name="connsiteX3" fmla="*/ 37063 w 3710354"/>
              <a:gd name="connsiteY3" fmla="*/ 0 h 930834"/>
              <a:gd name="connsiteX4" fmla="*/ 3710354 w 3710354"/>
              <a:gd name="connsiteY4" fmla="*/ 0 h 930834"/>
              <a:gd name="connsiteX5" fmla="*/ 3710354 w 3710354"/>
              <a:gd name="connsiteY5" fmla="*/ 930834 h 930834"/>
              <a:gd name="connsiteX6" fmla="*/ 16191 w 3710354"/>
              <a:gd name="connsiteY6" fmla="*/ 930834 h 930834"/>
              <a:gd name="connsiteX7" fmla="*/ 642591 w 3710354"/>
              <a:gd name="connsiteY7" fmla="*/ 464634 h 930834"/>
              <a:gd name="connsiteX8" fmla="*/ 142433 w 3710354"/>
              <a:gd name="connsiteY8" fmla="*/ 7906 h 9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0354" h="930834">
                <a:moveTo>
                  <a:pt x="0" y="929619"/>
                </a:moveTo>
                <a:lnTo>
                  <a:pt x="16191" y="930834"/>
                </a:lnTo>
                <a:lnTo>
                  <a:pt x="0" y="930834"/>
                </a:lnTo>
                <a:close/>
                <a:moveTo>
                  <a:pt x="37063" y="0"/>
                </a:moveTo>
                <a:lnTo>
                  <a:pt x="3710354" y="0"/>
                </a:lnTo>
                <a:lnTo>
                  <a:pt x="3710354" y="930834"/>
                </a:lnTo>
                <a:lnTo>
                  <a:pt x="16191" y="930834"/>
                </a:lnTo>
                <a:cubicBezTo>
                  <a:pt x="362142" y="930834"/>
                  <a:pt x="642591" y="722109"/>
                  <a:pt x="642591" y="464634"/>
                </a:cubicBezTo>
                <a:cubicBezTo>
                  <a:pt x="642591" y="239343"/>
                  <a:pt x="427872" y="51377"/>
                  <a:pt x="142433" y="7906"/>
                </a:cubicBezTo>
                <a:close/>
              </a:path>
            </a:pathLst>
          </a:custGeom>
          <a:ln w="3175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Open Source</a:t>
            </a:r>
            <a:endParaRPr lang="en-Z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273F-93D8-9698-D1FF-CD707C305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sp>
        <p:nvSpPr>
          <p:cNvPr id="21" name="Google Shape;1140;p44">
            <a:extLst>
              <a:ext uri="{FF2B5EF4-FFF2-40B4-BE49-F238E27FC236}">
                <a16:creationId xmlns:a16="http://schemas.microsoft.com/office/drawing/2014/main" id="{3B1A9886-258F-E355-4F0A-ED3ED9D43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To develop React Native applications and build the chat app, you'll need to install the following dependencies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22" name="Google Shape;1142;p44">
            <a:extLst>
              <a:ext uri="{FF2B5EF4-FFF2-40B4-BE49-F238E27FC236}">
                <a16:creationId xmlns:a16="http://schemas.microsoft.com/office/drawing/2014/main" id="{0350928E-AC6F-989A-87CC-E5F7719C8D30}"/>
              </a:ext>
            </a:extLst>
          </p:cNvPr>
          <p:cNvSpPr/>
          <p:nvPr/>
        </p:nvSpPr>
        <p:spPr>
          <a:xfrm>
            <a:off x="557394" y="1414637"/>
            <a:ext cx="3931800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600" b="1" dirty="0">
                <a:solidFill>
                  <a:schemeClr val="tx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 very popular JavaScript DOM rendering framework for building scalable web applications using a component-based architecture..</a:t>
            </a:r>
            <a:endParaRPr sz="12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Google Shape;1143;p44">
            <a:extLst>
              <a:ext uri="{FF2B5EF4-FFF2-40B4-BE49-F238E27FC236}">
                <a16:creationId xmlns:a16="http://schemas.microsoft.com/office/drawing/2014/main" id="{3988469A-1D57-6DE4-058A-63FE853B76EF}"/>
              </a:ext>
            </a:extLst>
          </p:cNvPr>
          <p:cNvSpPr/>
          <p:nvPr/>
        </p:nvSpPr>
        <p:spPr>
          <a:xfrm>
            <a:off x="4654806" y="1360925"/>
            <a:ext cx="3931800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ZA" sz="1600" b="1" dirty="0">
                <a:solidFill>
                  <a:schemeClr val="tx2"/>
                </a:solidFill>
                <a:latin typeface="Titillium Web"/>
                <a:ea typeface="Titillium Web"/>
                <a:cs typeface="Titillium Web"/>
                <a:sym typeface="Titillium Web"/>
              </a:rPr>
              <a:t>Pusher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Pusher is a technology used to create apps with real-time features like push notifications and pub/sub messaging. It powers the real-time capabilities of our chat app</a:t>
            </a:r>
            <a:r>
              <a:rPr lang="en-US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" name="Google Shape;1144;p44">
            <a:extLst>
              <a:ext uri="{FF2B5EF4-FFF2-40B4-BE49-F238E27FC236}">
                <a16:creationId xmlns:a16="http://schemas.microsoft.com/office/drawing/2014/main" id="{04297ED6-533B-3A7E-40CA-9508DD434386}"/>
              </a:ext>
            </a:extLst>
          </p:cNvPr>
          <p:cNvSpPr/>
          <p:nvPr/>
        </p:nvSpPr>
        <p:spPr>
          <a:xfrm>
            <a:off x="560375" y="2925974"/>
            <a:ext cx="3931800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This is a framework for creating server-side rendered (SSR) React applications. It simplifies the challenges of building SSR React apps</a:t>
            </a:r>
            <a:r>
              <a:rPr lang="en-US" sz="12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ZA" sz="1600" b="1" i="0" u="none" strike="noStrike" kern="0" cap="none" spc="0" normalizeH="0" baseline="0" noProof="0" dirty="0">
                <a:ln>
                  <a:noFill/>
                </a:ln>
                <a:solidFill>
                  <a:srgbClr val="D6FFC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NextJS</a:t>
            </a:r>
          </a:p>
        </p:txBody>
      </p:sp>
      <p:sp>
        <p:nvSpPr>
          <p:cNvPr id="25" name="Google Shape;1145;p44">
            <a:extLst>
              <a:ext uri="{FF2B5EF4-FFF2-40B4-BE49-F238E27FC236}">
                <a16:creationId xmlns:a16="http://schemas.microsoft.com/office/drawing/2014/main" id="{71AE01C2-49BF-F231-CCF7-2C76EFEAD9EF}"/>
              </a:ext>
            </a:extLst>
          </p:cNvPr>
          <p:cNvSpPr/>
          <p:nvPr/>
        </p:nvSpPr>
        <p:spPr>
          <a:xfrm>
            <a:off x="4654806" y="2929549"/>
            <a:ext cx="3931800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8303F"/>
              </a:buClr>
              <a:buSzPts val="11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Sentiment is a module that performs sentiment analysis on text using the AFINN-165 wordlist and Emoji Sentiment Ranking.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ZA" sz="1600" b="1" dirty="0">
                <a:solidFill>
                  <a:schemeClr val="tx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Sentimen</a:t>
            </a:r>
            <a:r>
              <a:rPr lang="en-ZA" b="1" dirty="0">
                <a:solidFill>
                  <a:schemeClr val="tx2"/>
                </a:solidFill>
                <a:latin typeface="Titillium Web"/>
                <a:ea typeface="Titillium Web"/>
                <a:cs typeface="Titillium Web"/>
                <a:sym typeface="Titillium Web"/>
              </a:rPr>
              <a:t>t</a:t>
            </a:r>
          </a:p>
        </p:txBody>
      </p:sp>
      <p:sp>
        <p:nvSpPr>
          <p:cNvPr id="26" name="Google Shape;1146;p44">
            <a:extLst>
              <a:ext uri="{FF2B5EF4-FFF2-40B4-BE49-F238E27FC236}">
                <a16:creationId xmlns:a16="http://schemas.microsoft.com/office/drawing/2014/main" id="{EF4C60C2-7820-4297-F662-E9719EB809B6}"/>
              </a:ext>
            </a:extLst>
          </p:cNvPr>
          <p:cNvSpPr/>
          <p:nvPr/>
        </p:nvSpPr>
        <p:spPr>
          <a:xfrm>
            <a:off x="3363513" y="1694662"/>
            <a:ext cx="2259300" cy="2151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147;p44">
            <a:extLst>
              <a:ext uri="{FF2B5EF4-FFF2-40B4-BE49-F238E27FC236}">
                <a16:creationId xmlns:a16="http://schemas.microsoft.com/office/drawing/2014/main" id="{B9458719-E6F4-DCFE-8755-F9DC150C25EA}"/>
              </a:ext>
            </a:extLst>
          </p:cNvPr>
          <p:cNvSpPr/>
          <p:nvPr/>
        </p:nvSpPr>
        <p:spPr>
          <a:xfrm rot="5400000">
            <a:off x="3580599" y="1640512"/>
            <a:ext cx="2151000" cy="225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148;p44">
            <a:extLst>
              <a:ext uri="{FF2B5EF4-FFF2-40B4-BE49-F238E27FC236}">
                <a16:creationId xmlns:a16="http://schemas.microsoft.com/office/drawing/2014/main" id="{D9CD3A5A-1E23-453B-675B-8F4DDAE283C6}"/>
              </a:ext>
            </a:extLst>
          </p:cNvPr>
          <p:cNvSpPr/>
          <p:nvPr/>
        </p:nvSpPr>
        <p:spPr>
          <a:xfrm rot="10800000">
            <a:off x="3526449" y="1851155"/>
            <a:ext cx="2259300" cy="2151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149;p44">
            <a:extLst>
              <a:ext uri="{FF2B5EF4-FFF2-40B4-BE49-F238E27FC236}">
                <a16:creationId xmlns:a16="http://schemas.microsoft.com/office/drawing/2014/main" id="{1AC42089-FA9D-E05A-9D70-81133968F558}"/>
              </a:ext>
            </a:extLst>
          </p:cNvPr>
          <p:cNvSpPr/>
          <p:nvPr/>
        </p:nvSpPr>
        <p:spPr>
          <a:xfrm rot="16200000">
            <a:off x="3417663" y="1797005"/>
            <a:ext cx="2151000" cy="225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150;p44">
            <a:extLst>
              <a:ext uri="{FF2B5EF4-FFF2-40B4-BE49-F238E27FC236}">
                <a16:creationId xmlns:a16="http://schemas.microsoft.com/office/drawing/2014/main" id="{F34F0112-7B92-79F8-221A-6E0B59A1D67B}"/>
              </a:ext>
            </a:extLst>
          </p:cNvPr>
          <p:cNvSpPr/>
          <p:nvPr/>
        </p:nvSpPr>
        <p:spPr>
          <a:xfrm>
            <a:off x="3745522" y="2039815"/>
            <a:ext cx="677279" cy="490529"/>
          </a:xfrm>
          <a:prstGeom prst="rect">
            <a:avLst/>
          </a:prstGeom>
        </p:spPr>
        <p:txBody>
          <a:bodyPr>
            <a:prstTxWarp prst="textPlain">
              <a:avLst>
                <a:gd name="adj" fmla="val 46113"/>
              </a:avLst>
            </a:prstTxWarp>
          </a:bodyPr>
          <a:lstStyle/>
          <a:p>
            <a:pPr lvl="0" algn="ctr"/>
            <a:r>
              <a:rPr lang="en-US" sz="100" b="1" i="0" dirty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R</a:t>
            </a:r>
            <a:endParaRPr sz="100" b="1" i="0" dirty="0">
              <a:ln>
                <a:noFill/>
              </a:ln>
              <a:solidFill>
                <a:schemeClr val="lt1"/>
              </a:solidFill>
              <a:latin typeface="Titillium Web"/>
            </a:endParaRPr>
          </a:p>
        </p:txBody>
      </p:sp>
      <p:sp>
        <p:nvSpPr>
          <p:cNvPr id="31" name="Google Shape;1151;p44">
            <a:extLst>
              <a:ext uri="{FF2B5EF4-FFF2-40B4-BE49-F238E27FC236}">
                <a16:creationId xmlns:a16="http://schemas.microsoft.com/office/drawing/2014/main" id="{60086146-C0EF-B446-8013-A255D2B28CBA}"/>
              </a:ext>
            </a:extLst>
          </p:cNvPr>
          <p:cNvSpPr/>
          <p:nvPr/>
        </p:nvSpPr>
        <p:spPr>
          <a:xfrm>
            <a:off x="4875853" y="2150255"/>
            <a:ext cx="514956" cy="3737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Titillium Web"/>
              </a:rPr>
              <a:t>p</a:t>
            </a:r>
            <a:endParaRPr b="1" i="0" dirty="0">
              <a:ln>
                <a:noFill/>
              </a:ln>
              <a:solidFill>
                <a:schemeClr val="lt1"/>
              </a:solidFill>
              <a:latin typeface="Titillium Web"/>
            </a:endParaRPr>
          </a:p>
        </p:txBody>
      </p:sp>
      <p:sp>
        <p:nvSpPr>
          <p:cNvPr id="32" name="Google Shape;1152;p44">
            <a:extLst>
              <a:ext uri="{FF2B5EF4-FFF2-40B4-BE49-F238E27FC236}">
                <a16:creationId xmlns:a16="http://schemas.microsoft.com/office/drawing/2014/main" id="{3E21E59B-3160-247E-C6FA-A0D65B1B310A}"/>
              </a:ext>
            </a:extLst>
          </p:cNvPr>
          <p:cNvSpPr/>
          <p:nvPr/>
        </p:nvSpPr>
        <p:spPr>
          <a:xfrm>
            <a:off x="3894185" y="3128048"/>
            <a:ext cx="325600" cy="3869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NJS</a:t>
            </a:r>
            <a:endParaRPr b="1" i="0" dirty="0">
              <a:ln>
                <a:noFill/>
              </a:ln>
              <a:solidFill>
                <a:schemeClr val="lt1"/>
              </a:solidFill>
              <a:latin typeface="Titillium Web"/>
            </a:endParaRPr>
          </a:p>
        </p:txBody>
      </p:sp>
      <p:sp>
        <p:nvSpPr>
          <p:cNvPr id="33" name="Google Shape;1153;p44">
            <a:extLst>
              <a:ext uri="{FF2B5EF4-FFF2-40B4-BE49-F238E27FC236}">
                <a16:creationId xmlns:a16="http://schemas.microsoft.com/office/drawing/2014/main" id="{C1E183B1-A93C-F7B0-98CB-5B0389CB2C6B}"/>
              </a:ext>
            </a:extLst>
          </p:cNvPr>
          <p:cNvSpPr/>
          <p:nvPr/>
        </p:nvSpPr>
        <p:spPr>
          <a:xfrm>
            <a:off x="4982655" y="3134918"/>
            <a:ext cx="288653" cy="3737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s</a:t>
            </a:r>
            <a:endParaRPr b="1" i="0" dirty="0">
              <a:ln>
                <a:noFill/>
              </a:ln>
              <a:solidFill>
                <a:schemeClr val="lt1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421378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590</Words>
  <Application>Microsoft Office PowerPoint</Application>
  <PresentationFormat>On-screen Show (16:9)</PresentationFormat>
  <Paragraphs>86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Titillium Web</vt:lpstr>
      <vt:lpstr>Wingdings</vt:lpstr>
      <vt:lpstr>Agency FB</vt:lpstr>
      <vt:lpstr>Calibri</vt:lpstr>
      <vt:lpstr>-apple-system</vt:lpstr>
      <vt:lpstr>Arial Rounded MT Bold</vt:lpstr>
      <vt:lpstr>Quantico</vt:lpstr>
      <vt:lpstr>Titillium Web Light</vt:lpstr>
      <vt:lpstr>Juno template</vt:lpstr>
      <vt:lpstr>Thee Deciders </vt:lpstr>
      <vt:lpstr>PowerPoint Presentation</vt:lpstr>
      <vt:lpstr>NodeJS</vt:lpstr>
      <vt:lpstr> How to run Node.js files in VS Code: A Step-by-Step Guide</vt:lpstr>
      <vt:lpstr>Client-Side Game Development</vt:lpstr>
      <vt:lpstr>Assigning a Sprite to a player</vt:lpstr>
      <vt:lpstr>What is React Native?</vt:lpstr>
      <vt:lpstr>Advantages of React Native</vt:lpstr>
      <vt:lpstr> To develop React Native applications and build the chat app, you'll need to install the following dependencies</vt:lpstr>
      <vt:lpstr>React Native Chats</vt:lpstr>
      <vt:lpstr>When displaying messages </vt:lpstr>
      <vt:lpstr>Implementation of chatbot</vt:lpstr>
      <vt:lpstr>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Thee Deciders</dc:title>
  <dc:creator>Langa Madubela</dc:creator>
  <cp:lastModifiedBy>Chuma Raxothi</cp:lastModifiedBy>
  <cp:revision>6</cp:revision>
  <dcterms:modified xsi:type="dcterms:W3CDTF">2023-10-19T12:52:48Z</dcterms:modified>
</cp:coreProperties>
</file>