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383" r:id="rId2"/>
    <p:sldId id="386" r:id="rId3"/>
    <p:sldId id="387" r:id="rId4"/>
    <p:sldId id="388" r:id="rId5"/>
    <p:sldId id="389" r:id="rId6"/>
    <p:sldId id="390" r:id="rId7"/>
    <p:sldId id="391" r:id="rId8"/>
    <p:sldId id="385" r:id="rId9"/>
    <p:sldId id="376" r:id="rId10"/>
    <p:sldId id="256" r:id="rId11"/>
    <p:sldId id="379" r:id="rId12"/>
    <p:sldId id="262" r:id="rId13"/>
    <p:sldId id="261" r:id="rId14"/>
    <p:sldId id="287" r:id="rId15"/>
    <p:sldId id="300" r:id="rId16"/>
    <p:sldId id="301" r:id="rId17"/>
    <p:sldId id="263" r:id="rId18"/>
    <p:sldId id="288" r:id="rId19"/>
    <p:sldId id="289" r:id="rId20"/>
    <p:sldId id="377" r:id="rId21"/>
    <p:sldId id="317" r:id="rId22"/>
    <p:sldId id="327" r:id="rId23"/>
    <p:sldId id="346" r:id="rId24"/>
    <p:sldId id="358" r:id="rId25"/>
    <p:sldId id="381" r:id="rId26"/>
    <p:sldId id="378" r:id="rId27"/>
    <p:sldId id="359" r:id="rId28"/>
    <p:sldId id="321" r:id="rId29"/>
    <p:sldId id="304" r:id="rId30"/>
    <p:sldId id="266" r:id="rId31"/>
    <p:sldId id="290" r:id="rId32"/>
    <p:sldId id="267" r:id="rId33"/>
    <p:sldId id="268" r:id="rId34"/>
    <p:sldId id="277" r:id="rId35"/>
    <p:sldId id="269" r:id="rId36"/>
    <p:sldId id="271" r:id="rId37"/>
    <p:sldId id="272" r:id="rId38"/>
    <p:sldId id="273" r:id="rId39"/>
    <p:sldId id="274" r:id="rId40"/>
    <p:sldId id="275" r:id="rId41"/>
    <p:sldId id="349" r:id="rId42"/>
    <p:sldId id="348" r:id="rId43"/>
    <p:sldId id="361" r:id="rId44"/>
    <p:sldId id="356" r:id="rId45"/>
    <p:sldId id="276"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Team Presentation" id="{28B05E12-A862-0744-B508-7AF8681E9980}">
          <p14:sldIdLst>
            <p14:sldId id="383"/>
            <p14:sldId id="386"/>
            <p14:sldId id="387"/>
            <p14:sldId id="388"/>
            <p14:sldId id="389"/>
            <p14:sldId id="390"/>
            <p14:sldId id="391"/>
            <p14:sldId id="385"/>
          </p14:sldIdLst>
        </p14:section>
        <p14:section name="Default Section" id="{FD07E211-48CE-1641-8E45-4A4B9BCE1075}">
          <p14:sldIdLst>
            <p14:sldId id="376"/>
            <p14:sldId id="256"/>
            <p14:sldId id="379"/>
            <p14:sldId id="262"/>
            <p14:sldId id="261"/>
            <p14:sldId id="287"/>
            <p14:sldId id="300"/>
            <p14:sldId id="301"/>
            <p14:sldId id="263"/>
            <p14:sldId id="288"/>
            <p14:sldId id="289"/>
          </p14:sldIdLst>
        </p14:section>
        <p14:section name="Case Study Slides" id="{274A3B07-51A4-D541-8B28-8080F02430C6}">
          <p14:sldIdLst>
            <p14:sldId id="377"/>
            <p14:sldId id="317"/>
            <p14:sldId id="327"/>
            <p14:sldId id="346"/>
            <p14:sldId id="358"/>
            <p14:sldId id="381"/>
            <p14:sldId id="378"/>
            <p14:sldId id="359"/>
          </p14:sldIdLst>
        </p14:section>
        <p14:section name="Charts + Graphics" id="{F523C501-7D23-BA4D-B283-DE1D785D3989}">
          <p14:sldIdLst>
            <p14:sldId id="321"/>
            <p14:sldId id="304"/>
            <p14:sldId id="266"/>
            <p14:sldId id="290"/>
            <p14:sldId id="267"/>
            <p14:sldId id="268"/>
            <p14:sldId id="277"/>
            <p14:sldId id="269"/>
            <p14:sldId id="271"/>
            <p14:sldId id="272"/>
            <p14:sldId id="273"/>
            <p14:sldId id="274"/>
            <p14:sldId id="275"/>
            <p14:sldId id="349"/>
          </p14:sldIdLst>
        </p14:section>
        <p14:section name="Dividers + End slide" id="{EDE59F73-2408-C345-9D22-480511C1938C}">
          <p14:sldIdLst>
            <p14:sldId id="348"/>
            <p14:sldId id="361"/>
            <p14:sldId id="356"/>
            <p14:sldId id="276"/>
          </p14:sldIdLst>
        </p14:section>
      </p14:sectionLst>
    </p:ext>
    <p:ext uri="{EFAFB233-063F-42B5-8137-9DF3F51BA10A}">
      <p15:sldGuideLst xmlns:p15="http://schemas.microsoft.com/office/powerpoint/2012/main">
        <p15:guide id="1" orient="horz" pos="196">
          <p15:clr>
            <a:srgbClr val="A4A3A4"/>
          </p15:clr>
        </p15:guide>
        <p15:guide id="2" orient="horz" pos="2929">
          <p15:clr>
            <a:srgbClr val="A4A3A4"/>
          </p15:clr>
        </p15:guide>
        <p15:guide id="3" orient="horz" pos="649">
          <p15:clr>
            <a:srgbClr val="A4A3A4"/>
          </p15:clr>
        </p15:guide>
        <p15:guide id="4" orient="horz" pos="790">
          <p15:clr>
            <a:srgbClr val="A4A3A4"/>
          </p15:clr>
        </p15:guide>
        <p15:guide id="5" pos="5470">
          <p15:clr>
            <a:srgbClr val="A4A3A4"/>
          </p15:clr>
        </p15:guide>
        <p15:guide id="6" pos="2882">
          <p15:clr>
            <a:srgbClr val="A4A3A4"/>
          </p15:clr>
        </p15:guide>
        <p15:guide id="7" pos="285">
          <p15:clr>
            <a:srgbClr val="A4A3A4"/>
          </p15:clr>
        </p15:guide>
        <p15:guide id="8" pos="2736">
          <p15:clr>
            <a:srgbClr val="A4A3A4"/>
          </p15:clr>
        </p15:guide>
        <p15:guide id="9" pos="30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87816" autoAdjust="0"/>
  </p:normalViewPr>
  <p:slideViewPr>
    <p:cSldViewPr snapToGrid="0">
      <p:cViewPr varScale="1">
        <p:scale>
          <a:sx n="152" d="100"/>
          <a:sy n="152" d="100"/>
        </p:scale>
        <p:origin x="1040" y="184"/>
      </p:cViewPr>
      <p:guideLst>
        <p:guide orient="horz" pos="196"/>
        <p:guide orient="horz" pos="2929"/>
        <p:guide orient="horz" pos="649"/>
        <p:guide orient="horz" pos="790"/>
        <p:guide pos="5470"/>
        <p:guide pos="2882"/>
        <p:guide pos="285"/>
        <p:guide pos="2736"/>
        <p:guide pos="3019"/>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Arbeitsblatt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Arbeitsblat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Arbeitsblat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Arbeitsblat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Arbeitsblat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Arbeitsblat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Arbeitsblat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Arbeitsblat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Arbeitsblat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67389680"/>
        <c:axId val="-2103274384"/>
      </c:barChart>
      <c:catAx>
        <c:axId val="-2067389680"/>
        <c:scaling>
          <c:orientation val="minMax"/>
        </c:scaling>
        <c:delete val="0"/>
        <c:axPos val="b"/>
        <c:numFmt formatCode="General" sourceLinked="0"/>
        <c:majorTickMark val="none"/>
        <c:minorTickMark val="none"/>
        <c:tickLblPos val="nextTo"/>
        <c:crossAx val="-2103274384"/>
        <c:crosses val="autoZero"/>
        <c:auto val="1"/>
        <c:lblAlgn val="ctr"/>
        <c:lblOffset val="100"/>
        <c:noMultiLvlLbl val="0"/>
      </c:catAx>
      <c:valAx>
        <c:axId val="-210327438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7389680"/>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de-DE"/>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holeSize val="50"/>
      </c:doughnutChart>
    </c:plotArea>
    <c:legend>
      <c:legendPos val="r"/>
      <c:overlay val="0"/>
      <c:txPr>
        <a:bodyPr/>
        <a:lstStyle/>
        <a:p>
          <a:pPr>
            <a:defRPr sz="1400"/>
          </a:pPr>
          <a:endParaRPr lang="de-DE"/>
        </a:p>
      </c:txPr>
    </c:legend>
    <c:plotVisOnly val="1"/>
    <c:dispBlanksAs val="zero"/>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EC881D"/>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rgbClr val="0079D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2.4</c:v>
                </c:pt>
              </c:numCache>
            </c:numRef>
          </c:val>
        </c:ser>
        <c:ser>
          <c:idx val="2"/>
          <c:order val="2"/>
          <c:tx>
            <c:strRef>
              <c:f>Sheet1!$D$1</c:f>
              <c:strCache>
                <c:ptCount val="1"/>
                <c:pt idx="0">
                  <c:v>Series 3</c:v>
                </c:pt>
              </c:strCache>
            </c:strRef>
          </c:tx>
          <c:spPr>
            <a:solidFill>
              <a:srgbClr val="CD391F"/>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3.5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1.8</c:v>
                </c:pt>
              </c:numCache>
            </c:numRef>
          </c:val>
        </c:ser>
        <c:ser>
          <c:idx val="5"/>
          <c:order val="5"/>
          <c:tx>
            <c:strRef>
              <c:f>Sheet1!$G$1</c:f>
              <c:strCache>
                <c:ptCount val="1"/>
                <c:pt idx="0">
                  <c:v>Series 6</c:v>
                </c:pt>
              </c:strCache>
            </c:strRef>
          </c:tx>
          <c:spPr>
            <a:solidFill>
              <a:srgbClr val="5F606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3.0</c:v>
                </c:pt>
              </c:numCache>
            </c:numRef>
          </c:val>
        </c:ser>
        <c:dLbls>
          <c:showLegendKey val="0"/>
          <c:showVal val="0"/>
          <c:showCatName val="0"/>
          <c:showSerName val="0"/>
          <c:showPercent val="0"/>
          <c:showBubbleSize val="0"/>
        </c:dLbls>
        <c:gapWidth val="150"/>
        <c:axId val="-2071561984"/>
        <c:axId val="-2071560224"/>
      </c:barChart>
      <c:catAx>
        <c:axId val="-2071561984"/>
        <c:scaling>
          <c:orientation val="minMax"/>
        </c:scaling>
        <c:delete val="0"/>
        <c:axPos val="b"/>
        <c:numFmt formatCode="General" sourceLinked="0"/>
        <c:majorTickMark val="none"/>
        <c:minorTickMark val="none"/>
        <c:tickLblPos val="nextTo"/>
        <c:crossAx val="-2071560224"/>
        <c:crosses val="autoZero"/>
        <c:auto val="1"/>
        <c:lblAlgn val="ctr"/>
        <c:lblOffset val="100"/>
        <c:noMultiLvlLbl val="0"/>
      </c:catAx>
      <c:valAx>
        <c:axId val="-207156022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156198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63176944"/>
        <c:axId val="-2063179312"/>
      </c:barChart>
      <c:catAx>
        <c:axId val="-2063176944"/>
        <c:scaling>
          <c:orientation val="minMax"/>
        </c:scaling>
        <c:delete val="0"/>
        <c:axPos val="b"/>
        <c:numFmt formatCode="General" sourceLinked="0"/>
        <c:majorTickMark val="none"/>
        <c:minorTickMark val="none"/>
        <c:tickLblPos val="nextTo"/>
        <c:crossAx val="-2063179312"/>
        <c:crosses val="autoZero"/>
        <c:auto val="1"/>
        <c:lblAlgn val="ctr"/>
        <c:lblOffset val="100"/>
        <c:noMultiLvlLbl val="0"/>
      </c:catAx>
      <c:valAx>
        <c:axId val="-206317931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317694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smooth val="0"/>
        <c:axId val="-2063238752"/>
        <c:axId val="-2063241632"/>
      </c:lineChart>
      <c:catAx>
        <c:axId val="-2063238752"/>
        <c:scaling>
          <c:orientation val="minMax"/>
        </c:scaling>
        <c:delete val="0"/>
        <c:axPos val="b"/>
        <c:numFmt formatCode="General" sourceLinked="0"/>
        <c:majorTickMark val="none"/>
        <c:minorTickMark val="none"/>
        <c:tickLblPos val="nextTo"/>
        <c:crossAx val="-2063241632"/>
        <c:crosses val="autoZero"/>
        <c:auto val="1"/>
        <c:lblAlgn val="ctr"/>
        <c:lblOffset val="100"/>
        <c:noMultiLvlLbl val="0"/>
      </c:catAx>
      <c:valAx>
        <c:axId val="-206324163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3238752"/>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067765424"/>
        <c:axId val="-2067762816"/>
      </c:lineChart>
      <c:catAx>
        <c:axId val="-2067765424"/>
        <c:scaling>
          <c:orientation val="minMax"/>
        </c:scaling>
        <c:delete val="0"/>
        <c:axPos val="b"/>
        <c:numFmt formatCode="General" sourceLinked="0"/>
        <c:majorTickMark val="none"/>
        <c:minorTickMark val="none"/>
        <c:tickLblPos val="nextTo"/>
        <c:crossAx val="-2067762816"/>
        <c:crosses val="autoZero"/>
        <c:auto val="1"/>
        <c:lblAlgn val="ctr"/>
        <c:lblOffset val="100"/>
        <c:noMultiLvlLbl val="0"/>
      </c:catAx>
      <c:valAx>
        <c:axId val="-206776281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776542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de-DE"/>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400"/>
          </a:pPr>
          <a:endParaRPr lang="de-DE"/>
        </a:p>
      </c:txPr>
    </c:legend>
    <c:plotVisOnly val="1"/>
    <c:dispBlanksAs val="zero"/>
    <c:showDLblsOverMax val="0"/>
  </c:chart>
  <c:txPr>
    <a:bodyPr/>
    <a:lstStyle/>
    <a:p>
      <a:pPr>
        <a:defRPr sz="18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67626496"/>
        <c:axId val="-2067547936"/>
      </c:barChart>
      <c:catAx>
        <c:axId val="-2067626496"/>
        <c:scaling>
          <c:orientation val="minMax"/>
        </c:scaling>
        <c:delete val="0"/>
        <c:axPos val="l"/>
        <c:numFmt formatCode="General" sourceLinked="0"/>
        <c:majorTickMark val="none"/>
        <c:minorTickMark val="none"/>
        <c:tickLblPos val="nextTo"/>
        <c:crossAx val="-2067547936"/>
        <c:crosses val="autoZero"/>
        <c:auto val="1"/>
        <c:lblAlgn val="ctr"/>
        <c:lblOffset val="100"/>
        <c:noMultiLvlLbl val="0"/>
      </c:catAx>
      <c:valAx>
        <c:axId val="-2067547936"/>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67626496"/>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62097056"/>
        <c:axId val="-2062094704"/>
      </c:barChart>
      <c:catAx>
        <c:axId val="-2062097056"/>
        <c:scaling>
          <c:orientation val="minMax"/>
        </c:scaling>
        <c:delete val="0"/>
        <c:axPos val="l"/>
        <c:numFmt formatCode="General" sourceLinked="0"/>
        <c:majorTickMark val="none"/>
        <c:minorTickMark val="none"/>
        <c:tickLblPos val="nextTo"/>
        <c:crossAx val="-2062094704"/>
        <c:crosses val="autoZero"/>
        <c:auto val="1"/>
        <c:lblAlgn val="ctr"/>
        <c:lblOffset val="100"/>
        <c:noMultiLvlLbl val="0"/>
      </c:catAx>
      <c:valAx>
        <c:axId val="-206209470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62097056"/>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Sheet1!$B$1</c:f>
              <c:strCache>
                <c:ptCount val="1"/>
                <c:pt idx="0">
                  <c:v>Series 1</c:v>
                </c:pt>
              </c:strCache>
            </c:strRef>
          </c:tx>
          <c:spPr>
            <a:solidFill>
              <a:schemeClr val="accent1"/>
            </a:solidFill>
          </c:spPr>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axId val="-2062037328"/>
        <c:axId val="-2062034448"/>
      </c:areaChart>
      <c:catAx>
        <c:axId val="-2062037328"/>
        <c:scaling>
          <c:orientation val="minMax"/>
        </c:scaling>
        <c:delete val="0"/>
        <c:axPos val="b"/>
        <c:numFmt formatCode="General" sourceLinked="0"/>
        <c:majorTickMark val="none"/>
        <c:minorTickMark val="none"/>
        <c:tickLblPos val="nextTo"/>
        <c:crossAx val="-2062034448"/>
        <c:crosses val="autoZero"/>
        <c:auto val="1"/>
        <c:lblAlgn val="ctr"/>
        <c:lblOffset val="100"/>
        <c:noMultiLvlLbl val="0"/>
      </c:catAx>
      <c:valAx>
        <c:axId val="-206203444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2037328"/>
        <c:crosses val="autoZero"/>
        <c:crossBetween val="midCat"/>
      </c:valAx>
    </c:plotArea>
    <c:legend>
      <c:legendPos val="r"/>
      <c:layout/>
      <c:overlay val="0"/>
      <c:spPr>
        <a:solidFill>
          <a:schemeClr val="bg1"/>
        </a:solidFill>
      </c:spPr>
    </c:legend>
    <c:plotVisOnly val="1"/>
    <c:dispBlanksAs val="zero"/>
    <c:showDLblsOverMax val="0"/>
  </c:chart>
  <c:txPr>
    <a:bodyPr/>
    <a:lstStyle/>
    <a:p>
      <a:pPr>
        <a:defRPr sz="1400">
          <a:solidFill>
            <a:srgbClr val="231F20"/>
          </a:solidFill>
        </a:defRPr>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47CA1-F35C-D144-B649-7FD9F64E4F7C}" type="doc">
      <dgm:prSet loTypeId="urn:microsoft.com/office/officeart/2005/8/layout/hChevron3" loCatId="" qsTypeId="urn:microsoft.com/office/officeart/2005/8/quickstyle/simple1" qsCatId="simple" csTypeId="urn:microsoft.com/office/officeart/2005/8/colors/accent1_2" csCatId="accent1" phldr="1"/>
      <dgm:spPr/>
    </dgm:pt>
    <dgm:pt modelId="{A3BE8742-6BB1-0F4A-883C-D9B31C8D3476}">
      <dgm:prSet phldrT="[Text]"/>
      <dgm:spPr/>
      <dgm:t>
        <a:bodyPr/>
        <a:lstStyle/>
        <a:p>
          <a:r>
            <a:rPr lang="de-DE" dirty="0" err="1" smtClean="0"/>
            <a:t>Identify</a:t>
          </a:r>
          <a:r>
            <a:rPr lang="de-DE" dirty="0" smtClean="0"/>
            <a:t> Data </a:t>
          </a:r>
          <a:r>
            <a:rPr lang="de-DE" dirty="0" err="1" smtClean="0"/>
            <a:t>Sources</a:t>
          </a:r>
          <a:endParaRPr lang="de-DE" dirty="0"/>
        </a:p>
      </dgm:t>
    </dgm:pt>
    <dgm:pt modelId="{ADB47C02-A05E-AC4E-A44D-334B31FC847F}" type="parTrans" cxnId="{164364EE-B407-E64B-B36A-50CD0B9B0CA5}">
      <dgm:prSet/>
      <dgm:spPr/>
      <dgm:t>
        <a:bodyPr/>
        <a:lstStyle/>
        <a:p>
          <a:endParaRPr lang="de-DE"/>
        </a:p>
      </dgm:t>
    </dgm:pt>
    <dgm:pt modelId="{5D158B21-1761-4F46-B006-27A3BB31B2FE}" type="sibTrans" cxnId="{164364EE-B407-E64B-B36A-50CD0B9B0CA5}">
      <dgm:prSet/>
      <dgm:spPr/>
      <dgm:t>
        <a:bodyPr/>
        <a:lstStyle/>
        <a:p>
          <a:endParaRPr lang="de-DE"/>
        </a:p>
      </dgm:t>
    </dgm:pt>
    <dgm:pt modelId="{2A2144EA-0602-1C40-947F-844B10ABBAA2}">
      <dgm:prSet phldrT="[Text]"/>
      <dgm:spPr/>
      <dgm:t>
        <a:bodyPr/>
        <a:lstStyle/>
        <a:p>
          <a:r>
            <a:rPr lang="de-DE" dirty="0" err="1" smtClean="0"/>
            <a:t>Architecture</a:t>
          </a:r>
          <a:r>
            <a:rPr lang="de-DE" dirty="0" smtClean="0"/>
            <a:t> </a:t>
          </a:r>
          <a:r>
            <a:rPr lang="de-DE" dirty="0" err="1" smtClean="0"/>
            <a:t>draft</a:t>
          </a:r>
          <a:r>
            <a:rPr lang="de-DE" dirty="0" smtClean="0"/>
            <a:t> </a:t>
          </a:r>
          <a:r>
            <a:rPr lang="de-DE" dirty="0" err="1" smtClean="0"/>
            <a:t>for</a:t>
          </a:r>
          <a:r>
            <a:rPr lang="de-DE" dirty="0" smtClean="0"/>
            <a:t> </a:t>
          </a:r>
          <a:r>
            <a:rPr lang="de-DE" dirty="0" err="1" smtClean="0"/>
            <a:t>data</a:t>
          </a:r>
          <a:r>
            <a:rPr lang="de-DE" dirty="0" smtClean="0"/>
            <a:t> </a:t>
          </a:r>
          <a:r>
            <a:rPr lang="de-DE" dirty="0" err="1" smtClean="0"/>
            <a:t>ingestion</a:t>
          </a:r>
          <a:r>
            <a:rPr lang="de-DE" baseline="0" dirty="0" smtClean="0"/>
            <a:t> </a:t>
          </a:r>
          <a:r>
            <a:rPr lang="de-DE" baseline="0" dirty="0" err="1" smtClean="0"/>
            <a:t>and</a:t>
          </a:r>
          <a:r>
            <a:rPr lang="de-DE" baseline="0" dirty="0" smtClean="0"/>
            <a:t> </a:t>
          </a:r>
          <a:r>
            <a:rPr lang="de-DE" baseline="0" dirty="0" err="1" smtClean="0"/>
            <a:t>analysis</a:t>
          </a:r>
          <a:endParaRPr lang="de-DE" baseline="0" dirty="0" smtClean="0"/>
        </a:p>
      </dgm:t>
    </dgm:pt>
    <dgm:pt modelId="{16A16485-7B1D-AD4B-8B85-E715707662A3}" type="parTrans" cxnId="{9EB9ABCE-83A7-F947-9036-F0CB61DE4467}">
      <dgm:prSet/>
      <dgm:spPr/>
      <dgm:t>
        <a:bodyPr/>
        <a:lstStyle/>
        <a:p>
          <a:endParaRPr lang="de-DE"/>
        </a:p>
      </dgm:t>
    </dgm:pt>
    <dgm:pt modelId="{8BC93291-4840-EF49-BDB3-19F0426AA316}" type="sibTrans" cxnId="{9EB9ABCE-83A7-F947-9036-F0CB61DE4467}">
      <dgm:prSet/>
      <dgm:spPr/>
      <dgm:t>
        <a:bodyPr/>
        <a:lstStyle/>
        <a:p>
          <a:endParaRPr lang="de-DE"/>
        </a:p>
      </dgm:t>
    </dgm:pt>
    <dgm:pt modelId="{8C042EAF-7D4B-4D4A-8668-0841A71AB60B}">
      <dgm:prSet phldrT="[Text]"/>
      <dgm:spPr>
        <a:solidFill>
          <a:schemeClr val="tx2"/>
        </a:solidFill>
      </dgm:spPr>
      <dgm:t>
        <a:bodyPr/>
        <a:lstStyle/>
        <a:p>
          <a:r>
            <a:rPr lang="de-DE" dirty="0" smtClean="0"/>
            <a:t>POC</a:t>
          </a:r>
          <a:r>
            <a:rPr lang="de-DE" baseline="0" dirty="0" smtClean="0"/>
            <a:t> </a:t>
          </a:r>
          <a:r>
            <a:rPr lang="de-DE" baseline="0" dirty="0" err="1" smtClean="0"/>
            <a:t>architecture</a:t>
          </a:r>
          <a:r>
            <a:rPr lang="de-DE" baseline="0" dirty="0" smtClean="0"/>
            <a:t> incl. </a:t>
          </a:r>
          <a:r>
            <a:rPr lang="de-DE" baseline="0" dirty="0" err="1" smtClean="0"/>
            <a:t>first</a:t>
          </a:r>
          <a:r>
            <a:rPr lang="de-DE" baseline="0" dirty="0" smtClean="0"/>
            <a:t> </a:t>
          </a:r>
          <a:r>
            <a:rPr lang="de-DE" baseline="0" dirty="0" err="1" smtClean="0"/>
            <a:t>data</a:t>
          </a:r>
          <a:endParaRPr lang="de-DE" dirty="0"/>
        </a:p>
      </dgm:t>
    </dgm:pt>
    <dgm:pt modelId="{72A8461E-C356-3F4B-B597-D537D0CE5191}" type="parTrans" cxnId="{47AAFA99-5805-2941-9BF2-5A93D5BFD9A5}">
      <dgm:prSet/>
      <dgm:spPr/>
      <dgm:t>
        <a:bodyPr/>
        <a:lstStyle/>
        <a:p>
          <a:endParaRPr lang="de-DE"/>
        </a:p>
      </dgm:t>
    </dgm:pt>
    <dgm:pt modelId="{EF95C4AD-E21A-F94A-90A1-A100CFEC6B1C}" type="sibTrans" cxnId="{47AAFA99-5805-2941-9BF2-5A93D5BFD9A5}">
      <dgm:prSet/>
      <dgm:spPr/>
      <dgm:t>
        <a:bodyPr/>
        <a:lstStyle/>
        <a:p>
          <a:endParaRPr lang="de-DE"/>
        </a:p>
      </dgm:t>
    </dgm:pt>
    <dgm:pt modelId="{A2FA2548-E938-204E-83D6-7590A8E98213}">
      <dgm:prSet/>
      <dgm:spPr>
        <a:solidFill>
          <a:schemeClr val="tx2"/>
        </a:solidFill>
      </dgm:spPr>
      <dgm:t>
        <a:bodyPr/>
        <a:lstStyle/>
        <a:p>
          <a:r>
            <a:rPr lang="de-DE" dirty="0" smtClean="0"/>
            <a:t>Models</a:t>
          </a:r>
          <a:r>
            <a:rPr lang="de-DE" baseline="0" dirty="0" smtClean="0"/>
            <a:t> </a:t>
          </a:r>
          <a:r>
            <a:rPr lang="de-DE" baseline="0" dirty="0" err="1" smtClean="0"/>
            <a:t>targeting</a:t>
          </a:r>
          <a:r>
            <a:rPr lang="de-DE" baseline="0" dirty="0" smtClean="0"/>
            <a:t> </a:t>
          </a:r>
          <a:r>
            <a:rPr lang="de-DE" baseline="0" dirty="0" err="1" smtClean="0"/>
            <a:t>the</a:t>
          </a:r>
          <a:r>
            <a:rPr lang="de-DE" baseline="0" dirty="0" smtClean="0"/>
            <a:t> </a:t>
          </a:r>
          <a:r>
            <a:rPr lang="de-DE" baseline="0" dirty="0" err="1" smtClean="0"/>
            <a:t>project</a:t>
          </a:r>
          <a:r>
            <a:rPr lang="de-DE" baseline="0" dirty="0" smtClean="0"/>
            <a:t> </a:t>
          </a:r>
          <a:r>
            <a:rPr lang="de-DE" baseline="0" dirty="0" err="1" smtClean="0"/>
            <a:t>outcome</a:t>
          </a:r>
          <a:endParaRPr lang="de-DE" baseline="0" dirty="0" smtClean="0"/>
        </a:p>
      </dgm:t>
    </dgm:pt>
    <dgm:pt modelId="{EB131729-1A81-9944-9F1F-8FDDFA70F6E2}" type="parTrans" cxnId="{2A83B320-3E0B-0B4C-89C5-C74A740B3DAF}">
      <dgm:prSet/>
      <dgm:spPr/>
      <dgm:t>
        <a:bodyPr/>
        <a:lstStyle/>
        <a:p>
          <a:endParaRPr lang="de-DE"/>
        </a:p>
      </dgm:t>
    </dgm:pt>
    <dgm:pt modelId="{CE0216F1-8E62-0C4A-9E97-30B972B6AE9D}" type="sibTrans" cxnId="{2A83B320-3E0B-0B4C-89C5-C74A740B3DAF}">
      <dgm:prSet/>
      <dgm:spPr/>
      <dgm:t>
        <a:bodyPr/>
        <a:lstStyle/>
        <a:p>
          <a:endParaRPr lang="de-DE"/>
        </a:p>
      </dgm:t>
    </dgm:pt>
    <dgm:pt modelId="{A5CA1071-736D-1B4A-A4D6-B7A0E46FAEA8}">
      <dgm:prSet/>
      <dgm:spPr>
        <a:solidFill>
          <a:schemeClr val="tx2"/>
        </a:solidFill>
      </dgm:spPr>
      <dgm:t>
        <a:bodyPr/>
        <a:lstStyle/>
        <a:p>
          <a:r>
            <a:rPr lang="de-DE" dirty="0" smtClean="0"/>
            <a:t>Interactive</a:t>
          </a:r>
          <a:r>
            <a:rPr lang="de-DE" baseline="0" dirty="0" smtClean="0"/>
            <a:t> Dashboard</a:t>
          </a:r>
        </a:p>
      </dgm:t>
    </dgm:pt>
    <dgm:pt modelId="{7B8BA501-9DED-C844-835C-E5AEAD61B305}" type="parTrans" cxnId="{D9CE7E4F-7DC7-6C49-AC21-FE6DB5F42CA9}">
      <dgm:prSet/>
      <dgm:spPr/>
      <dgm:t>
        <a:bodyPr/>
        <a:lstStyle/>
        <a:p>
          <a:endParaRPr lang="de-DE"/>
        </a:p>
      </dgm:t>
    </dgm:pt>
    <dgm:pt modelId="{C468EA01-5F64-3749-8E26-50F278BEC0C4}" type="sibTrans" cxnId="{D9CE7E4F-7DC7-6C49-AC21-FE6DB5F42CA9}">
      <dgm:prSet/>
      <dgm:spPr/>
      <dgm:t>
        <a:bodyPr/>
        <a:lstStyle/>
        <a:p>
          <a:endParaRPr lang="de-DE"/>
        </a:p>
      </dgm:t>
    </dgm:pt>
    <dgm:pt modelId="{5CD83262-0769-E64D-94FA-ECF9D7EF8D5E}">
      <dgm:prSet/>
      <dgm:spPr>
        <a:solidFill>
          <a:schemeClr val="accent2"/>
        </a:solidFill>
      </dgm:spPr>
      <dgm:t>
        <a:bodyPr/>
        <a:lstStyle/>
        <a:p>
          <a:r>
            <a:rPr lang="de-DE" dirty="0" smtClean="0"/>
            <a:t>Final </a:t>
          </a:r>
          <a:r>
            <a:rPr lang="de-DE" dirty="0" err="1" smtClean="0"/>
            <a:t>Presentation</a:t>
          </a:r>
          <a:r>
            <a:rPr lang="de-DE" dirty="0" smtClean="0"/>
            <a:t> </a:t>
          </a:r>
          <a:r>
            <a:rPr lang="de-DE" dirty="0" err="1" smtClean="0"/>
            <a:t>with</a:t>
          </a:r>
          <a:r>
            <a:rPr lang="de-DE" dirty="0" smtClean="0"/>
            <a:t> </a:t>
          </a:r>
          <a:r>
            <a:rPr lang="de-DE" dirty="0" err="1" smtClean="0"/>
            <a:t>key</a:t>
          </a:r>
          <a:r>
            <a:rPr lang="de-DE" dirty="0" smtClean="0"/>
            <a:t> </a:t>
          </a:r>
          <a:r>
            <a:rPr lang="de-DE" dirty="0" err="1" smtClean="0"/>
            <a:t>outcomes</a:t>
          </a:r>
          <a:endParaRPr lang="de-DE" dirty="0"/>
        </a:p>
      </dgm:t>
    </dgm:pt>
    <dgm:pt modelId="{02898A41-9649-8543-834A-89D476C03FD8}" type="parTrans" cxnId="{56A38837-2501-CA45-9F8C-197A9D525FC5}">
      <dgm:prSet/>
      <dgm:spPr/>
      <dgm:t>
        <a:bodyPr/>
        <a:lstStyle/>
        <a:p>
          <a:endParaRPr lang="de-DE"/>
        </a:p>
      </dgm:t>
    </dgm:pt>
    <dgm:pt modelId="{3F8E57D3-3D3F-3240-B71E-976BD680D37E}" type="sibTrans" cxnId="{56A38837-2501-CA45-9F8C-197A9D525FC5}">
      <dgm:prSet/>
      <dgm:spPr/>
      <dgm:t>
        <a:bodyPr/>
        <a:lstStyle/>
        <a:p>
          <a:endParaRPr lang="de-DE"/>
        </a:p>
      </dgm:t>
    </dgm:pt>
    <dgm:pt modelId="{CCB930EC-A971-A14A-88D0-9267AC23193F}" type="pres">
      <dgm:prSet presAssocID="{15747CA1-F35C-D144-B649-7FD9F64E4F7C}" presName="Name0" presStyleCnt="0">
        <dgm:presLayoutVars>
          <dgm:dir/>
          <dgm:resizeHandles val="exact"/>
        </dgm:presLayoutVars>
      </dgm:prSet>
      <dgm:spPr/>
    </dgm:pt>
    <dgm:pt modelId="{827977CE-1EF3-FB4F-BF89-A6DCBC94E499}" type="pres">
      <dgm:prSet presAssocID="{A3BE8742-6BB1-0F4A-883C-D9B31C8D3476}" presName="parTxOnly" presStyleLbl="node1" presStyleIdx="0" presStyleCnt="6" custScaleX="71666">
        <dgm:presLayoutVars>
          <dgm:bulletEnabled val="1"/>
        </dgm:presLayoutVars>
      </dgm:prSet>
      <dgm:spPr/>
      <dgm:t>
        <a:bodyPr/>
        <a:lstStyle/>
        <a:p>
          <a:endParaRPr lang="de-DE"/>
        </a:p>
      </dgm:t>
    </dgm:pt>
    <dgm:pt modelId="{A6DF7F6A-4E57-E347-A500-73AA62EB4474}" type="pres">
      <dgm:prSet presAssocID="{5D158B21-1761-4F46-B006-27A3BB31B2FE}" presName="parSpace" presStyleCnt="0"/>
      <dgm:spPr/>
    </dgm:pt>
    <dgm:pt modelId="{2A83C3BB-14C2-984E-BF1D-448E30197084}" type="pres">
      <dgm:prSet presAssocID="{2A2144EA-0602-1C40-947F-844B10ABBAA2}" presName="parTxOnly" presStyleLbl="node1" presStyleIdx="1" presStyleCnt="6">
        <dgm:presLayoutVars>
          <dgm:bulletEnabled val="1"/>
        </dgm:presLayoutVars>
      </dgm:prSet>
      <dgm:spPr/>
      <dgm:t>
        <a:bodyPr/>
        <a:lstStyle/>
        <a:p>
          <a:endParaRPr lang="de-DE"/>
        </a:p>
      </dgm:t>
    </dgm:pt>
    <dgm:pt modelId="{29F8D8A3-4F09-1A46-AFF3-7D5C2CA6E0E6}" type="pres">
      <dgm:prSet presAssocID="{8BC93291-4840-EF49-BDB3-19F0426AA316}" presName="parSpace" presStyleCnt="0"/>
      <dgm:spPr/>
    </dgm:pt>
    <dgm:pt modelId="{9E38C835-439A-BB4C-B032-FC60CDCA91D0}" type="pres">
      <dgm:prSet presAssocID="{8C042EAF-7D4B-4D4A-8668-0841A71AB60B}" presName="parTxOnly" presStyleLbl="node1" presStyleIdx="2" presStyleCnt="6">
        <dgm:presLayoutVars>
          <dgm:bulletEnabled val="1"/>
        </dgm:presLayoutVars>
      </dgm:prSet>
      <dgm:spPr/>
      <dgm:t>
        <a:bodyPr/>
        <a:lstStyle/>
        <a:p>
          <a:endParaRPr lang="de-DE"/>
        </a:p>
      </dgm:t>
    </dgm:pt>
    <dgm:pt modelId="{314305B3-EAAC-4246-A96B-A4964AA10DC7}" type="pres">
      <dgm:prSet presAssocID="{EF95C4AD-E21A-F94A-90A1-A100CFEC6B1C}" presName="parSpace" presStyleCnt="0"/>
      <dgm:spPr/>
    </dgm:pt>
    <dgm:pt modelId="{E6777C31-4D55-D645-89B1-CB4687182B7F}" type="pres">
      <dgm:prSet presAssocID="{A2FA2548-E938-204E-83D6-7590A8E98213}" presName="parTxOnly" presStyleLbl="node1" presStyleIdx="3" presStyleCnt="6">
        <dgm:presLayoutVars>
          <dgm:bulletEnabled val="1"/>
        </dgm:presLayoutVars>
      </dgm:prSet>
      <dgm:spPr/>
    </dgm:pt>
    <dgm:pt modelId="{CA9AB929-7162-254E-8ABC-705BF773A259}" type="pres">
      <dgm:prSet presAssocID="{CE0216F1-8E62-0C4A-9E97-30B972B6AE9D}" presName="parSpace" presStyleCnt="0"/>
      <dgm:spPr/>
    </dgm:pt>
    <dgm:pt modelId="{1D81A497-C437-C648-9F18-2722B7001D66}" type="pres">
      <dgm:prSet presAssocID="{A5CA1071-736D-1B4A-A4D6-B7A0E46FAEA8}" presName="parTxOnly" presStyleLbl="node1" presStyleIdx="4" presStyleCnt="6">
        <dgm:presLayoutVars>
          <dgm:bulletEnabled val="1"/>
        </dgm:presLayoutVars>
      </dgm:prSet>
      <dgm:spPr/>
    </dgm:pt>
    <dgm:pt modelId="{F95E39A7-98AC-8C44-9CB3-145C05187D1E}" type="pres">
      <dgm:prSet presAssocID="{C468EA01-5F64-3749-8E26-50F278BEC0C4}" presName="parSpace" presStyleCnt="0"/>
      <dgm:spPr/>
    </dgm:pt>
    <dgm:pt modelId="{9391BE9A-985B-0A48-895B-64CB86A43218}" type="pres">
      <dgm:prSet presAssocID="{5CD83262-0769-E64D-94FA-ECF9D7EF8D5E}" presName="parTxOnly" presStyleLbl="node1" presStyleIdx="5" presStyleCnt="6">
        <dgm:presLayoutVars>
          <dgm:bulletEnabled val="1"/>
        </dgm:presLayoutVars>
      </dgm:prSet>
      <dgm:spPr/>
      <dgm:t>
        <a:bodyPr/>
        <a:lstStyle/>
        <a:p>
          <a:endParaRPr lang="de-DE"/>
        </a:p>
      </dgm:t>
    </dgm:pt>
  </dgm:ptLst>
  <dgm:cxnLst>
    <dgm:cxn modelId="{093882C2-16AF-7943-B820-6AF64AB7C24C}" type="presOf" srcId="{A5CA1071-736D-1B4A-A4D6-B7A0E46FAEA8}" destId="{1D81A497-C437-C648-9F18-2722B7001D66}" srcOrd="0" destOrd="0" presId="urn:microsoft.com/office/officeart/2005/8/layout/hChevron3"/>
    <dgm:cxn modelId="{164364EE-B407-E64B-B36A-50CD0B9B0CA5}" srcId="{15747CA1-F35C-D144-B649-7FD9F64E4F7C}" destId="{A3BE8742-6BB1-0F4A-883C-D9B31C8D3476}" srcOrd="0" destOrd="0" parTransId="{ADB47C02-A05E-AC4E-A44D-334B31FC847F}" sibTransId="{5D158B21-1761-4F46-B006-27A3BB31B2FE}"/>
    <dgm:cxn modelId="{552C4C0C-22C7-4D4E-B0B2-D1E31C25C8AD}" type="presOf" srcId="{15747CA1-F35C-D144-B649-7FD9F64E4F7C}" destId="{CCB930EC-A971-A14A-88D0-9267AC23193F}" srcOrd="0" destOrd="0" presId="urn:microsoft.com/office/officeart/2005/8/layout/hChevron3"/>
    <dgm:cxn modelId="{56A38837-2501-CA45-9F8C-197A9D525FC5}" srcId="{15747CA1-F35C-D144-B649-7FD9F64E4F7C}" destId="{5CD83262-0769-E64D-94FA-ECF9D7EF8D5E}" srcOrd="5" destOrd="0" parTransId="{02898A41-9649-8543-834A-89D476C03FD8}" sibTransId="{3F8E57D3-3D3F-3240-B71E-976BD680D37E}"/>
    <dgm:cxn modelId="{0A1BC093-E29F-0F48-B3D8-B5695357BB01}" type="presOf" srcId="{5CD83262-0769-E64D-94FA-ECF9D7EF8D5E}" destId="{9391BE9A-985B-0A48-895B-64CB86A43218}" srcOrd="0" destOrd="0" presId="urn:microsoft.com/office/officeart/2005/8/layout/hChevron3"/>
    <dgm:cxn modelId="{94F2FFDF-A7D2-2148-B811-939589682C51}" type="presOf" srcId="{A2FA2548-E938-204E-83D6-7590A8E98213}" destId="{E6777C31-4D55-D645-89B1-CB4687182B7F}" srcOrd="0" destOrd="0" presId="urn:microsoft.com/office/officeart/2005/8/layout/hChevron3"/>
    <dgm:cxn modelId="{47AAFA99-5805-2941-9BF2-5A93D5BFD9A5}" srcId="{15747CA1-F35C-D144-B649-7FD9F64E4F7C}" destId="{8C042EAF-7D4B-4D4A-8668-0841A71AB60B}" srcOrd="2" destOrd="0" parTransId="{72A8461E-C356-3F4B-B597-D537D0CE5191}" sibTransId="{EF95C4AD-E21A-F94A-90A1-A100CFEC6B1C}"/>
    <dgm:cxn modelId="{9EB9ABCE-83A7-F947-9036-F0CB61DE4467}" srcId="{15747CA1-F35C-D144-B649-7FD9F64E4F7C}" destId="{2A2144EA-0602-1C40-947F-844B10ABBAA2}" srcOrd="1" destOrd="0" parTransId="{16A16485-7B1D-AD4B-8B85-E715707662A3}" sibTransId="{8BC93291-4840-EF49-BDB3-19F0426AA316}"/>
    <dgm:cxn modelId="{D9CE7E4F-7DC7-6C49-AC21-FE6DB5F42CA9}" srcId="{15747CA1-F35C-D144-B649-7FD9F64E4F7C}" destId="{A5CA1071-736D-1B4A-A4D6-B7A0E46FAEA8}" srcOrd="4" destOrd="0" parTransId="{7B8BA501-9DED-C844-835C-E5AEAD61B305}" sibTransId="{C468EA01-5F64-3749-8E26-50F278BEC0C4}"/>
    <dgm:cxn modelId="{149319D6-42D2-E74A-9F54-5595C240CCEF}" type="presOf" srcId="{8C042EAF-7D4B-4D4A-8668-0841A71AB60B}" destId="{9E38C835-439A-BB4C-B032-FC60CDCA91D0}" srcOrd="0" destOrd="0" presId="urn:microsoft.com/office/officeart/2005/8/layout/hChevron3"/>
    <dgm:cxn modelId="{2A83B320-3E0B-0B4C-89C5-C74A740B3DAF}" srcId="{15747CA1-F35C-D144-B649-7FD9F64E4F7C}" destId="{A2FA2548-E938-204E-83D6-7590A8E98213}" srcOrd="3" destOrd="0" parTransId="{EB131729-1A81-9944-9F1F-8FDDFA70F6E2}" sibTransId="{CE0216F1-8E62-0C4A-9E97-30B972B6AE9D}"/>
    <dgm:cxn modelId="{BDF4B03F-B7EA-494C-8547-EA267C2B5507}" type="presOf" srcId="{A3BE8742-6BB1-0F4A-883C-D9B31C8D3476}" destId="{827977CE-1EF3-FB4F-BF89-A6DCBC94E499}" srcOrd="0" destOrd="0" presId="urn:microsoft.com/office/officeart/2005/8/layout/hChevron3"/>
    <dgm:cxn modelId="{05CDFAC0-C42A-9F45-BFBD-B34B5CC0469B}" type="presOf" srcId="{2A2144EA-0602-1C40-947F-844B10ABBAA2}" destId="{2A83C3BB-14C2-984E-BF1D-448E30197084}" srcOrd="0" destOrd="0" presId="urn:microsoft.com/office/officeart/2005/8/layout/hChevron3"/>
    <dgm:cxn modelId="{C55834C4-87F0-7440-A716-7DA7C3A8949C}" type="presParOf" srcId="{CCB930EC-A971-A14A-88D0-9267AC23193F}" destId="{827977CE-1EF3-FB4F-BF89-A6DCBC94E499}" srcOrd="0" destOrd="0" presId="urn:microsoft.com/office/officeart/2005/8/layout/hChevron3"/>
    <dgm:cxn modelId="{242CC29D-3BDB-814E-99C4-B8910EF125C6}" type="presParOf" srcId="{CCB930EC-A971-A14A-88D0-9267AC23193F}" destId="{A6DF7F6A-4E57-E347-A500-73AA62EB4474}" srcOrd="1" destOrd="0" presId="urn:microsoft.com/office/officeart/2005/8/layout/hChevron3"/>
    <dgm:cxn modelId="{7600CF9B-7FA9-D141-9D3E-C59594169F69}" type="presParOf" srcId="{CCB930EC-A971-A14A-88D0-9267AC23193F}" destId="{2A83C3BB-14C2-984E-BF1D-448E30197084}" srcOrd="2" destOrd="0" presId="urn:microsoft.com/office/officeart/2005/8/layout/hChevron3"/>
    <dgm:cxn modelId="{4B838B60-14F2-0C49-83F6-3C159D06B65C}" type="presParOf" srcId="{CCB930EC-A971-A14A-88D0-9267AC23193F}" destId="{29F8D8A3-4F09-1A46-AFF3-7D5C2CA6E0E6}" srcOrd="3" destOrd="0" presId="urn:microsoft.com/office/officeart/2005/8/layout/hChevron3"/>
    <dgm:cxn modelId="{745C7CE9-E5A5-7040-A61C-D30B2F7B165D}" type="presParOf" srcId="{CCB930EC-A971-A14A-88D0-9267AC23193F}" destId="{9E38C835-439A-BB4C-B032-FC60CDCA91D0}" srcOrd="4" destOrd="0" presId="urn:microsoft.com/office/officeart/2005/8/layout/hChevron3"/>
    <dgm:cxn modelId="{AB6E5C6F-1C10-3044-A17A-67DF1397761F}" type="presParOf" srcId="{CCB930EC-A971-A14A-88D0-9267AC23193F}" destId="{314305B3-EAAC-4246-A96B-A4964AA10DC7}" srcOrd="5" destOrd="0" presId="urn:microsoft.com/office/officeart/2005/8/layout/hChevron3"/>
    <dgm:cxn modelId="{008F014A-804F-FA48-954A-06E6E9B630C5}" type="presParOf" srcId="{CCB930EC-A971-A14A-88D0-9267AC23193F}" destId="{E6777C31-4D55-D645-89B1-CB4687182B7F}" srcOrd="6" destOrd="0" presId="urn:microsoft.com/office/officeart/2005/8/layout/hChevron3"/>
    <dgm:cxn modelId="{093E1E78-5633-0745-9356-F40060D33567}" type="presParOf" srcId="{CCB930EC-A971-A14A-88D0-9267AC23193F}" destId="{CA9AB929-7162-254E-8ABC-705BF773A259}" srcOrd="7" destOrd="0" presId="urn:microsoft.com/office/officeart/2005/8/layout/hChevron3"/>
    <dgm:cxn modelId="{A9D13280-601E-B749-93A5-F59FC139B94E}" type="presParOf" srcId="{CCB930EC-A971-A14A-88D0-9267AC23193F}" destId="{1D81A497-C437-C648-9F18-2722B7001D66}" srcOrd="8" destOrd="0" presId="urn:microsoft.com/office/officeart/2005/8/layout/hChevron3"/>
    <dgm:cxn modelId="{DD3A0FC4-79BB-FA44-B20C-48EEA71DD317}" type="presParOf" srcId="{CCB930EC-A971-A14A-88D0-9267AC23193F}" destId="{F95E39A7-98AC-8C44-9CB3-145C05187D1E}" srcOrd="9" destOrd="0" presId="urn:microsoft.com/office/officeart/2005/8/layout/hChevron3"/>
    <dgm:cxn modelId="{182858E4-E12E-C646-BFC5-C90ABFAF2B05}" type="presParOf" srcId="{CCB930EC-A971-A14A-88D0-9267AC23193F}" destId="{9391BE9A-985B-0A48-895B-64CB86A43218}"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7CE-1EF3-FB4F-BF89-A6DCBC94E499}">
      <dsp:nvSpPr>
        <dsp:cNvPr id="0" name=""/>
        <dsp:cNvSpPr/>
      </dsp:nvSpPr>
      <dsp:spPr>
        <a:xfrm>
          <a:off x="1969" y="534297"/>
          <a:ext cx="1263719" cy="7053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de-DE" sz="1100" kern="1200" dirty="0" err="1" smtClean="0"/>
            <a:t>Identify</a:t>
          </a:r>
          <a:r>
            <a:rPr lang="de-DE" sz="1100" kern="1200" dirty="0" smtClean="0"/>
            <a:t> Data </a:t>
          </a:r>
          <a:r>
            <a:rPr lang="de-DE" sz="1100" kern="1200" dirty="0" err="1" smtClean="0"/>
            <a:t>Sources</a:t>
          </a:r>
          <a:endParaRPr lang="de-DE" sz="1100" kern="1200" dirty="0"/>
        </a:p>
      </dsp:txBody>
      <dsp:txXfrm>
        <a:off x="1969" y="534297"/>
        <a:ext cx="1087385" cy="705338"/>
      </dsp:txXfrm>
    </dsp:sp>
    <dsp:sp modelId="{2A83C3BB-14C2-984E-BF1D-448E30197084}">
      <dsp:nvSpPr>
        <dsp:cNvPr id="0" name=""/>
        <dsp:cNvSpPr/>
      </dsp:nvSpPr>
      <dsp:spPr>
        <a:xfrm>
          <a:off x="913019" y="534297"/>
          <a:ext cx="1763345" cy="7053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err="1" smtClean="0"/>
            <a:t>Architecture</a:t>
          </a:r>
          <a:r>
            <a:rPr lang="de-DE" sz="1100" kern="1200" dirty="0" smtClean="0"/>
            <a:t> </a:t>
          </a:r>
          <a:r>
            <a:rPr lang="de-DE" sz="1100" kern="1200" dirty="0" err="1" smtClean="0"/>
            <a:t>draft</a:t>
          </a:r>
          <a:r>
            <a:rPr lang="de-DE" sz="1100" kern="1200" dirty="0" smtClean="0"/>
            <a:t> </a:t>
          </a:r>
          <a:r>
            <a:rPr lang="de-DE" sz="1100" kern="1200" dirty="0" err="1" smtClean="0"/>
            <a:t>for</a:t>
          </a:r>
          <a:r>
            <a:rPr lang="de-DE" sz="1100" kern="1200" dirty="0" smtClean="0"/>
            <a:t> </a:t>
          </a:r>
          <a:r>
            <a:rPr lang="de-DE" sz="1100" kern="1200" dirty="0" err="1" smtClean="0"/>
            <a:t>data</a:t>
          </a:r>
          <a:r>
            <a:rPr lang="de-DE" sz="1100" kern="1200" dirty="0" smtClean="0"/>
            <a:t> </a:t>
          </a:r>
          <a:r>
            <a:rPr lang="de-DE" sz="1100" kern="1200" dirty="0" err="1" smtClean="0"/>
            <a:t>ingestion</a:t>
          </a:r>
          <a:r>
            <a:rPr lang="de-DE" sz="1100" kern="1200" baseline="0" dirty="0" smtClean="0"/>
            <a:t> </a:t>
          </a:r>
          <a:r>
            <a:rPr lang="de-DE" sz="1100" kern="1200" baseline="0" dirty="0" err="1" smtClean="0"/>
            <a:t>and</a:t>
          </a:r>
          <a:r>
            <a:rPr lang="de-DE" sz="1100" kern="1200" baseline="0" dirty="0" smtClean="0"/>
            <a:t> </a:t>
          </a:r>
          <a:r>
            <a:rPr lang="de-DE" sz="1100" kern="1200" baseline="0" dirty="0" err="1" smtClean="0"/>
            <a:t>analysis</a:t>
          </a:r>
          <a:endParaRPr lang="de-DE" sz="1100" kern="1200" baseline="0" dirty="0" smtClean="0"/>
        </a:p>
      </dsp:txBody>
      <dsp:txXfrm>
        <a:off x="1265688" y="534297"/>
        <a:ext cx="1058007" cy="705338"/>
      </dsp:txXfrm>
    </dsp:sp>
    <dsp:sp modelId="{9E38C835-439A-BB4C-B032-FC60CDCA91D0}">
      <dsp:nvSpPr>
        <dsp:cNvPr id="0" name=""/>
        <dsp:cNvSpPr/>
      </dsp:nvSpPr>
      <dsp:spPr>
        <a:xfrm>
          <a:off x="2323696"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POC</a:t>
          </a:r>
          <a:r>
            <a:rPr lang="de-DE" sz="1100" kern="1200" baseline="0" dirty="0" smtClean="0"/>
            <a:t> </a:t>
          </a:r>
          <a:r>
            <a:rPr lang="de-DE" sz="1100" kern="1200" baseline="0" dirty="0" err="1" smtClean="0"/>
            <a:t>architecture</a:t>
          </a:r>
          <a:r>
            <a:rPr lang="de-DE" sz="1100" kern="1200" baseline="0" dirty="0" smtClean="0"/>
            <a:t> incl. </a:t>
          </a:r>
          <a:r>
            <a:rPr lang="de-DE" sz="1100" kern="1200" baseline="0" dirty="0" err="1" smtClean="0"/>
            <a:t>first</a:t>
          </a:r>
          <a:r>
            <a:rPr lang="de-DE" sz="1100" kern="1200" baseline="0" dirty="0" smtClean="0"/>
            <a:t> </a:t>
          </a:r>
          <a:r>
            <a:rPr lang="de-DE" sz="1100" kern="1200" baseline="0" dirty="0" err="1" smtClean="0"/>
            <a:t>data</a:t>
          </a:r>
          <a:endParaRPr lang="de-DE" sz="1100" kern="1200" dirty="0"/>
        </a:p>
      </dsp:txBody>
      <dsp:txXfrm>
        <a:off x="2676365" y="534297"/>
        <a:ext cx="1058007" cy="705338"/>
      </dsp:txXfrm>
    </dsp:sp>
    <dsp:sp modelId="{E6777C31-4D55-D645-89B1-CB4687182B7F}">
      <dsp:nvSpPr>
        <dsp:cNvPr id="0" name=""/>
        <dsp:cNvSpPr/>
      </dsp:nvSpPr>
      <dsp:spPr>
        <a:xfrm>
          <a:off x="3734372"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Models</a:t>
          </a:r>
          <a:r>
            <a:rPr lang="de-DE" sz="1100" kern="1200" baseline="0" dirty="0" smtClean="0"/>
            <a:t> </a:t>
          </a:r>
          <a:r>
            <a:rPr lang="de-DE" sz="1100" kern="1200" baseline="0" dirty="0" err="1" smtClean="0"/>
            <a:t>targeting</a:t>
          </a:r>
          <a:r>
            <a:rPr lang="de-DE" sz="1100" kern="1200" baseline="0" dirty="0" smtClean="0"/>
            <a:t> </a:t>
          </a:r>
          <a:r>
            <a:rPr lang="de-DE" sz="1100" kern="1200" baseline="0" dirty="0" err="1" smtClean="0"/>
            <a:t>the</a:t>
          </a:r>
          <a:r>
            <a:rPr lang="de-DE" sz="1100" kern="1200" baseline="0" dirty="0" smtClean="0"/>
            <a:t> </a:t>
          </a:r>
          <a:r>
            <a:rPr lang="de-DE" sz="1100" kern="1200" baseline="0" dirty="0" err="1" smtClean="0"/>
            <a:t>project</a:t>
          </a:r>
          <a:r>
            <a:rPr lang="de-DE" sz="1100" kern="1200" baseline="0" dirty="0" smtClean="0"/>
            <a:t> </a:t>
          </a:r>
          <a:r>
            <a:rPr lang="de-DE" sz="1100" kern="1200" baseline="0" dirty="0" err="1" smtClean="0"/>
            <a:t>outcome</a:t>
          </a:r>
          <a:endParaRPr lang="de-DE" sz="1100" kern="1200" baseline="0" dirty="0" smtClean="0"/>
        </a:p>
      </dsp:txBody>
      <dsp:txXfrm>
        <a:off x="4087041" y="534297"/>
        <a:ext cx="1058007" cy="705338"/>
      </dsp:txXfrm>
    </dsp:sp>
    <dsp:sp modelId="{1D81A497-C437-C648-9F18-2722B7001D66}">
      <dsp:nvSpPr>
        <dsp:cNvPr id="0" name=""/>
        <dsp:cNvSpPr/>
      </dsp:nvSpPr>
      <dsp:spPr>
        <a:xfrm>
          <a:off x="5145048"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Interactive</a:t>
          </a:r>
          <a:r>
            <a:rPr lang="de-DE" sz="1100" kern="1200" baseline="0" dirty="0" smtClean="0"/>
            <a:t> Dashboard</a:t>
          </a:r>
        </a:p>
      </dsp:txBody>
      <dsp:txXfrm>
        <a:off x="5497717" y="534297"/>
        <a:ext cx="1058007" cy="705338"/>
      </dsp:txXfrm>
    </dsp:sp>
    <dsp:sp modelId="{9391BE9A-985B-0A48-895B-64CB86A43218}">
      <dsp:nvSpPr>
        <dsp:cNvPr id="0" name=""/>
        <dsp:cNvSpPr/>
      </dsp:nvSpPr>
      <dsp:spPr>
        <a:xfrm>
          <a:off x="6555724" y="534297"/>
          <a:ext cx="1763345" cy="705338"/>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Final </a:t>
          </a:r>
          <a:r>
            <a:rPr lang="de-DE" sz="1100" kern="1200" dirty="0" err="1" smtClean="0"/>
            <a:t>Presentation</a:t>
          </a:r>
          <a:r>
            <a:rPr lang="de-DE" sz="1100" kern="1200" dirty="0" smtClean="0"/>
            <a:t> </a:t>
          </a:r>
          <a:r>
            <a:rPr lang="de-DE" sz="1100" kern="1200" dirty="0" err="1" smtClean="0"/>
            <a:t>with</a:t>
          </a:r>
          <a:r>
            <a:rPr lang="de-DE" sz="1100" kern="1200" dirty="0" smtClean="0"/>
            <a:t> </a:t>
          </a:r>
          <a:r>
            <a:rPr lang="de-DE" sz="1100" kern="1200" dirty="0" err="1" smtClean="0"/>
            <a:t>key</a:t>
          </a:r>
          <a:r>
            <a:rPr lang="de-DE" sz="1100" kern="1200" dirty="0" smtClean="0"/>
            <a:t> </a:t>
          </a:r>
          <a:r>
            <a:rPr lang="de-DE" sz="1100" kern="1200" dirty="0" err="1" smtClean="0"/>
            <a:t>outcomes</a:t>
          </a:r>
          <a:endParaRPr lang="de-DE" sz="1100" kern="1200" dirty="0"/>
        </a:p>
      </dsp:txBody>
      <dsp:txXfrm>
        <a:off x="6908393" y="534297"/>
        <a:ext cx="1058007" cy="70533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4/19/18</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‹Nr.›</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4/19/18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‹Nr.›</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9549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99538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3016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295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9114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slide… delete before using</a:t>
            </a:r>
            <a:r>
              <a:rPr lang="en-US" baseline="0" dirty="0" smtClean="0"/>
              <a:t> template.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51623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90023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dirty="0" smtClean="0"/>
              <a:t>Instruction slide… delete before using</a:t>
            </a:r>
            <a:r>
              <a:rPr lang="en-US" baseline="0" dirty="0" smtClean="0"/>
              <a:t> template.</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80505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b="1" i="0" kern="1200" baseline="0" dirty="0" smtClean="0">
                <a:solidFill>
                  <a:schemeClr val="tx1"/>
                </a:solidFill>
                <a:effectLst/>
                <a:latin typeface="Century Gothic" panose="020B0502020202020204" pitchFamily="34" charset="0"/>
                <a:ea typeface="+mn-ea"/>
                <a:cs typeface="+mn-cs"/>
              </a:rPr>
              <a:t>Please describe the engagement in max </a:t>
            </a:r>
            <a:r>
              <a:rPr lang="en-US" sz="3200" b="1" i="0" u="sng" kern="1200" baseline="0" dirty="0" smtClean="0">
                <a:solidFill>
                  <a:schemeClr val="tx1"/>
                </a:solidFill>
                <a:effectLst/>
                <a:latin typeface="Century Gothic" panose="020B0502020202020204" pitchFamily="34" charset="0"/>
                <a:ea typeface="+mn-ea"/>
                <a:cs typeface="+mn-cs"/>
              </a:rPr>
              <a:t>120 words </a:t>
            </a:r>
            <a:r>
              <a:rPr lang="en-US" sz="3200" b="1" i="0" kern="1200" baseline="0" dirty="0" smtClean="0">
                <a:solidFill>
                  <a:schemeClr val="tx1"/>
                </a:solidFill>
                <a:effectLst/>
                <a:latin typeface="Century Gothic" panose="020B0502020202020204" pitchFamily="34" charset="0"/>
                <a:ea typeface="+mn-ea"/>
                <a:cs typeface="+mn-cs"/>
              </a:rPr>
              <a:t>including:</a:t>
            </a:r>
          </a:p>
          <a:p>
            <a:pPr marL="0" indent="0">
              <a:buNone/>
            </a:pPr>
            <a:endParaRPr lang="en-US" sz="3200" b="1" i="0" kern="1200" baseline="0" dirty="0" smtClean="0">
              <a:solidFill>
                <a:schemeClr val="tx1"/>
              </a:solidFill>
              <a:effectLst/>
              <a:latin typeface="Century Gothic" panose="020B0502020202020204" pitchFamily="34" charset="0"/>
              <a:ea typeface="+mn-ea"/>
              <a:cs typeface="+mn-cs"/>
            </a:endParaRPr>
          </a:p>
          <a:p>
            <a:pPr marL="0" indent="0">
              <a:buNone/>
            </a:pPr>
            <a:r>
              <a:rPr lang="en-US" sz="3200" b="1" i="0" kern="1200" baseline="0" dirty="0" smtClean="0">
                <a:solidFill>
                  <a:schemeClr val="tx1"/>
                </a:solidFill>
                <a:effectLst/>
                <a:latin typeface="Century Gothic" panose="020B0502020202020204" pitchFamily="34" charset="0"/>
                <a:ea typeface="+mn-ea"/>
                <a:cs typeface="+mn-cs"/>
              </a:rPr>
              <a:t>Title: </a:t>
            </a:r>
            <a:r>
              <a:rPr lang="en-US" sz="3200" b="0" i="0" kern="1200" baseline="0" dirty="0" smtClean="0">
                <a:solidFill>
                  <a:schemeClr val="tx1"/>
                </a:solidFill>
                <a:effectLst/>
                <a:latin typeface="Century Gothic" panose="020B0502020202020204" pitchFamily="34" charset="0"/>
                <a:ea typeface="+mn-ea"/>
                <a:cs typeface="+mn-cs"/>
              </a:rPr>
              <a:t>Company name or if </a:t>
            </a:r>
            <a:r>
              <a:rPr lang="en-US" sz="3200" b="0" i="0" kern="1200" baseline="0" dirty="0" err="1" smtClean="0">
                <a:solidFill>
                  <a:schemeClr val="tx1"/>
                </a:solidFill>
                <a:effectLst/>
                <a:latin typeface="Century Gothic" panose="020B0502020202020204" pitchFamily="34" charset="0"/>
                <a:ea typeface="+mn-ea"/>
                <a:cs typeface="+mn-cs"/>
              </a:rPr>
              <a:t>anonymized</a:t>
            </a:r>
            <a:r>
              <a:rPr lang="en-US" sz="3200" b="0" i="0" kern="1200" baseline="0" dirty="0" smtClean="0">
                <a:solidFill>
                  <a:schemeClr val="tx1"/>
                </a:solidFill>
                <a:effectLst/>
                <a:latin typeface="Century Gothic" panose="020B0502020202020204" pitchFamily="34" charset="0"/>
                <a:ea typeface="+mn-ea"/>
                <a:cs typeface="+mn-cs"/>
              </a:rPr>
              <a:t> a description of the company, e.g. A global payment provider</a:t>
            </a:r>
          </a:p>
          <a:p>
            <a:pPr marL="0" indent="0">
              <a:buNone/>
            </a:pPr>
            <a:endParaRPr lang="en-US" sz="1200" b="0" i="0" kern="1200" dirty="0" smtClean="0">
              <a:solidFill>
                <a:schemeClr val="tx1"/>
              </a:solidFill>
              <a:effectLst/>
              <a:latin typeface="Century Gothic" panose="020B0502020202020204" pitchFamily="34" charset="0"/>
              <a:ea typeface="+mn-ea"/>
              <a:cs typeface="+mn-cs"/>
            </a:endParaRPr>
          </a:p>
          <a:p>
            <a:pPr marL="0" indent="0">
              <a:buNone/>
            </a:pPr>
            <a:r>
              <a:rPr lang="en-US" sz="1200" b="1" i="0" kern="1200" dirty="0" smtClean="0">
                <a:solidFill>
                  <a:schemeClr val="tx1"/>
                </a:solidFill>
                <a:effectLst/>
                <a:latin typeface="Century Gothic" panose="020B0502020202020204" pitchFamily="34" charset="0"/>
                <a:ea typeface="+mn-ea"/>
                <a:cs typeface="+mn-cs"/>
              </a:rPr>
              <a:t>Paragraph 1</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A background of the company including e.g. industry, turnover, and products/services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the analytic-driven business challenge</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Why did the company engage with Think Big Analytics?</a:t>
            </a:r>
          </a:p>
          <a:p>
            <a:pPr marL="0" indent="0">
              <a:buNone/>
            </a:pPr>
            <a:r>
              <a:rPr lang="en-US" sz="1200" b="0" i="0" kern="1200" dirty="0" smtClean="0">
                <a:solidFill>
                  <a:schemeClr val="tx1"/>
                </a:solidFill>
                <a:effectLst/>
                <a:latin typeface="Century Gothic" panose="020B0502020202020204" pitchFamily="34" charset="0"/>
                <a:ea typeface="+mn-ea"/>
                <a:cs typeface="+mn-cs"/>
              </a:rPr>
              <a:t> </a:t>
            </a:r>
          </a:p>
          <a:p>
            <a:pPr marL="0" indent="0">
              <a:buNone/>
            </a:pPr>
            <a:r>
              <a:rPr lang="en-US" sz="1200" b="1" i="0" kern="1200" dirty="0" smtClean="0">
                <a:solidFill>
                  <a:schemeClr val="tx1"/>
                </a:solidFill>
                <a:effectLst/>
                <a:latin typeface="Century Gothic" panose="020B0502020202020204" pitchFamily="34" charset="0"/>
                <a:ea typeface="+mn-ea"/>
                <a:cs typeface="+mn-cs"/>
              </a:rPr>
              <a:t>Paragraph 2</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our solution?</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were the business benefits?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If we have won new projects – please mention it and the reason why at the end</a:t>
            </a:r>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24314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t>Additional information should be added here – FOCUS on BUSINESS OUTCOMES,</a:t>
            </a:r>
            <a:r>
              <a:rPr lang="en-US" sz="1200" b="1" baseline="0" dirty="0" smtClean="0"/>
              <a:t> NOT IT-SPECIFIC PERFORMANCE DATA</a:t>
            </a:r>
            <a:endParaRPr lang="en-US" sz="1200" b="1" dirty="0" smtClean="0"/>
          </a:p>
          <a:p>
            <a:pPr marL="0" indent="0">
              <a:buNone/>
            </a:pPr>
            <a:endParaRPr lang="en-US" sz="1200" b="1" dirty="0" smtClean="0"/>
          </a:p>
          <a:p>
            <a:pPr marL="0" indent="0">
              <a:buNone/>
            </a:pPr>
            <a:r>
              <a:rPr lang="en-US" sz="1200" b="1" dirty="0" smtClean="0"/>
              <a:t>Title: </a:t>
            </a:r>
            <a:r>
              <a:rPr lang="en-US" sz="1200" b="0" dirty="0" smtClean="0"/>
              <a:t>Business outcome driven title, e.g. Saving millions with Analytics Ops</a:t>
            </a:r>
          </a:p>
          <a:p>
            <a:pPr marL="0" indent="0">
              <a:buNone/>
            </a:pPr>
            <a:r>
              <a:rPr lang="en-US" sz="1200" b="1" dirty="0" smtClean="0"/>
              <a:t>Sub headline: </a:t>
            </a:r>
            <a:r>
              <a:rPr lang="en-US" sz="1200" b="0" dirty="0" smtClean="0"/>
              <a:t>Industry – Company name/description of the company, e.g. FINANCIAL SERVICES – </a:t>
            </a:r>
            <a:r>
              <a:rPr lang="en-US" sz="1200" b="0" dirty="0" err="1" smtClean="0"/>
              <a:t>Worldpay</a:t>
            </a:r>
            <a:r>
              <a:rPr lang="en-US" sz="1200" b="0" dirty="0" smtClean="0"/>
              <a:t> or A global payment company</a:t>
            </a:r>
          </a:p>
          <a:p>
            <a:endParaRPr lang="en-US" sz="1200" dirty="0" smtClean="0"/>
          </a:p>
          <a:p>
            <a:r>
              <a:rPr lang="en-US" sz="1200" b="1" dirty="0" smtClean="0"/>
              <a:t>Business Challenge: </a:t>
            </a:r>
            <a:r>
              <a:rPr lang="en-US" sz="1200" dirty="0" smtClean="0"/>
              <a:t>Business objective-driven statements. What was the business objective? What were the challenges Company X could not solve by themselves? Why did they assign Think Big Analytics?</a:t>
            </a:r>
          </a:p>
          <a:p>
            <a:endParaRPr lang="en-US" sz="1200" b="1" dirty="0" smtClean="0"/>
          </a:p>
          <a:p>
            <a:r>
              <a:rPr lang="en-US" sz="1200" b="1" dirty="0" smtClean="0"/>
              <a:t>Solution: </a:t>
            </a:r>
            <a:r>
              <a:rPr lang="en-US" sz="1200" dirty="0" smtClean="0"/>
              <a:t>What was our solution? What about it was innovative? Explain the collaboration between the client and TBA teams </a:t>
            </a:r>
            <a:r>
              <a:rPr lang="en-US" sz="1200" dirty="0" smtClean="0">
                <a:sym typeface="Wingdings" panose="05000000000000000000" pitchFamily="2" charset="2"/>
              </a:rPr>
              <a:t> </a:t>
            </a:r>
            <a:r>
              <a:rPr lang="en-US" sz="1200" b="1" dirty="0" smtClean="0">
                <a:sym typeface="Wingdings" panose="05000000000000000000" pitchFamily="2" charset="2"/>
              </a:rPr>
              <a:t>Did the engagement lead to the consumption of </a:t>
            </a:r>
            <a:r>
              <a:rPr lang="en-US" sz="1200" b="1" dirty="0" err="1" smtClean="0">
                <a:sym typeface="Wingdings" panose="05000000000000000000" pitchFamily="2" charset="2"/>
              </a:rPr>
              <a:t>TCore</a:t>
            </a:r>
            <a:endParaRPr lang="en-US" sz="1200" b="1" dirty="0" smtClean="0"/>
          </a:p>
          <a:p>
            <a:endParaRPr lang="en-US" sz="1200" b="1" dirty="0" smtClean="0"/>
          </a:p>
          <a:p>
            <a:r>
              <a:rPr lang="en-US" sz="1200" b="1" dirty="0" smtClean="0"/>
              <a:t>Benefits: </a:t>
            </a:r>
            <a:r>
              <a:rPr lang="en-US" sz="1200" dirty="0" smtClean="0"/>
              <a:t>What were the tangible business outcomes? For example, increased efficiency, reduced costs in e.g. dollars/pounds/euros (e.g. manual vs. automation), quicker time to market, new revenue stream/opportunities. For non-monetary</a:t>
            </a:r>
            <a:r>
              <a:rPr lang="en-US" sz="1200" baseline="0" dirty="0" smtClean="0"/>
              <a:t> benefits, i</a:t>
            </a:r>
            <a:r>
              <a:rPr lang="en-US" sz="1200" dirty="0" smtClean="0"/>
              <a:t>f available please use percentages (%) and stats to indicate the success. </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40029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5010" y="8684684"/>
            <a:ext cx="2971800" cy="457200"/>
          </a:xfrm>
          <a:prstGeom prst="rect">
            <a:avLst/>
          </a:prstGeom>
          <a:ln/>
        </p:spPr>
        <p:txBody>
          <a:bodyPr/>
          <a:lstStyle/>
          <a:p>
            <a:fld id="{98692656-35AC-4013-B227-D1AE705E719D}" type="slidenum">
              <a:rPr lang="en-US"/>
              <a:pPr/>
              <a:t>23</a:t>
            </a:fld>
            <a:endParaRPr lang="en-US"/>
          </a:p>
        </p:txBody>
      </p:sp>
      <p:sp>
        <p:nvSpPr>
          <p:cNvPr id="7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21D2DF3D-2733-4E76-9101-DC342B0E57E9}" type="slidenum">
              <a:rPr lang="en-US" sz="1200"/>
              <a:pPr algn="r" eaLnBrk="1" hangingPunct="1"/>
              <a:t>23</a:t>
            </a:fld>
            <a:endParaRPr lang="en-US" sz="1200"/>
          </a:p>
        </p:txBody>
      </p:sp>
      <p:sp>
        <p:nvSpPr>
          <p:cNvPr id="7171" name="Rectangle 2"/>
          <p:cNvSpPr>
            <a:spLocks noGrp="1" noRot="1" noChangeAspect="1" noChangeArrowheads="1" noTextEdit="1"/>
          </p:cNvSpPr>
          <p:nvPr>
            <p:ph type="sldImg"/>
          </p:nvPr>
        </p:nvSpPr>
        <p:spPr>
          <a:xfrm>
            <a:off x="381000" y="533400"/>
            <a:ext cx="6096000" cy="3429000"/>
          </a:xfrm>
          <a:ln/>
        </p:spPr>
      </p:sp>
      <p:sp>
        <p:nvSpPr>
          <p:cNvPr id="7172" name="Rectangle 3"/>
          <p:cNvSpPr>
            <a:spLocks noGrp="1" noChangeArrowheads="1"/>
          </p:cNvSpPr>
          <p:nvPr>
            <p:ph type="body" idx="1"/>
          </p:nvPr>
        </p:nvSpPr>
        <p:spPr>
          <a:xfrm>
            <a:off x="357188" y="4086225"/>
            <a:ext cx="6192837" cy="4114800"/>
          </a:xfrm>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lang="en-US" sz="800" dirty="0" smtClean="0"/>
              <a:t>PLEASE DO NOT SHARE THIS SLIDE EXTERNALLY!</a:t>
            </a:r>
          </a:p>
          <a:p>
            <a:pPr rtl="0" eaLnBrk="1" fontAlgn="auto" latinLnBrk="0" hangingPunct="1"/>
            <a:endParaRPr lang="en-US" sz="800" b="1"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name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Account executive and engagement lead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Project start and end date – </a:t>
            </a:r>
            <a:r>
              <a:rPr lang="en-US" sz="800" b="0" i="0" u="none" strike="noStrike" kern="1200" dirty="0" smtClean="0">
                <a:solidFill>
                  <a:schemeClr val="tx1"/>
                </a:solidFill>
                <a:effectLst/>
                <a:latin typeface="Century Gothic" panose="020B0502020202020204" pitchFamily="34" charset="0"/>
                <a:ea typeface="+mn-ea"/>
                <a:cs typeface="+mn-cs"/>
              </a:rPr>
              <a:t>These</a:t>
            </a:r>
            <a:r>
              <a:rPr lang="en-US" sz="800" b="0" i="0" u="none" strike="noStrike" kern="1200" baseline="0" dirty="0" smtClean="0">
                <a:solidFill>
                  <a:schemeClr val="tx1"/>
                </a:solidFill>
                <a:effectLst/>
                <a:latin typeface="Century Gothic" panose="020B0502020202020204" pitchFamily="34" charset="0"/>
                <a:ea typeface="+mn-ea"/>
                <a:cs typeface="+mn-cs"/>
              </a:rPr>
              <a:t> do not need to be exact; the most important goal is to provide a sense of the length of the engagement, e.g. 4 weeks versus 3 months.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contact name and role – </a:t>
            </a:r>
            <a:r>
              <a:rPr lang="en-US" sz="800" b="0" i="0" u="none" strike="noStrike" kern="1200" dirty="0" smtClean="0">
                <a:solidFill>
                  <a:schemeClr val="tx1"/>
                </a:solidFill>
                <a:effectLst/>
                <a:latin typeface="Century Gothic" panose="020B0502020202020204" pitchFamily="34" charset="0"/>
                <a:ea typeface="+mn-ea"/>
                <a:cs typeface="+mn-cs"/>
              </a:rPr>
              <a:t>This is your key business sponsor or most</a:t>
            </a:r>
            <a:r>
              <a:rPr lang="en-US" sz="800" b="0" i="0" u="none" strike="noStrike" kern="1200" baseline="0" dirty="0" smtClean="0">
                <a:solidFill>
                  <a:schemeClr val="tx1"/>
                </a:solidFill>
                <a:effectLst/>
                <a:latin typeface="Century Gothic" panose="020B0502020202020204" pitchFamily="34" charset="0"/>
                <a:ea typeface="+mn-ea"/>
                <a:cs typeface="+mn-cs"/>
              </a:rPr>
              <a:t> influential representative of the business user population. If</a:t>
            </a:r>
            <a:r>
              <a:rPr lang="en-US" sz="800" b="0" i="0" u="none" strike="noStrike" kern="1200" dirty="0" smtClean="0">
                <a:solidFill>
                  <a:schemeClr val="tx1"/>
                </a:solidFill>
                <a:effectLst/>
                <a:latin typeface="Century Gothic" panose="020B0502020202020204" pitchFamily="34" charset="0"/>
                <a:ea typeface="+mn-ea"/>
                <a:cs typeface="+mn-cs"/>
              </a:rPr>
              <a:t> possible please include a sense of the</a:t>
            </a:r>
            <a:r>
              <a:rPr lang="en-US" sz="800" b="0" i="0" u="none" strike="noStrike" kern="1200" baseline="0" dirty="0" smtClean="0">
                <a:solidFill>
                  <a:schemeClr val="tx1"/>
                </a:solidFill>
                <a:effectLst/>
                <a:latin typeface="Century Gothic" panose="020B0502020202020204" pitchFamily="34" charset="0"/>
                <a:ea typeface="+mn-ea"/>
                <a:cs typeface="+mn-cs"/>
              </a:rPr>
              <a:t> most important challenges driving their need for Teradata’s solution.</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Engagement code – </a:t>
            </a:r>
            <a:r>
              <a:rPr lang="en-US" sz="800" b="0" i="0" u="none" strike="noStrike" kern="1200" dirty="0" smtClean="0">
                <a:solidFill>
                  <a:schemeClr val="tx1"/>
                </a:solidFill>
                <a:effectLst/>
                <a:latin typeface="Century Gothic" panose="020B0502020202020204" pitchFamily="34" charset="0"/>
                <a:ea typeface="+mn-ea"/>
                <a:cs typeface="+mn-cs"/>
              </a:rPr>
              <a:t>per PSA system</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baseline="0" dirty="0" smtClean="0">
                <a:solidFill>
                  <a:schemeClr val="tx1"/>
                </a:solidFill>
                <a:effectLst/>
                <a:latin typeface="Century Gothic" panose="020B0502020202020204" pitchFamily="34" charset="0"/>
                <a:ea typeface="+mn-ea"/>
                <a:cs typeface="+mn-cs"/>
              </a:rPr>
              <a:t>Engagement Revenue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New / pull-through</a:t>
            </a:r>
            <a:r>
              <a:rPr lang="en-US" sz="800" b="1" i="0" u="none" strike="noStrike" kern="1200" baseline="0" dirty="0" smtClean="0">
                <a:solidFill>
                  <a:schemeClr val="tx1"/>
                </a:solidFill>
                <a:effectLst/>
                <a:latin typeface="Century Gothic" panose="020B0502020202020204" pitchFamily="34" charset="0"/>
                <a:ea typeface="+mn-ea"/>
                <a:cs typeface="+mn-cs"/>
              </a:rPr>
              <a:t> </a:t>
            </a:r>
            <a:r>
              <a:rPr lang="en-US" sz="800" b="1" i="0" u="none" strike="noStrike" kern="1200" dirty="0" smtClean="0">
                <a:solidFill>
                  <a:schemeClr val="tx1"/>
                </a:solidFill>
                <a:effectLst/>
                <a:latin typeface="Century Gothic" panose="020B0502020202020204" pitchFamily="34" charset="0"/>
                <a:ea typeface="+mn-ea"/>
                <a:cs typeface="+mn-cs"/>
              </a:rPr>
              <a:t>projects won (if applicable) – </a:t>
            </a:r>
            <a:r>
              <a:rPr lang="en-US" sz="800" b="0" i="0" u="none" strike="noStrike" kern="1200" dirty="0" smtClean="0">
                <a:solidFill>
                  <a:schemeClr val="tx1"/>
                </a:solidFill>
                <a:effectLst/>
                <a:latin typeface="Century Gothic" panose="020B0502020202020204" pitchFamily="34" charset="0"/>
                <a:ea typeface="+mn-ea"/>
                <a:cs typeface="+mn-cs"/>
              </a:rPr>
              <a:t>Did the</a:t>
            </a:r>
            <a:r>
              <a:rPr lang="en-US" sz="800" b="0" i="0" u="none" strike="noStrike" kern="1200" baseline="0" dirty="0" smtClean="0">
                <a:solidFill>
                  <a:schemeClr val="tx1"/>
                </a:solidFill>
                <a:effectLst/>
                <a:latin typeface="Century Gothic" panose="020B0502020202020204" pitchFamily="34" charset="0"/>
                <a:ea typeface="+mn-ea"/>
                <a:cs typeface="+mn-cs"/>
              </a:rPr>
              <a:t> value generated by the engagement in question spur follow-on sale of </a:t>
            </a:r>
            <a:r>
              <a:rPr lang="en-US" sz="800" b="1" i="0" u="none" strike="noStrike" kern="1200" baseline="0" dirty="0" err="1" smtClean="0">
                <a:solidFill>
                  <a:schemeClr val="tx1"/>
                </a:solidFill>
                <a:effectLst/>
                <a:latin typeface="Century Gothic" panose="020B0502020202020204" pitchFamily="34" charset="0"/>
                <a:ea typeface="+mn-ea"/>
                <a:cs typeface="+mn-cs"/>
              </a:rPr>
              <a:t>TCore</a:t>
            </a:r>
            <a:r>
              <a:rPr lang="en-US" sz="800" b="1" i="0" u="none" strike="noStrike" kern="1200" baseline="0" dirty="0" smtClean="0">
                <a:solidFill>
                  <a:schemeClr val="tx1"/>
                </a:solidFill>
                <a:effectLst/>
                <a:latin typeface="Century Gothic" panose="020B0502020202020204" pitchFamily="34" charset="0"/>
                <a:ea typeface="+mn-ea"/>
                <a:cs typeface="+mn-cs"/>
              </a:rPr>
              <a:t> or Teradata solutions</a:t>
            </a:r>
            <a:r>
              <a:rPr lang="en-US" sz="800" b="0" i="0" u="none" strike="noStrike" kern="1200" baseline="0" dirty="0" smtClean="0">
                <a:solidFill>
                  <a:schemeClr val="tx1"/>
                </a:solidFill>
                <a:effectLst/>
                <a:latin typeface="Century Gothic" panose="020B0502020202020204" pitchFamily="34" charset="0"/>
                <a:ea typeface="+mn-ea"/>
                <a:cs typeface="+mn-cs"/>
              </a:rPr>
              <a:t>? If so, which solutions and for what estimated revenue amount?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About the customer – </a:t>
            </a:r>
            <a:r>
              <a:rPr lang="en-US" sz="800" b="0" i="0" u="none" strike="noStrike" kern="1200" dirty="0" smtClean="0">
                <a:solidFill>
                  <a:schemeClr val="tx1"/>
                </a:solidFill>
                <a:effectLst/>
                <a:latin typeface="Century Gothic" panose="020B0502020202020204" pitchFamily="34" charset="0"/>
                <a:ea typeface="+mn-ea"/>
                <a:cs typeface="+mn-cs"/>
              </a:rPr>
              <a:t>consider this optional but please share anything which</a:t>
            </a:r>
            <a:r>
              <a:rPr lang="en-US" sz="800" b="0" i="0" u="none" strike="noStrike" kern="1200" baseline="0" dirty="0" smtClean="0">
                <a:solidFill>
                  <a:schemeClr val="tx1"/>
                </a:solidFill>
                <a:effectLst/>
                <a:latin typeface="Century Gothic" panose="020B0502020202020204" pitchFamily="34" charset="0"/>
                <a:ea typeface="+mn-ea"/>
                <a:cs typeface="+mn-cs"/>
              </a:rPr>
              <a:t> you have at the ready.</a:t>
            </a:r>
            <a:br>
              <a:rPr lang="en-US" sz="800" b="0" i="0" u="none" strike="noStrike" kern="1200" baseline="0" dirty="0" smtClean="0">
                <a:solidFill>
                  <a:schemeClr val="tx1"/>
                </a:solidFill>
                <a:effectLst/>
                <a:latin typeface="Century Gothic" panose="020B0502020202020204" pitchFamily="34" charset="0"/>
                <a:ea typeface="+mn-ea"/>
                <a:cs typeface="+mn-cs"/>
              </a:rPr>
            </a:br>
            <a:r>
              <a:rPr lang="en-US" sz="800" b="0" i="0" u="none" strike="noStrike" kern="1200" baseline="0" dirty="0" smtClean="0">
                <a:solidFill>
                  <a:schemeClr val="tx1"/>
                </a:solidFill>
                <a:effectLst/>
                <a:latin typeface="Century Gothic" panose="020B0502020202020204" pitchFamily="34" charset="0"/>
                <a:ea typeface="+mn-ea"/>
                <a:cs typeface="+mn-cs"/>
              </a:rPr>
              <a:t>(Size, account type, location, industry, KPIs)</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Links to further information (internal, external)</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Competition and why did we win the project? </a:t>
            </a:r>
            <a:r>
              <a:rPr lang="en-US" sz="800" b="0" i="0" u="none" strike="noStrike" kern="1200" dirty="0" smtClean="0">
                <a:solidFill>
                  <a:schemeClr val="tx1"/>
                </a:solidFill>
                <a:effectLst/>
                <a:latin typeface="Century Gothic" panose="020B0502020202020204" pitchFamily="34" charset="0"/>
                <a:ea typeface="+mn-ea"/>
                <a:cs typeface="+mn-cs"/>
              </a:rPr>
              <a:t>Which</a:t>
            </a:r>
            <a:r>
              <a:rPr lang="en-US" sz="800" b="0" i="0" u="none" strike="noStrike" kern="1200" baseline="0" dirty="0" smtClean="0">
                <a:solidFill>
                  <a:schemeClr val="tx1"/>
                </a:solidFill>
                <a:effectLst/>
                <a:latin typeface="Century Gothic" panose="020B0502020202020204" pitchFamily="34" charset="0"/>
                <a:ea typeface="+mn-ea"/>
                <a:cs typeface="+mn-cs"/>
              </a:rPr>
              <a:t> vendors and solutions (or internal analytics teams) did we compete with? How did we prove the superiority of our capabilities?</a:t>
            </a:r>
            <a:endParaRPr lang="en-GB" sz="800" b="0" i="0" u="none" strike="noStrike" kern="1200" dirty="0" smtClean="0">
              <a:solidFill>
                <a:schemeClr val="tx1"/>
              </a:solidFill>
              <a:effectLst/>
              <a:latin typeface="Century Gothic" panose="020B0502020202020204" pitchFamily="34" charset="0"/>
              <a:ea typeface="+mn-ea"/>
              <a:cs typeface="+mn-cs"/>
            </a:endParaRPr>
          </a:p>
          <a:p>
            <a:pPr marL="0" indent="0">
              <a:buNone/>
            </a:pPr>
            <a:endParaRPr lang="en-US" sz="800" dirty="0">
              <a:solidFill>
                <a:srgbClr val="505050"/>
              </a:solidFill>
            </a:endParaRPr>
          </a:p>
        </p:txBody>
      </p:sp>
    </p:spTree>
    <p:extLst>
      <p:ext uri="{BB962C8B-B14F-4D97-AF65-F5344CB8AC3E}">
        <p14:creationId xmlns:p14="http://schemas.microsoft.com/office/powerpoint/2010/main" val="733029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userDrawn="1"/>
        </p:nvGrpSpPr>
        <p:grpSpPr bwMode="auto">
          <a:xfrm>
            <a:off x="7772400" y="4762918"/>
            <a:ext cx="914400" cy="204717"/>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54125"/>
            <a:ext cx="2438400" cy="3210015"/>
          </a:xfrm>
        </p:spPr>
        <p:txBody>
          <a:bodyPr/>
          <a:lstStyle/>
          <a:p>
            <a:r>
              <a:rPr lang="en-US" smtClean="0"/>
              <a:t>Drag picture to placeholder or click icon to add</a:t>
            </a:r>
            <a:endParaRPr lang="en-US" dirty="0"/>
          </a:p>
        </p:txBody>
      </p:sp>
      <p:sp>
        <p:nvSpPr>
          <p:cNvPr id="15" name="Content Placeholder 2"/>
          <p:cNvSpPr>
            <a:spLocks noGrp="1"/>
          </p:cNvSpPr>
          <p:nvPr>
            <p:ph idx="12"/>
          </p:nvPr>
        </p:nvSpPr>
        <p:spPr bwMode="gray">
          <a:xfrm>
            <a:off x="3352800" y="1267716"/>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a:xfrm>
            <a:off x="457200" y="320038"/>
            <a:ext cx="8229600" cy="719053"/>
          </a:xfrm>
        </p:spPr>
        <p:txBody>
          <a:bodyPr/>
          <a:lstStyle/>
          <a:p>
            <a:r>
              <a:rPr lang="en-US" smtClean="0"/>
              <a:t>Click to edit Master title style</a:t>
            </a:r>
            <a:endParaRPr lang="en-US"/>
          </a:p>
        </p:txBody>
      </p:sp>
      <p:sp>
        <p:nvSpPr>
          <p:cNvPr id="9" name="Text Placeholder 8"/>
          <p:cNvSpPr>
            <a:spLocks noGrp="1"/>
          </p:cNvSpPr>
          <p:nvPr>
            <p:ph type="body" sz="quarter" idx="12"/>
          </p:nvPr>
        </p:nvSpPr>
        <p:spPr>
          <a:xfrm>
            <a:off x="457200" y="731520"/>
            <a:ext cx="8220220" cy="307571"/>
          </a:xfrm>
        </p:spPr>
        <p:txBody>
          <a:bodyPr/>
          <a:lstStyle>
            <a:lvl1pPr marL="0" indent="0">
              <a:buNone/>
              <a:defRPr sz="1600">
                <a:solidFill>
                  <a:srgbClr val="5F6062"/>
                </a:solidFill>
              </a:defRPr>
            </a:lvl1pPr>
          </a:lstStyle>
          <a:p>
            <a:pPr lvl="0"/>
            <a:r>
              <a:rPr lang="en-US" smtClean="0"/>
              <a:t>Click to edit Master text styles</a:t>
            </a:r>
          </a:p>
        </p:txBody>
      </p:sp>
    </p:spTree>
    <p:extLst>
      <p:ext uri="{BB962C8B-B14F-4D97-AF65-F5344CB8AC3E}">
        <p14:creationId xmlns:p14="http://schemas.microsoft.com/office/powerpoint/2010/main" val="327067709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2018 Teradata</a:t>
            </a:r>
            <a:endParaRPr lang="en-US" dirty="0" smtClean="0"/>
          </a:p>
        </p:txBody>
      </p:sp>
      <p:grpSp>
        <p:nvGrpSpPr>
          <p:cNvPr id="4" name="Group 3"/>
          <p:cNvGrpSpPr/>
          <p:nvPr userDrawn="1"/>
        </p:nvGrpSpPr>
        <p:grpSpPr>
          <a:xfrm>
            <a:off x="249238" y="1112498"/>
            <a:ext cx="8655050" cy="3567112"/>
            <a:chOff x="249238" y="1112498"/>
            <a:chExt cx="8655050" cy="3567112"/>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Oval 384"/>
            <p:cNvSpPr>
              <a:spLocks noChangeArrowheads="1"/>
            </p:cNvSpPr>
            <p:nvPr userDrawn="1"/>
          </p:nvSpPr>
          <p:spPr bwMode="auto">
            <a:xfrm>
              <a:off x="263077" y="460613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1" name="Picture Placeholder 4"/>
          <p:cNvSpPr>
            <a:spLocks noGrp="1"/>
          </p:cNvSpPr>
          <p:nvPr>
            <p:ph type="pic" sz="quarter" idx="14"/>
          </p:nvPr>
        </p:nvSpPr>
        <p:spPr>
          <a:xfrm>
            <a:off x="0" y="0"/>
            <a:ext cx="2359152"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3" name="Footer Placeholder 2"/>
          <p:cNvSpPr>
            <a:spLocks noGrp="1"/>
          </p:cNvSpPr>
          <p:nvPr>
            <p:ph type="ftr" sz="quarter" idx="20"/>
          </p:nvPr>
        </p:nvSpPr>
        <p:spPr/>
        <p:txBody>
          <a:bodyPr/>
          <a:lstStyle/>
          <a:p>
            <a:endParaRPr lang="en-US" dirty="0" smtClean="0"/>
          </a:p>
        </p:txBody>
      </p:sp>
      <p:sp>
        <p:nvSpPr>
          <p:cNvPr id="8" name="Title 3"/>
          <p:cNvSpPr txBox="1">
            <a:spLocks/>
          </p:cNvSpPr>
          <p:nvPr userDrawn="1"/>
        </p:nvSpPr>
        <p:spPr>
          <a:xfrm>
            <a:off x="2706256" y="316894"/>
            <a:ext cx="4959783" cy="704088"/>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Think Big Analytics Case Study</a:t>
            </a:r>
            <a:endParaRPr lang="en-US" dirty="0"/>
          </a:p>
        </p:txBody>
      </p:sp>
      <p:sp>
        <p:nvSpPr>
          <p:cNvPr id="13" name="Title 3"/>
          <p:cNvSpPr>
            <a:spLocks noGrp="1"/>
          </p:cNvSpPr>
          <p:nvPr>
            <p:ph type="title" hasCustomPrompt="1"/>
          </p:nvPr>
        </p:nvSpPr>
        <p:spPr>
          <a:xfrm>
            <a:off x="2706256" y="1174984"/>
            <a:ext cx="5946642" cy="501915"/>
          </a:xfrm>
        </p:spPr>
        <p:txBody>
          <a:bodyPr anchor="b"/>
          <a:lstStyle>
            <a:lvl1pPr>
              <a:defRPr sz="1800">
                <a:solidFill>
                  <a:schemeClr val="tx1"/>
                </a:solidFill>
              </a:defRPr>
            </a:lvl1pPr>
          </a:lstStyle>
          <a:p>
            <a:r>
              <a:rPr lang="en-US" dirty="0" smtClean="0"/>
              <a:t>Insert case study title</a:t>
            </a:r>
            <a:endParaRPr lang="en-US" dirty="0"/>
          </a:p>
        </p:txBody>
      </p:sp>
      <p:sp>
        <p:nvSpPr>
          <p:cNvPr id="14" name="Text Placeholder 6"/>
          <p:cNvSpPr>
            <a:spLocks noGrp="1"/>
          </p:cNvSpPr>
          <p:nvPr>
            <p:ph type="body" sz="quarter" idx="21" hasCustomPrompt="1"/>
          </p:nvPr>
        </p:nvSpPr>
        <p:spPr>
          <a:xfrm>
            <a:off x="2700338" y="1866900"/>
            <a:ext cx="5967412" cy="2784475"/>
          </a:xfrm>
        </p:spPr>
        <p:txBody>
          <a:bodyPr/>
          <a:lstStyle>
            <a:lvl1pPr marL="0" indent="0">
              <a:lnSpc>
                <a:spcPct val="130000"/>
              </a:lnSpc>
              <a:spcBef>
                <a:spcPts val="0"/>
              </a:spcBef>
              <a:spcAft>
                <a:spcPts val="1000"/>
              </a:spcAft>
              <a:buNone/>
              <a:defRPr sz="1200"/>
            </a:lvl1pPr>
            <a:lvl2pPr marL="228600" indent="0">
              <a:lnSpc>
                <a:spcPct val="130000"/>
              </a:lnSpc>
              <a:spcBef>
                <a:spcPts val="0"/>
              </a:spcBef>
              <a:spcAft>
                <a:spcPts val="1000"/>
              </a:spcAft>
              <a:buNone/>
              <a:defRPr sz="1200"/>
            </a:lvl2pPr>
            <a:lvl3pPr marL="457200" indent="0">
              <a:lnSpc>
                <a:spcPct val="130000"/>
              </a:lnSpc>
              <a:spcBef>
                <a:spcPts val="0"/>
              </a:spcBef>
              <a:spcAft>
                <a:spcPts val="1000"/>
              </a:spcAft>
              <a:buNone/>
              <a:defRPr sz="1200"/>
            </a:lvl3pPr>
            <a:lvl4pPr>
              <a:lnSpc>
                <a:spcPct val="130000"/>
              </a:lnSpc>
              <a:spcBef>
                <a:spcPts val="0"/>
              </a:spcBef>
              <a:spcAft>
                <a:spcPts val="1000"/>
              </a:spcAft>
              <a:buNone/>
              <a:defRPr sz="1200"/>
            </a:lvl4pPr>
            <a:lvl5pPr>
              <a:lnSpc>
                <a:spcPct val="130000"/>
              </a:lnSpc>
              <a:spcBef>
                <a:spcPts val="0"/>
              </a:spcBef>
              <a:spcAft>
                <a:spcPts val="1000"/>
              </a:spcAft>
              <a:buNone/>
              <a:defRPr sz="1200"/>
            </a:lvl5pPr>
          </a:lstStyle>
          <a:p>
            <a:pPr lvl="0">
              <a:lnSpc>
                <a:spcPct val="103000"/>
              </a:lnSpc>
              <a:defRPr/>
            </a:pPr>
            <a:r>
              <a:rPr lang="en-US" dirty="0" smtClean="0"/>
              <a:t>This is placeholder text. This text can be replaced with your own text. </a:t>
            </a:r>
            <a:br>
              <a:rPr lang="en-US" dirty="0" smtClean="0"/>
            </a:br>
            <a:r>
              <a:rPr lang="en-US" dirty="0" smtClean="0"/>
              <a:t>(120 words max)</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_Business Outcome">
    <p:spTree>
      <p:nvGrpSpPr>
        <p:cNvPr id="1" name=""/>
        <p:cNvGrpSpPr/>
        <p:nvPr/>
      </p:nvGrpSpPr>
      <p:grpSpPr>
        <a:xfrm>
          <a:off x="0" y="0"/>
          <a:ext cx="0" cy="0"/>
          <a:chOff x="0" y="0"/>
          <a:chExt cx="0" cy="0"/>
        </a:xfrm>
      </p:grpSpPr>
      <p:sp>
        <p:nvSpPr>
          <p:cNvPr id="2" name="Date Placeholder 1"/>
          <p:cNvSpPr>
            <a:spLocks noGrp="1"/>
          </p:cNvSpPr>
          <p:nvPr>
            <p:ph type="dt" sz="half" idx="16"/>
          </p:nvPr>
        </p:nvSpPr>
        <p:spPr/>
        <p:txBody>
          <a:bodyPr/>
          <a:lstStyle/>
          <a:p>
            <a:r>
              <a:rPr lang="en-US" dirty="0" smtClean="0"/>
              <a:t>© 2018 Teradata</a:t>
            </a:r>
          </a:p>
        </p:txBody>
      </p:sp>
      <p:sp>
        <p:nvSpPr>
          <p:cNvPr id="3" name="Footer Placeholder 2"/>
          <p:cNvSpPr>
            <a:spLocks noGrp="1"/>
          </p:cNvSpPr>
          <p:nvPr>
            <p:ph type="ftr" sz="quarter" idx="17"/>
          </p:nvPr>
        </p:nvSpPr>
        <p:spPr/>
        <p:txBody>
          <a:bodyPr/>
          <a:lstStyle/>
          <a:p>
            <a:endParaRPr lang="en-US" dirty="0" smtClean="0"/>
          </a:p>
        </p:txBody>
      </p:sp>
      <p:sp>
        <p:nvSpPr>
          <p:cNvPr id="7" name="Title 2"/>
          <p:cNvSpPr>
            <a:spLocks noGrp="1"/>
          </p:cNvSpPr>
          <p:nvPr>
            <p:ph type="title"/>
          </p:nvPr>
        </p:nvSpPr>
        <p:spPr>
          <a:xfrm>
            <a:off x="457201" y="320039"/>
            <a:ext cx="8229600" cy="704088"/>
          </a:xfrm>
        </p:spPr>
        <p:txBody>
          <a:bodyPr/>
          <a:lstStyle/>
          <a:p>
            <a:r>
              <a:rPr lang="en-US" smtClean="0"/>
              <a:t>Click to edit Master title style</a:t>
            </a:r>
            <a:endParaRPr lang="en-US" dirty="0"/>
          </a:p>
        </p:txBody>
      </p:sp>
      <p:sp>
        <p:nvSpPr>
          <p:cNvPr id="8" name="Text Placeholder 5"/>
          <p:cNvSpPr>
            <a:spLocks noGrp="1"/>
          </p:cNvSpPr>
          <p:nvPr>
            <p:ph type="body" sz="quarter" idx="22"/>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smtClean="0"/>
              <a:t>Click to edit Master text styles</a:t>
            </a:r>
          </a:p>
        </p:txBody>
      </p:sp>
      <p:sp>
        <p:nvSpPr>
          <p:cNvPr id="11" name="Content Placeholder 13"/>
          <p:cNvSpPr>
            <a:spLocks noGrp="1"/>
          </p:cNvSpPr>
          <p:nvPr>
            <p:ph sz="quarter" idx="23" hasCustomPrompt="1"/>
          </p:nvPr>
        </p:nvSpPr>
        <p:spPr>
          <a:xfrm>
            <a:off x="460918"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2" name="Text Placeholder 17"/>
          <p:cNvSpPr>
            <a:spLocks noGrp="1"/>
          </p:cNvSpPr>
          <p:nvPr>
            <p:ph type="body" sz="quarter" idx="26" hasCustomPrompt="1"/>
          </p:nvPr>
        </p:nvSpPr>
        <p:spPr>
          <a:xfrm>
            <a:off x="457200" y="1258736"/>
            <a:ext cx="2560320" cy="225425"/>
          </a:xfrm>
        </p:spPr>
        <p:txBody>
          <a:bodyPr/>
          <a:lstStyle>
            <a:lvl1pPr marL="0" indent="0">
              <a:buNone/>
              <a:defRPr sz="1300" b="1"/>
            </a:lvl1pPr>
          </a:lstStyle>
          <a:p>
            <a:pPr lvl="0"/>
            <a:r>
              <a:rPr lang="en-US" dirty="0" smtClean="0"/>
              <a:t>Business challenge</a:t>
            </a:r>
          </a:p>
        </p:txBody>
      </p:sp>
      <p:sp>
        <p:nvSpPr>
          <p:cNvPr id="13" name="Content Placeholder 13"/>
          <p:cNvSpPr>
            <a:spLocks noGrp="1"/>
          </p:cNvSpPr>
          <p:nvPr>
            <p:ph sz="quarter" idx="27" hasCustomPrompt="1"/>
          </p:nvPr>
        </p:nvSpPr>
        <p:spPr>
          <a:xfrm>
            <a:off x="3283864"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4" name="Text Placeholder 17"/>
          <p:cNvSpPr>
            <a:spLocks noGrp="1"/>
          </p:cNvSpPr>
          <p:nvPr>
            <p:ph type="body" sz="quarter" idx="28" hasCustomPrompt="1"/>
          </p:nvPr>
        </p:nvSpPr>
        <p:spPr>
          <a:xfrm>
            <a:off x="3280146" y="1258736"/>
            <a:ext cx="2560320" cy="225425"/>
          </a:xfrm>
        </p:spPr>
        <p:txBody>
          <a:bodyPr/>
          <a:lstStyle>
            <a:lvl1pPr marL="0" indent="0">
              <a:buNone/>
              <a:defRPr sz="1300" b="1"/>
            </a:lvl1pPr>
          </a:lstStyle>
          <a:p>
            <a:pPr lvl="0"/>
            <a:r>
              <a:rPr lang="en-US" dirty="0" smtClean="0"/>
              <a:t>Solution</a:t>
            </a:r>
          </a:p>
        </p:txBody>
      </p:sp>
      <p:sp>
        <p:nvSpPr>
          <p:cNvPr id="15" name="Content Placeholder 13"/>
          <p:cNvSpPr>
            <a:spLocks noGrp="1"/>
          </p:cNvSpPr>
          <p:nvPr>
            <p:ph sz="quarter" idx="29" hasCustomPrompt="1"/>
          </p:nvPr>
        </p:nvSpPr>
        <p:spPr>
          <a:xfrm>
            <a:off x="6106809"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6" name="Text Placeholder 17"/>
          <p:cNvSpPr>
            <a:spLocks noGrp="1"/>
          </p:cNvSpPr>
          <p:nvPr>
            <p:ph type="body" sz="quarter" idx="30" hasCustomPrompt="1"/>
          </p:nvPr>
        </p:nvSpPr>
        <p:spPr>
          <a:xfrm>
            <a:off x="6103091" y="1258736"/>
            <a:ext cx="2560320" cy="225425"/>
          </a:xfrm>
        </p:spPr>
        <p:txBody>
          <a:bodyPr/>
          <a:lstStyle>
            <a:lvl1pPr marL="0" indent="0">
              <a:buNone/>
              <a:defRPr sz="1300" b="1"/>
            </a:lvl1pPr>
          </a:lstStyle>
          <a:p>
            <a:pPr lvl="0"/>
            <a:r>
              <a:rPr lang="en-US" dirty="0" smtClean="0"/>
              <a:t>Benefits</a:t>
            </a:r>
          </a:p>
        </p:txBody>
      </p:sp>
      <p:cxnSp>
        <p:nvCxnSpPr>
          <p:cNvPr id="18" name="Shape 239"/>
          <p:cNvCxnSpPr/>
          <p:nvPr userDrawn="1"/>
        </p:nvCxnSpPr>
        <p:spPr>
          <a:xfrm>
            <a:off x="462203" y="3784600"/>
            <a:ext cx="8256347" cy="0"/>
          </a:xfrm>
          <a:prstGeom prst="straightConnector1">
            <a:avLst/>
          </a:prstGeom>
          <a:noFill/>
          <a:ln w="6350" cap="flat" cmpd="sng">
            <a:solidFill>
              <a:srgbClr val="BFBFBF"/>
            </a:solidFill>
            <a:prstDash val="solid"/>
            <a:round/>
            <a:headEnd type="none" w="med" len="med"/>
            <a:tailEnd type="none" w="med" len="med"/>
          </a:ln>
        </p:spPr>
      </p:cxnSp>
      <p:sp>
        <p:nvSpPr>
          <p:cNvPr id="19" name="object 4"/>
          <p:cNvSpPr txBox="1">
            <a:spLocks/>
          </p:cNvSpPr>
          <p:nvPr userDrawn="1"/>
        </p:nvSpPr>
        <p:spPr>
          <a:xfrm>
            <a:off x="1049373" y="4566429"/>
            <a:ext cx="7555675" cy="179536"/>
          </a:xfrm>
          <a:prstGeom prst="rect">
            <a:avLst/>
          </a:prstGeom>
          <a:ln>
            <a:noFill/>
          </a:ln>
        </p:spPr>
        <p:txBody>
          <a:bodyPr vert="horz" wrap="square" lIns="0" tIns="0" rIns="0" bIns="0" rtlCol="0">
            <a:spAutoFit/>
          </a:bodyPr>
          <a:lstStyle>
            <a:lvl1pPr marL="180975" indent="-180975" algn="l" defTabSz="914400" rtl="0" eaLnBrk="1" latinLnBrk="0" hangingPunct="1">
              <a:lnSpc>
                <a:spcPct val="90000"/>
              </a:lnSpc>
              <a:spcBef>
                <a:spcPts val="0"/>
              </a:spcBef>
              <a:spcAft>
                <a:spcPts val="1000"/>
              </a:spcAft>
              <a:buFont typeface="Century Gothic" panose="020B0502020202020204" pitchFamily="34" charset="0"/>
              <a:buChar char="▪"/>
              <a:defRPr sz="2200" kern="1200">
                <a:solidFill>
                  <a:schemeClr val="tx1"/>
                </a:solidFill>
                <a:latin typeface="+mn-lt"/>
                <a:ea typeface="+mn-ea"/>
                <a:cs typeface="+mn-cs"/>
              </a:defRPr>
            </a:lvl1pPr>
            <a:lvl2pPr marL="720000" indent="-270000" algn="l" defTabSz="914400" rtl="0" eaLnBrk="1" latinLnBrk="0" hangingPunct="1">
              <a:lnSpc>
                <a:spcPct val="90000"/>
              </a:lnSpc>
              <a:spcBef>
                <a:spcPts val="0"/>
              </a:spcBef>
              <a:spcAft>
                <a:spcPts val="1000"/>
              </a:spcAft>
              <a:buFont typeface="Century Gothic" panose="020B0502020202020204" pitchFamily="34" charset="0"/>
              <a:buChar char="―"/>
              <a:defRPr sz="2000" kern="1200">
                <a:solidFill>
                  <a:schemeClr val="tx1"/>
                </a:solidFill>
                <a:latin typeface="+mn-lt"/>
                <a:ea typeface="+mn-ea"/>
                <a:cs typeface="+mn-cs"/>
              </a:defRPr>
            </a:lvl2pPr>
            <a:lvl3pPr marL="1080000" indent="-270000" algn="l" defTabSz="914400" rtl="0" eaLnBrk="1" latinLnBrk="0" hangingPunct="1">
              <a:lnSpc>
                <a:spcPct val="90000"/>
              </a:lnSpc>
              <a:spcBef>
                <a:spcPts val="0"/>
              </a:spcBef>
              <a:spcAft>
                <a:spcPts val="1000"/>
              </a:spcAft>
              <a:buFont typeface="Century Gothic" panose="020B0502020202020204" pitchFamily="34" charset="0"/>
              <a:buChar char="―"/>
              <a:defRPr sz="1800" kern="1200">
                <a:solidFill>
                  <a:schemeClr val="tx1"/>
                </a:solidFill>
                <a:latin typeface="+mn-lt"/>
                <a:ea typeface="+mn-ea"/>
                <a:cs typeface="+mn-cs"/>
              </a:defRPr>
            </a:lvl3pPr>
            <a:lvl4pPr marL="144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4pPr>
            <a:lvl5pPr marL="180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 b="1" spc="-8" dirty="0" smtClean="0">
                <a:solidFill>
                  <a:schemeClr val="accent1"/>
                </a:solidFill>
                <a:cs typeface="Calibri"/>
              </a:rPr>
              <a:t>VELOCITY</a:t>
            </a:r>
            <a:r>
              <a:rPr lang="en-US" sz="1000" baseline="30000" dirty="0" smtClean="0">
                <a:solidFill>
                  <a:schemeClr val="accent1"/>
                </a:solidFill>
              </a:rPr>
              <a:t>™</a:t>
            </a:r>
            <a:r>
              <a:rPr lang="en-US" sz="1000" b="1" spc="-8" dirty="0" smtClean="0">
                <a:solidFill>
                  <a:schemeClr val="accent1"/>
                </a:solidFill>
                <a:cs typeface="Calibri"/>
              </a:rPr>
              <a:t> </a:t>
            </a:r>
            <a:r>
              <a:rPr lang="en-US" sz="1000" spc="-8" dirty="0">
                <a:solidFill>
                  <a:schemeClr val="accent1"/>
                </a:solidFill>
                <a:cs typeface="Calibri"/>
              </a:rPr>
              <a:t>–</a:t>
            </a:r>
            <a:r>
              <a:rPr lang="en-US" sz="1000" b="1" spc="-8" dirty="0">
                <a:solidFill>
                  <a:schemeClr val="accent1"/>
                </a:solidFill>
                <a:cs typeface="Calibri"/>
              </a:rPr>
              <a:t> </a:t>
            </a:r>
            <a:r>
              <a:rPr lang="en-US" sz="1000" spc="-8" dirty="0">
                <a:solidFill>
                  <a:schemeClr val="accent1"/>
                </a:solidFill>
                <a:cs typeface="Calibri"/>
              </a:rPr>
              <a:t>Analytics Ops </a:t>
            </a:r>
            <a:endParaRPr lang="en-US" sz="1000" dirty="0">
              <a:solidFill>
                <a:schemeClr val="accent1"/>
              </a:solidFill>
              <a:cs typeface="Calibri-Light"/>
            </a:endParaRPr>
          </a:p>
        </p:txBody>
      </p:sp>
      <p:cxnSp>
        <p:nvCxnSpPr>
          <p:cNvPr id="20" name="Shape 239"/>
          <p:cNvCxnSpPr/>
          <p:nvPr userDrawn="1"/>
        </p:nvCxnSpPr>
        <p:spPr>
          <a:xfrm>
            <a:off x="454949" y="4438650"/>
            <a:ext cx="8263691" cy="0"/>
          </a:xfrm>
          <a:prstGeom prst="straightConnector1">
            <a:avLst/>
          </a:prstGeom>
          <a:noFill/>
          <a:ln w="6350" cap="flat" cmpd="sng">
            <a:solidFill>
              <a:srgbClr val="BFBFBF"/>
            </a:solidFill>
            <a:prstDash val="solid"/>
            <a:round/>
            <a:headEnd type="none" w="med" len="med"/>
            <a:tailEnd type="none" w="med" len="med"/>
          </a:ln>
        </p:spPr>
      </p:cxnSp>
      <p:sp>
        <p:nvSpPr>
          <p:cNvPr id="21" name="Picture Placeholder 32"/>
          <p:cNvSpPr>
            <a:spLocks noGrp="1"/>
          </p:cNvSpPr>
          <p:nvPr>
            <p:ph type="pic" sz="quarter" idx="31"/>
          </p:nvPr>
        </p:nvSpPr>
        <p:spPr>
          <a:xfrm>
            <a:off x="453115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2" name="Picture Placeholder 32"/>
          <p:cNvSpPr>
            <a:spLocks noGrp="1"/>
          </p:cNvSpPr>
          <p:nvPr>
            <p:ph type="pic" sz="quarter" idx="32"/>
          </p:nvPr>
        </p:nvSpPr>
        <p:spPr>
          <a:xfrm>
            <a:off x="5586167"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3" name="Picture Placeholder 32"/>
          <p:cNvSpPr>
            <a:spLocks noGrp="1"/>
          </p:cNvSpPr>
          <p:nvPr>
            <p:ph type="pic" sz="quarter" idx="33"/>
          </p:nvPr>
        </p:nvSpPr>
        <p:spPr>
          <a:xfrm>
            <a:off x="6641184"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4" name="Picture Placeholder 32"/>
          <p:cNvSpPr>
            <a:spLocks noGrp="1"/>
          </p:cNvSpPr>
          <p:nvPr>
            <p:ph type="pic" sz="quarter" idx="34"/>
          </p:nvPr>
        </p:nvSpPr>
        <p:spPr>
          <a:xfrm>
            <a:off x="769620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5" name="Text Placeholder 17"/>
          <p:cNvSpPr>
            <a:spLocks noGrp="1"/>
          </p:cNvSpPr>
          <p:nvPr>
            <p:ph type="body" sz="quarter" idx="35" hasCustomPrompt="1"/>
          </p:nvPr>
        </p:nvSpPr>
        <p:spPr>
          <a:xfrm>
            <a:off x="457200" y="3907746"/>
            <a:ext cx="2670048" cy="225425"/>
          </a:xfrm>
        </p:spPr>
        <p:txBody>
          <a:bodyPr/>
          <a:lstStyle>
            <a:lvl1pPr marL="0" indent="0">
              <a:buNone/>
              <a:defRPr sz="1100" b="1"/>
            </a:lvl1pPr>
          </a:lstStyle>
          <a:p>
            <a:pPr lvl="0"/>
            <a:r>
              <a:rPr lang="en-US" dirty="0" smtClean="0"/>
              <a:t>Tools and Technologies</a:t>
            </a:r>
          </a:p>
        </p:txBody>
      </p:sp>
      <p:sp>
        <p:nvSpPr>
          <p:cNvPr id="30" name="Picture Placeholder 32"/>
          <p:cNvSpPr>
            <a:spLocks noGrp="1"/>
          </p:cNvSpPr>
          <p:nvPr>
            <p:ph type="pic" sz="quarter" idx="13"/>
          </p:nvPr>
        </p:nvSpPr>
        <p:spPr>
          <a:xfrm>
            <a:off x="3476133"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_Engagement">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endParaRPr lang="en-US" dirty="0"/>
          </a:p>
        </p:txBody>
      </p:sp>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8" name="Title 2"/>
          <p:cNvSpPr>
            <a:spLocks noGrp="1"/>
          </p:cNvSpPr>
          <p:nvPr>
            <p:ph type="title" hasCustomPrompt="1"/>
          </p:nvPr>
        </p:nvSpPr>
        <p:spPr>
          <a:xfrm>
            <a:off x="457201" y="320039"/>
            <a:ext cx="8229600" cy="704088"/>
          </a:xfrm>
        </p:spPr>
        <p:txBody>
          <a:bodyPr/>
          <a:lstStyle/>
          <a:p>
            <a:r>
              <a:rPr lang="en-US" dirty="0" smtClean="0"/>
              <a:t>Engagement Information</a:t>
            </a:r>
            <a:endParaRPr lang="en-US" dirty="0"/>
          </a:p>
        </p:txBody>
      </p:sp>
      <p:sp>
        <p:nvSpPr>
          <p:cNvPr id="12" name="Text Placeholder 5"/>
          <p:cNvSpPr>
            <a:spLocks noGrp="1"/>
          </p:cNvSpPr>
          <p:nvPr>
            <p:ph type="body" sz="quarter" idx="22" hasCustomPrompt="1"/>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dirty="0" smtClean="0"/>
              <a:t>Internal use only</a:t>
            </a:r>
          </a:p>
        </p:txBody>
      </p:sp>
      <p:sp>
        <p:nvSpPr>
          <p:cNvPr id="13" name="Table Placeholder 7"/>
          <p:cNvSpPr>
            <a:spLocks noGrp="1"/>
          </p:cNvSpPr>
          <p:nvPr>
            <p:ph type="tbl" sz="quarter" idx="23"/>
          </p:nvPr>
        </p:nvSpPr>
        <p:spPr>
          <a:xfrm>
            <a:off x="462912" y="1331304"/>
            <a:ext cx="8308026" cy="3428022"/>
          </a:xfrm>
        </p:spPr>
        <p:txBody>
          <a:bodyPr/>
          <a:lstStyle/>
          <a:p>
            <a:r>
              <a:rPr lang="en-US" smtClean="0"/>
              <a:t>Click icon to add table</a:t>
            </a:r>
            <a:endParaRPr lang="en-US" dirty="0"/>
          </a:p>
        </p:txBody>
      </p:sp>
      <p:sp>
        <p:nvSpPr>
          <p:cNvPr id="14" name="Text Placeholder 14"/>
          <p:cNvSpPr>
            <a:spLocks noGrp="1"/>
          </p:cNvSpPr>
          <p:nvPr>
            <p:ph type="body" sz="quarter" idx="24" hasCustomPrompt="1"/>
          </p:nvPr>
        </p:nvSpPr>
        <p:spPr>
          <a:xfrm>
            <a:off x="466150"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Project fields</a:t>
            </a:r>
            <a:endParaRPr lang="en-US" dirty="0"/>
          </a:p>
        </p:txBody>
      </p:sp>
      <p:sp>
        <p:nvSpPr>
          <p:cNvPr id="15" name="Text Placeholder 14"/>
          <p:cNvSpPr>
            <a:spLocks noGrp="1"/>
          </p:cNvSpPr>
          <p:nvPr>
            <p:ph type="body" sz="quarter" idx="25" hasCustomPrompt="1"/>
          </p:nvPr>
        </p:nvSpPr>
        <p:spPr>
          <a:xfrm>
            <a:off x="2824325"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Your answers HERE</a:t>
            </a:r>
            <a:endParaRPr lang="en-US" dirty="0"/>
          </a:p>
        </p:txBody>
      </p:sp>
    </p:spTree>
    <p:extLst>
      <p:ext uri="{BB962C8B-B14F-4D97-AF65-F5344CB8AC3E}">
        <p14:creationId xmlns:p14="http://schemas.microsoft.com/office/powerpoint/2010/main" val="148863671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0" hasCustomPrompt="1"/>
          </p:nvPr>
        </p:nvSpPr>
        <p:spPr>
          <a:xfrm>
            <a:off x="606546" y="1930979"/>
            <a:ext cx="2489367" cy="1679478"/>
          </a:xfrm>
        </p:spPr>
        <p:txBody>
          <a:bodyPr anchor="ctr"/>
          <a:lstStyle>
            <a:lvl1pPr marL="0" indent="0" algn="ctr">
              <a:buNone/>
              <a:defRPr/>
            </a:lvl1pPr>
          </a:lstStyle>
          <a:p>
            <a:r>
              <a:rPr lang="en-US" dirty="0"/>
              <a:t>Logo</a:t>
            </a:r>
          </a:p>
        </p:txBody>
      </p: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Think Big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5" name="Rectangle 4"/>
          <p:cNvSpPr/>
          <p:nvPr userDrawn="1"/>
        </p:nvSpPr>
        <p:spPr>
          <a:xfrm>
            <a:off x="292149" y="4603138"/>
            <a:ext cx="554504" cy="540362"/>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4" name="Rectangle 13"/>
          <p:cNvSpPr/>
          <p:nvPr userDrawn="1"/>
        </p:nvSpPr>
        <p:spPr>
          <a:xfrm>
            <a:off x="146430" y="4632951"/>
            <a:ext cx="765807" cy="275378"/>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nvGrpSpPr>
          <p:cNvPr id="26" name="Group 25"/>
          <p:cNvGrpSpPr>
            <a:grpSpLocks noChangeAspect="1"/>
          </p:cNvGrpSpPr>
          <p:nvPr userDrawn="1"/>
        </p:nvGrpSpPr>
        <p:grpSpPr>
          <a:xfrm>
            <a:off x="875768" y="1941321"/>
            <a:ext cx="1953158" cy="1662303"/>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10172038"/>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smtClean="0"/>
              <a:t>Drag picture to placeholder or click icon to add</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smtClean="0"/>
              <a:t>Click to edit Master text styles</a:t>
            </a:r>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3">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Rectangle 1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userDrawn="1"/>
        </p:nvSpPr>
        <p:spPr>
          <a:xfrm>
            <a:off x="3740117"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14" name="Straight Connector 13"/>
          <p:cNvCxnSpPr/>
          <p:nvPr userDrawn="1"/>
        </p:nvCxnSpPr>
        <p:spPr>
          <a:xfrm>
            <a:off x="3372636"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1"/>
          </p:nvPr>
        </p:nvSpPr>
        <p:spPr>
          <a:xfrm>
            <a:off x="3813699"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6" name="Text Placeholder 4"/>
          <p:cNvSpPr>
            <a:spLocks noGrp="1"/>
          </p:cNvSpPr>
          <p:nvPr>
            <p:ph type="body" sz="quarter" idx="12" hasCustomPrompt="1"/>
          </p:nvPr>
        </p:nvSpPr>
        <p:spPr>
          <a:xfrm>
            <a:off x="3817487"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17" name="TextBox 16"/>
          <p:cNvSpPr txBox="1"/>
          <p:nvPr userDrawn="1"/>
        </p:nvSpPr>
        <p:spPr>
          <a:xfrm>
            <a:off x="3716317"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0" name="TextBox 19"/>
          <p:cNvSpPr txBox="1"/>
          <p:nvPr userDrawn="1"/>
        </p:nvSpPr>
        <p:spPr>
          <a:xfrm>
            <a:off x="79971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1" name="TextBox 20"/>
          <p:cNvSpPr txBox="1"/>
          <p:nvPr userDrawn="1"/>
        </p:nvSpPr>
        <p:spPr>
          <a:xfrm>
            <a:off x="82980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25" name="Text Placeholder 4"/>
          <p:cNvSpPr>
            <a:spLocks noGrp="1"/>
          </p:cNvSpPr>
          <p:nvPr>
            <p:ph type="body" sz="quarter" idx="13"/>
          </p:nvPr>
        </p:nvSpPr>
        <p:spPr>
          <a:xfrm>
            <a:off x="897095" y="1761324"/>
            <a:ext cx="2029968"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30" name="Straight Connector 29"/>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4"/>
          <p:cNvSpPr>
            <a:spLocks noGrp="1"/>
          </p:cNvSpPr>
          <p:nvPr>
            <p:ph type="body" sz="quarter" idx="14" hasCustomPrompt="1"/>
          </p:nvPr>
        </p:nvSpPr>
        <p:spPr>
          <a:xfrm>
            <a:off x="914401" y="4009719"/>
            <a:ext cx="2015658"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2" name="TextBox 31"/>
          <p:cNvSpPr txBox="1"/>
          <p:nvPr userDrawn="1"/>
        </p:nvSpPr>
        <p:spPr>
          <a:xfrm>
            <a:off x="661588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33" name="Straight Connector 32"/>
          <p:cNvCxnSpPr/>
          <p:nvPr userDrawn="1"/>
        </p:nvCxnSpPr>
        <p:spPr>
          <a:xfrm>
            <a:off x="6248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
          <p:cNvSpPr>
            <a:spLocks noGrp="1"/>
          </p:cNvSpPr>
          <p:nvPr>
            <p:ph type="body" sz="quarter" idx="15"/>
          </p:nvPr>
        </p:nvSpPr>
        <p:spPr>
          <a:xfrm>
            <a:off x="6689463"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35" name="Text Placeholder 4"/>
          <p:cNvSpPr>
            <a:spLocks noGrp="1"/>
          </p:cNvSpPr>
          <p:nvPr>
            <p:ph type="body" sz="quarter" idx="16" hasCustomPrompt="1"/>
          </p:nvPr>
        </p:nvSpPr>
        <p:spPr>
          <a:xfrm>
            <a:off x="6693251"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6" name="TextBox 35"/>
          <p:cNvSpPr txBox="1"/>
          <p:nvPr userDrawn="1"/>
        </p:nvSpPr>
        <p:spPr>
          <a:xfrm>
            <a:off x="659208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452357426"/>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11" name="Rectangle 10"/>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TextBox 11"/>
          <p:cNvSpPr txBox="1"/>
          <p:nvPr userDrawn="1"/>
        </p:nvSpPr>
        <p:spPr>
          <a:xfrm>
            <a:off x="83796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13" name="TextBox 12"/>
          <p:cNvSpPr txBox="1"/>
          <p:nvPr userDrawn="1"/>
        </p:nvSpPr>
        <p:spPr>
          <a:xfrm>
            <a:off x="86805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14" name="Text Placeholder 4"/>
          <p:cNvSpPr>
            <a:spLocks noGrp="1"/>
          </p:cNvSpPr>
          <p:nvPr>
            <p:ph type="body" sz="quarter" idx="11"/>
          </p:nvPr>
        </p:nvSpPr>
        <p:spPr>
          <a:xfrm>
            <a:off x="897095" y="1761324"/>
            <a:ext cx="7436597"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16" name="Straight Connector 15"/>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15" name="Group 14"/>
          <p:cNvGrpSpPr>
            <a:grpSpLocks noChangeAspect="1"/>
          </p:cNvGrpSpPr>
          <p:nvPr userDrawn="1"/>
        </p:nvGrpSpPr>
        <p:grpSpPr bwMode="auto">
          <a:xfrm>
            <a:off x="7744121" y="4659439"/>
            <a:ext cx="1056208" cy="236465"/>
            <a:chOff x="5137" y="4139"/>
            <a:chExt cx="335" cy="75"/>
          </a:xfrm>
          <a:solidFill>
            <a:schemeClr val="bg1"/>
          </a:solidFill>
        </p:grpSpPr>
        <p:sp>
          <p:nvSpPr>
            <p:cNvPr id="16" name="Freeform 1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a:grpSpLocks noChangeAspect="1"/>
          </p:cNvGrpSpPr>
          <p:nvPr userDrawn="1"/>
        </p:nvGrpSpPr>
        <p:grpSpPr>
          <a:xfrm>
            <a:off x="407627" y="4544786"/>
            <a:ext cx="547941" cy="466344"/>
            <a:chOff x="1408113" y="415925"/>
            <a:chExt cx="7974012" cy="6786563"/>
          </a:xfrm>
          <a:solidFill>
            <a:schemeClr val="bg1"/>
          </a:solidFill>
        </p:grpSpPr>
        <p:sp>
          <p:nvSpPr>
            <p:cNvPr id="38"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73090319"/>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305" name="Group 304"/>
          <p:cNvGrpSpPr>
            <a:grpSpLocks noChangeAspect="1"/>
          </p:cNvGrpSpPr>
          <p:nvPr userDrawn="1"/>
        </p:nvGrpSpPr>
        <p:grpSpPr bwMode="auto">
          <a:xfrm>
            <a:off x="7744121" y="4659439"/>
            <a:ext cx="1056208" cy="236465"/>
            <a:chOff x="5137" y="4139"/>
            <a:chExt cx="335" cy="75"/>
          </a:xfrm>
          <a:solidFill>
            <a:schemeClr val="bg1"/>
          </a:solidFill>
        </p:grpSpPr>
        <p:sp>
          <p:nvSpPr>
            <p:cNvPr id="306" name="Freeform 30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a:grpSpLocks noChangeAspect="1"/>
          </p:cNvGrpSpPr>
          <p:nvPr userDrawn="1"/>
        </p:nvGrpSpPr>
        <p:grpSpPr>
          <a:xfrm>
            <a:off x="407627" y="4544786"/>
            <a:ext cx="547941" cy="466344"/>
            <a:chOff x="1408113" y="415925"/>
            <a:chExt cx="7974012" cy="6786563"/>
          </a:xfrm>
          <a:solidFill>
            <a:schemeClr val="bg1"/>
          </a:solidFill>
        </p:grpSpPr>
        <p:sp>
          <p:nvSpPr>
            <p:cNvPr id="319"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0"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1"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2"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3"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5412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4" name="Footer Placeholder 3"/>
          <p:cNvSpPr>
            <a:spLocks noGrp="1"/>
          </p:cNvSpPr>
          <p:nvPr>
            <p:ph type="ftr" sz="quarter" idx="15"/>
          </p:nvPr>
        </p:nvSpPr>
        <p:spPr/>
        <p:txBody>
          <a:bodyPr/>
          <a:lstStyle/>
          <a:p>
            <a:endParaRPr lang="en-US" dirty="0" smtClean="0"/>
          </a:p>
        </p:txBody>
      </p:sp>
      <p:sp>
        <p:nvSpPr>
          <p:cNvPr id="7" name="Title 6"/>
          <p:cNvSpPr>
            <a:spLocks noGrp="1"/>
          </p:cNvSpPr>
          <p:nvPr>
            <p:ph type="title"/>
          </p:nvPr>
        </p:nvSpPr>
        <p:spPr>
          <a:xfrm>
            <a:off x="4802908" y="320039"/>
            <a:ext cx="3883891" cy="7102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2"/>
          </p:nvPr>
        </p:nvSpPr>
        <p:spPr>
          <a:xfrm>
            <a:off x="457200" y="731519"/>
            <a:ext cx="8255000" cy="296025"/>
          </a:xfrm>
        </p:spPr>
        <p:txBody>
          <a:bodyPr/>
          <a:lstStyle>
            <a:lvl1pPr marL="0" indent="0">
              <a:buNone/>
              <a:defRPr sz="1600">
                <a:solidFill>
                  <a:schemeClr val="accent6"/>
                </a:solidFill>
              </a:defRPr>
            </a:lvl1pPr>
          </a:lstStyle>
          <a:p>
            <a:pPr lvl="0"/>
            <a:r>
              <a:rPr lang="en-US" smtClean="0"/>
              <a:t>Click to edit Master text styles</a:t>
            </a:r>
          </a:p>
        </p:txBody>
      </p:sp>
    </p:spTree>
    <p:extLst>
      <p:ext uri="{BB962C8B-B14F-4D97-AF65-F5344CB8AC3E}">
        <p14:creationId xmlns:p14="http://schemas.microsoft.com/office/powerpoint/2010/main" val="343659263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54125"/>
            <a:ext cx="3886200" cy="3248664"/>
          </a:xfrm>
        </p:spPr>
        <p:txBody>
          <a:bodyPr/>
          <a:lstStyle/>
          <a:p>
            <a:r>
              <a:rPr lang="en-US" smtClean="0"/>
              <a:t>Drag picture to placeholder or click icon to add</a:t>
            </a:r>
            <a:endParaRPr lang="en-US" dirty="0"/>
          </a:p>
        </p:txBody>
      </p:sp>
      <p:sp>
        <p:nvSpPr>
          <p:cNvPr id="3" name="Content Placeholder 2"/>
          <p:cNvSpPr>
            <a:spLocks noGrp="1"/>
          </p:cNvSpPr>
          <p:nvPr>
            <p:ph idx="1"/>
          </p:nvPr>
        </p:nvSpPr>
        <p:spPr bwMode="gray">
          <a:xfrm>
            <a:off x="457200" y="1262063"/>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54125"/>
            <a:ext cx="3886200" cy="339725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5412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8"/>
          </p:nvPr>
        </p:nvSpPr>
        <p:spPr/>
        <p:txBody>
          <a:bodyPr/>
          <a:lstStyle/>
          <a:p>
            <a:r>
              <a:rPr lang="en-US" smtClean="0"/>
              <a:t>© 2018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3"/>
          </p:nvPr>
        </p:nvSpPr>
        <p:spPr/>
        <p:txBody>
          <a:bodyPr/>
          <a:lstStyle/>
          <a:p>
            <a:r>
              <a:rPr lang="en-US" smtClean="0"/>
              <a:t>© 2018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62062"/>
            <a:ext cx="2438400" cy="3195090"/>
          </a:xfrm>
        </p:spPr>
        <p:txBody>
          <a:bodyPr/>
          <a:lstStyle/>
          <a:p>
            <a:r>
              <a:rPr lang="en-US" smtClean="0"/>
              <a:t>Drag picture to placeholder or click icon to add</a:t>
            </a:r>
            <a:endParaRPr lang="en-US"/>
          </a:p>
        </p:txBody>
      </p:sp>
      <p:sp>
        <p:nvSpPr>
          <p:cNvPr id="3" name="Content Placeholder 2"/>
          <p:cNvSpPr>
            <a:spLocks noGrp="1"/>
          </p:cNvSpPr>
          <p:nvPr>
            <p:ph idx="1"/>
          </p:nvPr>
        </p:nvSpPr>
        <p:spPr bwMode="gray">
          <a:xfrm>
            <a:off x="457200" y="1254125"/>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7101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02645"/>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‹Nr.›</a:t>
            </a:fld>
            <a:endParaRPr lang="en-US" sz="850" dirty="0">
              <a:solidFill>
                <a:schemeClr val="bg2">
                  <a:lumMod val="50000"/>
                </a:schemeClr>
              </a:solidFill>
            </a:endParaRPr>
          </a:p>
        </p:txBody>
      </p:sp>
      <p:sp>
        <p:nvSpPr>
          <p:cNvPr id="35" name="Title Placeholder 1"/>
          <p:cNvSpPr>
            <a:spLocks noGrp="1"/>
          </p:cNvSpPr>
          <p:nvPr>
            <p:ph type="title"/>
          </p:nvPr>
        </p:nvSpPr>
        <p:spPr>
          <a:xfrm>
            <a:off x="457200" y="320039"/>
            <a:ext cx="8229600" cy="70408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2" name="Date Placeholder 1"/>
          <p:cNvSpPr>
            <a:spLocks noGrp="1"/>
          </p:cNvSpPr>
          <p:nvPr>
            <p:ph type="dt" sz="half" idx="2"/>
          </p:nvPr>
        </p:nvSpPr>
        <p:spPr>
          <a:xfrm>
            <a:off x="94680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dirty="0" smtClean="0"/>
              <a:t>© 2018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a:grpSpLocks noChangeAspect="1"/>
          </p:cNvGrpSpPr>
          <p:nvPr userDrawn="1"/>
        </p:nvGrpSpPr>
        <p:grpSpPr>
          <a:xfrm>
            <a:off x="434975" y="4627908"/>
            <a:ext cx="483489" cy="411480"/>
            <a:chOff x="1371600" y="366713"/>
            <a:chExt cx="8058150" cy="6858000"/>
          </a:xfrm>
        </p:grpSpPr>
        <p:grpSp>
          <p:nvGrpSpPr>
            <p:cNvPr id="60" name="Group 59"/>
            <p:cNvGrpSpPr/>
            <p:nvPr/>
          </p:nvGrpSpPr>
          <p:grpSpPr>
            <a:xfrm>
              <a:off x="1404938" y="2673350"/>
              <a:ext cx="6823075" cy="1520825"/>
              <a:chOff x="1404938" y="2673350"/>
              <a:chExt cx="6823075" cy="1520825"/>
            </a:xfrm>
          </p:grpSpPr>
          <p:sp>
            <p:nvSpPr>
              <p:cNvPr id="79"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1" name="Group 60"/>
            <p:cNvGrpSpPr/>
            <p:nvPr/>
          </p:nvGrpSpPr>
          <p:grpSpPr>
            <a:xfrm>
              <a:off x="1371600" y="366713"/>
              <a:ext cx="8058150" cy="6858000"/>
              <a:chOff x="1371600" y="366713"/>
              <a:chExt cx="8058150" cy="6858000"/>
            </a:xfrm>
            <a:solidFill>
              <a:schemeClr val="accent1"/>
            </a:solidFill>
          </p:grpSpPr>
          <p:sp>
            <p:nvSpPr>
              <p:cNvPr id="74"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2" name="Group 61"/>
            <p:cNvGrpSpPr/>
            <p:nvPr/>
          </p:nvGrpSpPr>
          <p:grpSpPr>
            <a:xfrm>
              <a:off x="2471738" y="4781550"/>
              <a:ext cx="4884737" cy="479425"/>
              <a:chOff x="2471738" y="4781550"/>
              <a:chExt cx="4884737" cy="479425"/>
            </a:xfrm>
          </p:grpSpPr>
          <p:sp>
            <p:nvSpPr>
              <p:cNvPr id="63"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721" r:id="rId5"/>
    <p:sldLayoutId id="2147483658" r:id="rId6"/>
    <p:sldLayoutId id="2147483709" r:id="rId7"/>
    <p:sldLayoutId id="2147483659" r:id="rId8"/>
    <p:sldLayoutId id="2147483662" r:id="rId9"/>
    <p:sldLayoutId id="2147483663" r:id="rId10"/>
    <p:sldLayoutId id="2147483654" r:id="rId11"/>
    <p:sldLayoutId id="2147483722" r:id="rId12"/>
    <p:sldLayoutId id="2147483715" r:id="rId13"/>
    <p:sldLayoutId id="2147483655" r:id="rId14"/>
    <p:sldLayoutId id="2147483670" r:id="rId15"/>
    <p:sldLayoutId id="2147483710" r:id="rId16"/>
    <p:sldLayoutId id="2147483711" r:id="rId17"/>
    <p:sldLayoutId id="2147483716" r:id="rId18"/>
    <p:sldLayoutId id="2147483725" r:id="rId19"/>
    <p:sldLayoutId id="2147483723" r:id="rId20"/>
    <p:sldLayoutId id="2147483719" r:id="rId21"/>
    <p:sldLayoutId id="2147483660" r:id="rId22"/>
    <p:sldLayoutId id="2147483724" r:id="rId23"/>
    <p:sldLayoutId id="2147483720" r:id="rId24"/>
    <p:sldLayoutId id="2147483714" r:id="rId25"/>
    <p:sldLayoutId id="2147483661" r:id="rId26"/>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mailto:Andrea.Stamas@Teradata.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7.xml"/><Relationship Id="rId3"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6384"/>
            <a:ext cx="9144000" cy="5156269"/>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err="1" smtClean="0"/>
              <a:t>iTeam</a:t>
            </a:r>
            <a:r>
              <a:rPr lang="en-US" dirty="0"/>
              <a:t> </a:t>
            </a:r>
            <a:r>
              <a:rPr lang="en-US" dirty="0" smtClean="0"/>
              <a:t>- U.S. Crime Activities Evaluation</a:t>
            </a:r>
            <a:endParaRPr lang="en-US" dirty="0" smtClean="0"/>
          </a:p>
          <a:p>
            <a:pPr lvl="1"/>
            <a:r>
              <a:rPr lang="en-US" dirty="0" smtClean="0"/>
              <a:t>Statistics Services and more</a:t>
            </a:r>
          </a:p>
          <a:p>
            <a:pPr lvl="2"/>
            <a:r>
              <a:rPr lang="en-US" b="0" dirty="0" smtClean="0"/>
              <a:t>Presenter </a:t>
            </a:r>
            <a:r>
              <a:rPr lang="en-US" b="0" dirty="0" smtClean="0"/>
              <a:t>Name, Presenter Title</a:t>
            </a:r>
          </a:p>
          <a:p>
            <a:pPr lvl="3"/>
            <a:r>
              <a:rPr lang="en-US" dirty="0" smtClean="0"/>
              <a:t>20/04/2018</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a:grpSpLocks noChangeAspect="1"/>
          </p:cNvGrpSpPr>
          <p:nvPr/>
        </p:nvGrpSpPr>
        <p:grpSpPr>
          <a:xfrm>
            <a:off x="458426" y="4401911"/>
            <a:ext cx="676868" cy="576072"/>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9758011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6384"/>
            <a:ext cx="9144000" cy="5156269"/>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smtClean="0"/>
              <a:t>Presentation Title</a:t>
            </a:r>
          </a:p>
          <a:p>
            <a:pPr lvl="1"/>
            <a:r>
              <a:rPr lang="en-US" dirty="0" smtClean="0"/>
              <a:t>Subtitle</a:t>
            </a:r>
          </a:p>
          <a:p>
            <a:pPr lvl="2"/>
            <a:r>
              <a:rPr lang="en-US" b="0" dirty="0" smtClean="0"/>
              <a:t>Presenter Name, Presenter Title</a:t>
            </a:r>
          </a:p>
          <a:p>
            <a:pPr lvl="3"/>
            <a:r>
              <a:rPr lang="en-US" dirty="0" smtClean="0"/>
              <a:t>Date</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a:grpSpLocks noChangeAspect="1"/>
          </p:cNvGrpSpPr>
          <p:nvPr/>
        </p:nvGrpSpPr>
        <p:grpSpPr>
          <a:xfrm>
            <a:off x="458426" y="4401911"/>
            <a:ext cx="676868" cy="576072"/>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5"/>
            <a:r>
              <a:rPr lang="en-US" smtClean="0"/>
              <a:t>Fonts</a:t>
            </a:r>
          </a:p>
          <a:p>
            <a:pPr lvl="3"/>
            <a:r>
              <a:rPr lang="en-US" smtClean="0"/>
              <a:t>Standard layouts</a:t>
            </a:r>
          </a:p>
          <a:p>
            <a:pPr lvl="3"/>
            <a:r>
              <a:rPr lang="en-US" smtClean="0"/>
              <a:t>Optional layouts</a:t>
            </a:r>
          </a:p>
          <a:p>
            <a:pPr lvl="3"/>
            <a:r>
              <a:rPr lang="en-US" smtClean="0"/>
              <a:t>Tables and charts</a:t>
            </a:r>
          </a:p>
          <a:p>
            <a:endParaRPr lang="en-US" dirty="0"/>
          </a:p>
        </p:txBody>
      </p:sp>
      <p:sp>
        <p:nvSpPr>
          <p:cNvPr id="4" name="Title 3"/>
          <p:cNvSpPr>
            <a:spLocks noGrp="1"/>
          </p:cNvSpPr>
          <p:nvPr>
            <p:ph type="title"/>
          </p:nvPr>
        </p:nvSpPr>
        <p:spPr/>
        <p:txBody>
          <a:bodyPr/>
          <a:lstStyle/>
          <a:p>
            <a:r>
              <a:rPr lang="en-US" smtClean="0"/>
              <a:t>Agenda</a:t>
            </a:r>
            <a:endParaRPr lang="en-US" dirty="0"/>
          </a:p>
        </p:txBody>
      </p:sp>
      <p:pic>
        <p:nvPicPr>
          <p:cNvPr id="8" name="Picture Placeholder 7" descr="TB-1020-L.jpg"/>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1077427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dirty="0" smtClean="0"/>
              <a:t>Title and Content</a:t>
            </a:r>
            <a:endParaRPr lang="en-US" dirty="0"/>
          </a:p>
        </p:txBody>
      </p:sp>
      <p:sp>
        <p:nvSpPr>
          <p:cNvPr id="8" name="Text Placeholder 7"/>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131406728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8"/>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32724321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49853678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51021795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2" name="Content Placeholder 1"/>
          <p:cNvSpPr>
            <a:spLocks noGrp="1"/>
          </p:cNvSpPr>
          <p:nvPr>
            <p:ph idx="12"/>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Date Placeholder 5"/>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4658678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8" name="Content Placeholder 7"/>
          <p:cNvSpPr>
            <a:spLocks noGrp="1"/>
          </p:cNvSpPr>
          <p:nvPr>
            <p:ph idx="1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19" name="Content Placeholder 18"/>
          <p:cNvSpPr>
            <a:spLocks noGrp="1"/>
          </p:cNvSpPr>
          <p:nvPr>
            <p:ph idx="12"/>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Title and Three-Column Content</a:t>
            </a:r>
            <a:endParaRPr lang="en-US" dirty="0"/>
          </a:p>
        </p:txBody>
      </p:sp>
    </p:spTree>
    <p:extLst>
      <p:ext uri="{BB962C8B-B14F-4D97-AF65-F5344CB8AC3E}">
        <p14:creationId xmlns:p14="http://schemas.microsoft.com/office/powerpoint/2010/main" val="398620757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8" name="Title 7"/>
          <p:cNvSpPr>
            <a:spLocks noGrp="1"/>
          </p:cNvSpPr>
          <p:nvPr>
            <p:ph type="title"/>
          </p:nvPr>
        </p:nvSpPr>
        <p:spPr/>
        <p:txBody>
          <a:bodyPr/>
          <a:lstStyle/>
          <a:p>
            <a:r>
              <a:rPr lang="en-US" smtClean="0"/>
              <a:t>Title Only</a:t>
            </a:r>
            <a:endParaRPr lang="en-US" dirty="0"/>
          </a:p>
        </p:txBody>
      </p:sp>
      <p:sp>
        <p:nvSpPr>
          <p:cNvPr id="2" name="Text Placeholder 1"/>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271630547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3536501" y="2383670"/>
            <a:ext cx="2071000" cy="492443"/>
          </a:xfrm>
          <a:prstGeom prst="rect">
            <a:avLst/>
          </a:prstGeom>
          <a:noFill/>
        </p:spPr>
        <p:txBody>
          <a:bodyPr wrap="none" rtlCol="0">
            <a:spAutoFit/>
          </a:bodyPr>
          <a:lstStyle/>
          <a:p>
            <a:pPr algn="ctr">
              <a:lnSpc>
                <a:spcPct val="110000"/>
              </a:lnSpc>
              <a:spcBef>
                <a:spcPts val="200"/>
              </a:spcBef>
              <a:spcAft>
                <a:spcPts val="200"/>
              </a:spcAft>
            </a:pPr>
            <a:r>
              <a:rPr lang="en-US" sz="2400" dirty="0" smtClean="0">
                <a:solidFill>
                  <a:schemeClr val="accent1"/>
                </a:solidFill>
              </a:rPr>
              <a:t>Blank Layout</a:t>
            </a:r>
            <a:endParaRPr lang="en-US" sz="2400" dirty="0">
              <a:solidFill>
                <a:schemeClr val="accent1"/>
              </a:solidFill>
            </a:endParaRPr>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46659405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3"/>
            <a:r>
              <a:rPr lang="en-US" dirty="0" smtClean="0"/>
              <a:t>Motivation</a:t>
            </a:r>
          </a:p>
          <a:p>
            <a:pPr lvl="3"/>
            <a:r>
              <a:rPr lang="en-US" dirty="0" smtClean="0"/>
              <a:t>Key Questions</a:t>
            </a:r>
            <a:endParaRPr lang="en-US" dirty="0" smtClean="0"/>
          </a:p>
          <a:p>
            <a:pPr lvl="3"/>
            <a:r>
              <a:rPr lang="en-US" dirty="0" smtClean="0"/>
              <a:t>Milestones</a:t>
            </a:r>
          </a:p>
          <a:p>
            <a:pPr lvl="3"/>
            <a:r>
              <a:rPr lang="en-US" dirty="0" smtClean="0"/>
              <a:t>Data Sources</a:t>
            </a:r>
          </a:p>
          <a:p>
            <a:pPr lvl="3"/>
            <a:r>
              <a:rPr lang="en-US" dirty="0" smtClean="0"/>
              <a:t>Draft Architecture</a:t>
            </a:r>
            <a:endParaRPr lang="en-US" dirty="0" smtClean="0"/>
          </a:p>
          <a:p>
            <a:endParaRPr lang="en-US" dirty="0"/>
          </a:p>
        </p:txBody>
      </p:sp>
      <p:sp>
        <p:nvSpPr>
          <p:cNvPr id="4" name="Title 3"/>
          <p:cNvSpPr>
            <a:spLocks noGrp="1"/>
          </p:cNvSpPr>
          <p:nvPr>
            <p:ph type="title"/>
          </p:nvPr>
        </p:nvSpPr>
        <p:spPr/>
        <p:txBody>
          <a:bodyPr/>
          <a:lstStyle/>
          <a:p>
            <a:r>
              <a:rPr lang="en-US" smtClean="0"/>
              <a:t>Agenda</a:t>
            </a:r>
            <a:endParaRPr lang="en-US" dirty="0"/>
          </a:p>
        </p:txBody>
      </p:sp>
      <p:pic>
        <p:nvPicPr>
          <p:cNvPr id="8" name="Picture Placeholder 7" descr="TB-1020-L.jpg"/>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7970628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Case Study Template Instructions </a:t>
            </a:r>
          </a:p>
        </p:txBody>
      </p:sp>
      <p:sp>
        <p:nvSpPr>
          <p:cNvPr id="4" name="TextBox 3"/>
          <p:cNvSpPr txBox="1"/>
          <p:nvPr/>
        </p:nvSpPr>
        <p:spPr>
          <a:xfrm>
            <a:off x="649607" y="109284"/>
            <a:ext cx="7871208" cy="254557"/>
          </a:xfrm>
          <a:prstGeom prst="rect">
            <a:avLst/>
          </a:prstGeom>
          <a:noFill/>
        </p:spPr>
        <p:txBody>
          <a:bodyPr wrap="square" rtlCol="0">
            <a:spAutoFit/>
          </a:bodyPr>
          <a:lstStyle/>
          <a:p>
            <a:pPr>
              <a:lnSpc>
                <a:spcPct val="95000"/>
              </a:lnSpc>
              <a:spcBef>
                <a:spcPts val="1000"/>
              </a:spcBef>
            </a:pPr>
            <a:r>
              <a:rPr lang="en-US" sz="1100" i="1" dirty="0">
                <a:solidFill>
                  <a:schemeClr val="bg1"/>
                </a:solidFill>
              </a:rPr>
              <a:t>Delete this slide before creating your presentation.</a:t>
            </a:r>
            <a:endParaRPr lang="en-US" sz="11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8361824"/>
              </p:ext>
            </p:extLst>
          </p:nvPr>
        </p:nvGraphicFramePr>
        <p:xfrm>
          <a:off x="355601" y="3272062"/>
          <a:ext cx="8483600" cy="1586611"/>
        </p:xfrm>
        <a:graphic>
          <a:graphicData uri="http://schemas.openxmlformats.org/drawingml/2006/table">
            <a:tbl>
              <a:tblPr firstRow="1" bandRow="1">
                <a:tableStyleId>{5C22544A-7EE6-4342-B048-85BDC9FD1C3A}</a:tableStyleId>
              </a:tblPr>
              <a:tblGrid>
                <a:gridCol w="4160590"/>
                <a:gridCol w="4323010"/>
              </a:tblGrid>
              <a:tr h="370840">
                <a:tc>
                  <a:txBody>
                    <a:bodyPr/>
                    <a:lstStyle/>
                    <a:p>
                      <a:pPr>
                        <a:lnSpc>
                          <a:spcPct val="95000"/>
                        </a:lnSpc>
                        <a:spcBef>
                          <a:spcPts val="1000"/>
                        </a:spcBef>
                      </a:pPr>
                      <a:r>
                        <a:rPr lang="en-US" sz="1050" b="1" dirty="0" smtClean="0">
                          <a:solidFill>
                            <a:schemeClr val="bg1"/>
                          </a:solidFill>
                        </a:rPr>
                        <a:t>Purpose: </a:t>
                      </a:r>
                      <a:r>
                        <a:rPr lang="en-US" sz="1050" b="0" dirty="0" smtClean="0">
                          <a:solidFill>
                            <a:schemeClr val="bg1"/>
                          </a:solidFill>
                        </a:rPr>
                        <a:t>This template is designed to help you develop slides that succinctly tell the story of how Think Big Analytics helped our client solve data and analytic challenges, in terms most relevant to the business audience, while also equipping Teradata colleagues with insight into key success factors. </a:t>
                      </a:r>
                    </a:p>
                    <a:p>
                      <a:pPr>
                        <a:lnSpc>
                          <a:spcPct val="95000"/>
                        </a:lnSpc>
                        <a:spcBef>
                          <a:spcPts val="1000"/>
                        </a:spcBef>
                      </a:pPr>
                      <a:r>
                        <a:rPr lang="en-US" sz="1050" b="1" dirty="0" smtClean="0">
                          <a:solidFill>
                            <a:schemeClr val="bg1"/>
                          </a:solidFill>
                        </a:rPr>
                        <a:t>Mandatory Content: </a:t>
                      </a:r>
                      <a:r>
                        <a:rPr lang="en-US" sz="1050" b="0" dirty="0" smtClean="0">
                          <a:solidFill>
                            <a:schemeClr val="bg1"/>
                          </a:solidFill>
                        </a:rPr>
                        <a:t>In order to ensure that we produce a case study meeting minimum quality standards, please be sure to fully complete the</a:t>
                      </a:r>
                      <a:r>
                        <a:rPr lang="en-US" sz="1050" b="0" baseline="0" dirty="0" smtClean="0">
                          <a:solidFill>
                            <a:schemeClr val="bg1"/>
                          </a:solidFill>
                        </a:rPr>
                        <a:t> next three slides (quote slides are optional)</a:t>
                      </a:r>
                      <a:r>
                        <a:rPr lang="en-US" sz="1050" b="0" dirty="0" smtClean="0">
                          <a:solidFill>
                            <a:schemeClr val="bg1"/>
                          </a:solidFill>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5000"/>
                        </a:lnSpc>
                        <a:spcBef>
                          <a:spcPts val="1000"/>
                        </a:spcBef>
                      </a:pPr>
                      <a:r>
                        <a:rPr lang="en-US" sz="1050" b="1" dirty="0" smtClean="0">
                          <a:solidFill>
                            <a:schemeClr val="bg1"/>
                          </a:solidFill>
                        </a:rPr>
                        <a:t>Additional Instructions: </a:t>
                      </a:r>
                      <a:r>
                        <a:rPr lang="en-US" sz="1050" b="0" dirty="0" smtClean="0">
                          <a:solidFill>
                            <a:schemeClr val="bg1"/>
                          </a:solidFill>
                        </a:rPr>
                        <a:t>Please review the notes section of each slide for further explanations of the requested material.</a:t>
                      </a:r>
                    </a:p>
                    <a:p>
                      <a:pPr>
                        <a:lnSpc>
                          <a:spcPct val="95000"/>
                        </a:lnSpc>
                        <a:spcBef>
                          <a:spcPts val="1000"/>
                        </a:spcBef>
                      </a:pPr>
                      <a:r>
                        <a:rPr lang="en-US" sz="1050" b="1" dirty="0" smtClean="0">
                          <a:solidFill>
                            <a:schemeClr val="bg1"/>
                          </a:solidFill>
                        </a:rPr>
                        <a:t>Key Contact(s) for the Case Study:  </a:t>
                      </a:r>
                      <a:r>
                        <a:rPr lang="en-US" sz="1050" b="0" dirty="0" smtClean="0">
                          <a:solidFill>
                            <a:schemeClr val="bg1"/>
                          </a:solidFill>
                        </a:rPr>
                        <a:t>We recommend starting with outreach to the engagement lead; in that individual’s absence, reach out to the Account Executive</a:t>
                      </a:r>
                    </a:p>
                    <a:p>
                      <a:pPr>
                        <a:lnSpc>
                          <a:spcPct val="95000"/>
                        </a:lnSpc>
                        <a:spcBef>
                          <a:spcPts val="1000"/>
                        </a:spcBef>
                      </a:pPr>
                      <a:r>
                        <a:rPr lang="en-US" sz="1050" b="1" dirty="0" smtClean="0">
                          <a:solidFill>
                            <a:schemeClr val="bg1"/>
                          </a:solidFill>
                        </a:rPr>
                        <a:t>Contact</a:t>
                      </a:r>
                      <a:r>
                        <a:rPr lang="en-US" sz="1050" b="0" dirty="0" smtClean="0">
                          <a:solidFill>
                            <a:schemeClr val="bg1"/>
                          </a:solidFill>
                        </a:rPr>
                        <a:t> for questions about this template:  </a:t>
                      </a:r>
                      <a:br>
                        <a:rPr lang="en-US" sz="1050" b="0" dirty="0" smtClean="0">
                          <a:solidFill>
                            <a:schemeClr val="bg1"/>
                          </a:solidFill>
                        </a:rPr>
                      </a:br>
                      <a:r>
                        <a:rPr lang="en-US" sz="1050" b="0" dirty="0" smtClean="0">
                          <a:solidFill>
                            <a:schemeClr val="bg1"/>
                          </a:solidFill>
                          <a:hlinkClick r:id="rId3"/>
                        </a:rPr>
                        <a:t>Andrea.Stamas@Teradata.com</a:t>
                      </a:r>
                      <a:r>
                        <a:rPr lang="en-US" sz="1050" b="0" dirty="0" smtClean="0">
                          <a:solidFill>
                            <a:schemeClr val="bg1"/>
                          </a:solidFill>
                        </a:rPr>
                        <a:t> (Brand Manager, Teradata)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195101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B-1025-L.jpg"/>
          <p:cNvPicPr>
            <a:picLocks noGrp="1" noChangeAspect="1"/>
          </p:cNvPicPr>
          <p:nvPr>
            <p:ph type="pic" sz="quarter" idx="14"/>
          </p:nvPr>
        </p:nvPicPr>
        <p:blipFill>
          <a:blip r:embed="rId3" cstate="print">
            <a:extLst>
              <a:ext uri="{28A0092B-C50C-407E-A947-70E740481C1C}">
                <a14:useLocalDpi xmlns:a14="http://schemas.microsoft.com/office/drawing/2010/main"/>
              </a:ext>
            </a:extLst>
          </a:blip>
          <a:srcRect/>
          <a:stretch>
            <a:fillRect/>
          </a:stretch>
        </p:blipFill>
        <p:spPr>
          <a:xfrm>
            <a:off x="0" y="0"/>
            <a:ext cx="2359152" cy="5143500"/>
          </a:xfrm>
        </p:spPr>
      </p:pic>
      <p:sp>
        <p:nvSpPr>
          <p:cNvPr id="4" name="Date Placeholder 3"/>
          <p:cNvSpPr>
            <a:spLocks noGrp="1"/>
          </p:cNvSpPr>
          <p:nvPr>
            <p:ph type="dt" sz="half" idx="4294967295"/>
          </p:nvPr>
        </p:nvSpPr>
        <p:spPr>
          <a:xfrm>
            <a:off x="452967" y="4916847"/>
            <a:ext cx="1683808" cy="107722"/>
          </a:xfrm>
        </p:spPr>
        <p:txBody>
          <a:bodyPr/>
          <a:lstStyle/>
          <a:p>
            <a:r>
              <a:rPr lang="en-US" smtClean="0"/>
              <a:t>© 2018 Teradata</a:t>
            </a:r>
            <a:endParaRPr lang="en-US" dirty="0" smtClean="0"/>
          </a:p>
        </p:txBody>
      </p:sp>
      <p:sp>
        <p:nvSpPr>
          <p:cNvPr id="10" name="Title 9"/>
          <p:cNvSpPr>
            <a:spLocks noGrp="1"/>
          </p:cNvSpPr>
          <p:nvPr>
            <p:ph type="title"/>
          </p:nvPr>
        </p:nvSpPr>
        <p:spPr/>
        <p:txBody>
          <a:bodyPr/>
          <a:lstStyle/>
          <a:p>
            <a:r>
              <a:rPr lang="en-US" smtClean="0"/>
              <a:t>Case Study Title</a:t>
            </a:r>
            <a:endParaRPr lang="en-US" dirty="0"/>
          </a:p>
        </p:txBody>
      </p:sp>
      <p:sp>
        <p:nvSpPr>
          <p:cNvPr id="12" name="Text Placeholder 11"/>
          <p:cNvSpPr>
            <a:spLocks noGrp="1"/>
          </p:cNvSpPr>
          <p:nvPr>
            <p:ph type="body" sz="quarter" idx="21"/>
          </p:nvPr>
        </p:nvSpPr>
        <p:spPr/>
        <p:txBody>
          <a:bodyPr/>
          <a:lstStyle/>
          <a:p>
            <a:r>
              <a:rPr lang="en-US" smtClean="0"/>
              <a:t>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a:t>
            </a:r>
          </a:p>
          <a:p>
            <a:r>
              <a:rPr lang="en-US" smtClean="0"/>
              <a:t>This is placeholder text. This text can be replaced with your own text. This is </a:t>
            </a:r>
            <a:br>
              <a:rPr lang="en-US" smtClean="0"/>
            </a:br>
            <a:r>
              <a:rPr lang="en-US" smtClean="0"/>
              <a:t>placeholder text. This is placeholder text. This text can be replaced with your own text. This is placeholder text. This text can be replaced with your own text. This is placeholder text. (120 words max)</a:t>
            </a:r>
            <a:endParaRPr lang="en-US" dirty="0"/>
          </a:p>
        </p:txBody>
      </p:sp>
      <p:grpSp>
        <p:nvGrpSpPr>
          <p:cNvPr id="81" name="Group 80"/>
          <p:cNvGrpSpPr>
            <a:grpSpLocks noChangeAspect="1"/>
          </p:cNvGrpSpPr>
          <p:nvPr/>
        </p:nvGrpSpPr>
        <p:grpSpPr>
          <a:xfrm>
            <a:off x="406399" y="4545358"/>
            <a:ext cx="547954" cy="466344"/>
            <a:chOff x="1371600" y="366713"/>
            <a:chExt cx="8058150" cy="6858000"/>
          </a:xfrm>
        </p:grpSpPr>
        <p:grpSp>
          <p:nvGrpSpPr>
            <p:cNvPr id="82" name="Group 81"/>
            <p:cNvGrpSpPr/>
            <p:nvPr/>
          </p:nvGrpSpPr>
          <p:grpSpPr>
            <a:xfrm>
              <a:off x="1404938" y="2673350"/>
              <a:ext cx="6823075" cy="1520825"/>
              <a:chOff x="1404938" y="2673350"/>
              <a:chExt cx="6823075" cy="1520825"/>
            </a:xfrm>
          </p:grpSpPr>
          <p:sp>
            <p:nvSpPr>
              <p:cNvPr id="101"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3" name="Group 82"/>
            <p:cNvGrpSpPr/>
            <p:nvPr/>
          </p:nvGrpSpPr>
          <p:grpSpPr>
            <a:xfrm>
              <a:off x="1371600" y="366713"/>
              <a:ext cx="8058150" cy="6858000"/>
              <a:chOff x="1371600" y="366713"/>
              <a:chExt cx="8058150" cy="6858000"/>
            </a:xfrm>
            <a:solidFill>
              <a:schemeClr val="accent1"/>
            </a:solidFill>
          </p:grpSpPr>
          <p:sp>
            <p:nvSpPr>
              <p:cNvPr id="96"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4" name="Group 83"/>
            <p:cNvGrpSpPr/>
            <p:nvPr/>
          </p:nvGrpSpPr>
          <p:grpSpPr>
            <a:xfrm>
              <a:off x="2471738" y="4781550"/>
              <a:ext cx="4884737" cy="479425"/>
              <a:chOff x="2471738" y="4781550"/>
              <a:chExt cx="4884737" cy="479425"/>
            </a:xfrm>
          </p:grpSpPr>
          <p:sp>
            <p:nvSpPr>
              <p:cNvPr id="85"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86259175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r>
              <a:rPr lang="en-US" smtClean="0"/>
              <a:t>© 2018 Teradata</a:t>
            </a:r>
            <a:endParaRPr lang="en-US" dirty="0" smtClean="0"/>
          </a:p>
        </p:txBody>
      </p:sp>
      <p:sp>
        <p:nvSpPr>
          <p:cNvPr id="22" name="Title 21"/>
          <p:cNvSpPr>
            <a:spLocks noGrp="1"/>
          </p:cNvSpPr>
          <p:nvPr>
            <p:ph type="title"/>
          </p:nvPr>
        </p:nvSpPr>
        <p:spPr/>
        <p:txBody>
          <a:bodyPr/>
          <a:lstStyle/>
          <a:p>
            <a:r>
              <a:rPr lang="en-US" smtClean="0"/>
              <a:t>Insert Business Outcome Driven Title here</a:t>
            </a:r>
            <a:endParaRPr lang="en-US" dirty="0"/>
          </a:p>
        </p:txBody>
      </p:sp>
      <p:sp>
        <p:nvSpPr>
          <p:cNvPr id="10" name="Text Placeholder 9"/>
          <p:cNvSpPr>
            <a:spLocks noGrp="1"/>
          </p:cNvSpPr>
          <p:nvPr>
            <p:ph type="body" sz="quarter" idx="22"/>
          </p:nvPr>
        </p:nvSpPr>
        <p:spPr/>
        <p:txBody>
          <a:bodyPr/>
          <a:lstStyle/>
          <a:p>
            <a:r>
              <a:rPr lang="en-US" smtClean="0"/>
              <a:t>Subhead</a:t>
            </a:r>
            <a:endParaRPr lang="en-US" dirty="0"/>
          </a:p>
        </p:txBody>
      </p:sp>
      <p:sp>
        <p:nvSpPr>
          <p:cNvPr id="38" name="Content Placeholder 37"/>
          <p:cNvSpPr>
            <a:spLocks noGrp="1"/>
          </p:cNvSpPr>
          <p:nvPr>
            <p:ph sz="quarter" idx="23"/>
          </p:nvPr>
        </p:nvSpPr>
        <p:spPr/>
        <p:txBody>
          <a:bodyPr/>
          <a:lstStyle/>
          <a:p>
            <a:pPr lvl="0"/>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endParaRPr lang="en-US" dirty="0"/>
          </a:p>
        </p:txBody>
      </p:sp>
      <p:sp>
        <p:nvSpPr>
          <p:cNvPr id="39" name="Text Placeholder 38"/>
          <p:cNvSpPr>
            <a:spLocks noGrp="1"/>
          </p:cNvSpPr>
          <p:nvPr>
            <p:ph type="body" sz="quarter" idx="26"/>
          </p:nvPr>
        </p:nvSpPr>
        <p:spPr/>
        <p:txBody>
          <a:bodyPr/>
          <a:lstStyle/>
          <a:p>
            <a:r>
              <a:rPr lang="en-US" smtClean="0"/>
              <a:t>Business challenge</a:t>
            </a:r>
            <a:endParaRPr lang="en-US" dirty="0"/>
          </a:p>
        </p:txBody>
      </p:sp>
      <p:sp>
        <p:nvSpPr>
          <p:cNvPr id="40" name="Content Placeholder 39"/>
          <p:cNvSpPr>
            <a:spLocks noGrp="1"/>
          </p:cNvSpPr>
          <p:nvPr>
            <p:ph sz="quarter" idx="27"/>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1" name="Text Placeholder 40"/>
          <p:cNvSpPr>
            <a:spLocks noGrp="1"/>
          </p:cNvSpPr>
          <p:nvPr>
            <p:ph type="body" sz="quarter" idx="28"/>
          </p:nvPr>
        </p:nvSpPr>
        <p:spPr/>
        <p:txBody>
          <a:bodyPr/>
          <a:lstStyle/>
          <a:p>
            <a:r>
              <a:rPr lang="en-US" smtClean="0"/>
              <a:t>Solution</a:t>
            </a:r>
            <a:endParaRPr lang="en-US" dirty="0"/>
          </a:p>
        </p:txBody>
      </p:sp>
      <p:sp>
        <p:nvSpPr>
          <p:cNvPr id="42" name="Content Placeholder 41"/>
          <p:cNvSpPr>
            <a:spLocks noGrp="1"/>
          </p:cNvSpPr>
          <p:nvPr>
            <p:ph sz="quarter" idx="29"/>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3" name="Text Placeholder 42"/>
          <p:cNvSpPr>
            <a:spLocks noGrp="1"/>
          </p:cNvSpPr>
          <p:nvPr>
            <p:ph type="body" sz="quarter" idx="30"/>
          </p:nvPr>
        </p:nvSpPr>
        <p:spPr/>
        <p:txBody>
          <a:bodyPr/>
          <a:lstStyle/>
          <a:p>
            <a:r>
              <a:rPr lang="en-US" smtClean="0"/>
              <a:t>Benefits</a:t>
            </a:r>
            <a:endParaRPr lang="en-US" dirty="0"/>
          </a:p>
        </p:txBody>
      </p:sp>
      <p:sp>
        <p:nvSpPr>
          <p:cNvPr id="90" name="Picture Placeholder 89"/>
          <p:cNvSpPr>
            <a:spLocks noGrp="1"/>
          </p:cNvSpPr>
          <p:nvPr>
            <p:ph type="pic" sz="quarter" idx="31"/>
          </p:nvPr>
        </p:nvSpPr>
        <p:spPr/>
      </p:sp>
      <p:sp>
        <p:nvSpPr>
          <p:cNvPr id="91" name="Picture Placeholder 90"/>
          <p:cNvSpPr>
            <a:spLocks noGrp="1"/>
          </p:cNvSpPr>
          <p:nvPr>
            <p:ph type="pic" sz="quarter" idx="32"/>
          </p:nvPr>
        </p:nvSpPr>
        <p:spPr/>
      </p:sp>
      <p:sp>
        <p:nvSpPr>
          <p:cNvPr id="92" name="Picture Placeholder 91"/>
          <p:cNvSpPr>
            <a:spLocks noGrp="1"/>
          </p:cNvSpPr>
          <p:nvPr>
            <p:ph type="pic" sz="quarter" idx="33"/>
          </p:nvPr>
        </p:nvSpPr>
        <p:spPr/>
      </p:sp>
      <p:sp>
        <p:nvSpPr>
          <p:cNvPr id="93" name="Picture Placeholder 92"/>
          <p:cNvSpPr>
            <a:spLocks noGrp="1"/>
          </p:cNvSpPr>
          <p:nvPr>
            <p:ph type="pic" sz="quarter" idx="34"/>
          </p:nvPr>
        </p:nvSpPr>
        <p:spPr/>
      </p:sp>
      <p:sp>
        <p:nvSpPr>
          <p:cNvPr id="48" name="Text Placeholder 47"/>
          <p:cNvSpPr>
            <a:spLocks noGrp="1"/>
          </p:cNvSpPr>
          <p:nvPr>
            <p:ph type="body" sz="quarter" idx="35"/>
          </p:nvPr>
        </p:nvSpPr>
        <p:spPr/>
        <p:txBody>
          <a:bodyPr/>
          <a:lstStyle/>
          <a:p>
            <a:r>
              <a:rPr lang="en-US" smtClean="0"/>
              <a:t>Tools and Technologies</a:t>
            </a:r>
            <a:endParaRPr lang="en-US" dirty="0"/>
          </a:p>
        </p:txBody>
      </p:sp>
      <p:sp>
        <p:nvSpPr>
          <p:cNvPr id="89" name="Picture Placeholder 88"/>
          <p:cNvSpPr>
            <a:spLocks noGrp="1"/>
          </p:cNvSpPr>
          <p:nvPr>
            <p:ph type="pic" sz="quarter" idx="13"/>
          </p:nvPr>
        </p:nvSpPr>
        <p:spPr/>
      </p:sp>
    </p:spTree>
    <p:extLst>
      <p:ext uri="{BB962C8B-B14F-4D97-AF65-F5344CB8AC3E}">
        <p14:creationId xmlns:p14="http://schemas.microsoft.com/office/powerpoint/2010/main" val="40842210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14" name="Title 13"/>
          <p:cNvSpPr>
            <a:spLocks noGrp="1"/>
          </p:cNvSpPr>
          <p:nvPr>
            <p:ph type="title"/>
          </p:nvPr>
        </p:nvSpPr>
        <p:spPr/>
        <p:txBody>
          <a:bodyPr/>
          <a:lstStyle/>
          <a:p>
            <a:r>
              <a:rPr lang="en-US" dirty="0" smtClean="0"/>
              <a:t>Engagement Information</a:t>
            </a:r>
            <a:endParaRPr lang="en-US" dirty="0"/>
          </a:p>
        </p:txBody>
      </p:sp>
      <p:sp>
        <p:nvSpPr>
          <p:cNvPr id="1158187" name="Text Placeholder 1158186"/>
          <p:cNvSpPr>
            <a:spLocks noGrp="1"/>
          </p:cNvSpPr>
          <p:nvPr>
            <p:ph type="body" sz="quarter" idx="22"/>
          </p:nvPr>
        </p:nvSpPr>
        <p:spPr/>
        <p:txBody>
          <a:bodyPr/>
          <a:lstStyle/>
          <a:p>
            <a:r>
              <a:rPr lang="en-US" smtClean="0"/>
              <a:t>Internal use only</a:t>
            </a:r>
            <a:endParaRPr lang="en-US" dirty="0" smtClean="0"/>
          </a:p>
        </p:txBody>
      </p:sp>
      <p:graphicFrame>
        <p:nvGraphicFramePr>
          <p:cNvPr id="18" name="Table Placeholder 17"/>
          <p:cNvGraphicFramePr>
            <a:graphicFrameLocks noGrp="1"/>
          </p:cNvGraphicFramePr>
          <p:nvPr>
            <p:ph type="tbl" sz="quarter" idx="23"/>
            <p:extLst>
              <p:ext uri="{D42A27DB-BD31-4B8C-83A1-F6EECF244321}">
                <p14:modId xmlns:p14="http://schemas.microsoft.com/office/powerpoint/2010/main" val="4018014058"/>
              </p:ext>
            </p:extLst>
          </p:nvPr>
        </p:nvGraphicFramePr>
        <p:xfrm>
          <a:off x="463550" y="1331914"/>
          <a:ext cx="8307388" cy="3122152"/>
        </p:xfrm>
        <a:graphic>
          <a:graphicData uri="http://schemas.openxmlformats.org/drawingml/2006/table">
            <a:tbl>
              <a:tblPr bandRow="1">
                <a:tableStyleId>{93296810-A885-4BE3-A3E7-6D5BEEA58F35}</a:tableStyleId>
              </a:tblPr>
              <a:tblGrid>
                <a:gridCol w="2330450"/>
                <a:gridCol w="5976938"/>
              </a:tblGrid>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Customer name </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312271">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Account executive and engagement</a:t>
                      </a:r>
                      <a:r>
                        <a:rPr lang="en-US" sz="1000" b="1" baseline="0" dirty="0">
                          <a:effectLst/>
                        </a:rPr>
                        <a:t> lead</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Project start and end date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Customer contact name and role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Engagement code</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baseline="0" dirty="0">
                          <a:effectLst/>
                        </a:rPr>
                        <a:t>Engagement </a:t>
                      </a:r>
                      <a:r>
                        <a:rPr lang="en-US" sz="1000" b="1" kern="1200" baseline="0" dirty="0" smtClean="0">
                          <a:effectLst/>
                        </a:rPr>
                        <a:t>revenue</a:t>
                      </a:r>
                      <a:endParaRPr lang="en-US" sz="1000" b="1"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67476">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New or pull-through projects won </a:t>
                      </a:r>
                      <a:r>
                        <a:rPr lang="en-US" sz="1000" b="1" dirty="0" smtClean="0">
                          <a:solidFill>
                            <a:schemeClr val="tx2"/>
                          </a:solidFill>
                          <a:effectLst/>
                        </a:rPr>
                        <a:t>including </a:t>
                      </a:r>
                      <a:r>
                        <a:rPr lang="en-US" sz="1000" b="1" dirty="0" err="1" smtClean="0">
                          <a:solidFill>
                            <a:schemeClr val="tx2"/>
                          </a:solidFill>
                          <a:effectLst/>
                        </a:rPr>
                        <a:t>TCore</a:t>
                      </a:r>
                      <a:r>
                        <a:rPr lang="en-US" sz="1000" b="1" dirty="0" smtClean="0">
                          <a:solidFill>
                            <a:schemeClr val="tx2"/>
                          </a:solidFill>
                          <a:effectLst/>
                        </a:rPr>
                        <a:t> </a:t>
                      </a:r>
                      <a:r>
                        <a:rPr lang="en-US" sz="1000" b="0" dirty="0">
                          <a:effectLst/>
                        </a:rPr>
                        <a:t>(if applicable)</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Competition</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Reasons for winning the project</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23893">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About the </a:t>
                      </a:r>
                      <a:r>
                        <a:rPr lang="en-US" sz="1000" b="1" kern="1200" dirty="0" smtClean="0">
                          <a:effectLst/>
                        </a:rPr>
                        <a:t>customer</a:t>
                      </a:r>
                      <a:r>
                        <a:rPr lang="en-US" sz="1000" b="1" kern="1200" baseline="0" dirty="0">
                          <a:effectLst/>
                        </a:rPr>
                        <a:t> </a:t>
                      </a:r>
                      <a:r>
                        <a:rPr lang="en-US" sz="1000" b="1" kern="1200" baseline="0" dirty="0" smtClean="0">
                          <a:effectLst/>
                        </a:rPr>
                        <a:t/>
                      </a:r>
                      <a:br>
                        <a:rPr lang="en-US" sz="1000" b="1" kern="1200" baseline="0" dirty="0" smtClean="0">
                          <a:effectLst/>
                        </a:rPr>
                      </a:br>
                      <a:r>
                        <a:rPr lang="en-US" sz="1000" b="0" kern="1200" baseline="0" dirty="0" smtClean="0">
                          <a:effectLst/>
                        </a:rPr>
                        <a:t>(Account </a:t>
                      </a:r>
                      <a:r>
                        <a:rPr lang="en-US" sz="1000" b="0" kern="1200" baseline="0" dirty="0">
                          <a:effectLst/>
                        </a:rPr>
                        <a:t>type, location, industry)</a:t>
                      </a:r>
                      <a:endParaRPr lang="en-US" sz="1000" b="0"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Links to further information </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bl>
          </a:graphicData>
        </a:graphic>
      </p:graphicFrame>
      <p:sp>
        <p:nvSpPr>
          <p:cNvPr id="16" name="Text Placeholder 15"/>
          <p:cNvSpPr>
            <a:spLocks noGrp="1"/>
          </p:cNvSpPr>
          <p:nvPr>
            <p:ph type="body" sz="quarter" idx="24"/>
          </p:nvPr>
        </p:nvSpPr>
        <p:spPr/>
        <p:txBody>
          <a:bodyPr/>
          <a:lstStyle/>
          <a:p>
            <a:endParaRPr lang="en-US"/>
          </a:p>
        </p:txBody>
      </p:sp>
      <p:sp>
        <p:nvSpPr>
          <p:cNvPr id="17" name="Text Placeholder 16"/>
          <p:cNvSpPr>
            <a:spLocks noGrp="1"/>
          </p:cNvSpPr>
          <p:nvPr>
            <p:ph type="body" sz="quarter" idx="25"/>
          </p:nvPr>
        </p:nvSpPr>
        <p:spPr/>
        <p:txBody>
          <a:bodyPr/>
          <a:lstStyle/>
          <a:p>
            <a:endParaRPr lang="en-US"/>
          </a:p>
        </p:txBody>
      </p:sp>
    </p:spTree>
    <p:custDataLst>
      <p:tags r:id="rId1"/>
    </p:custData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Logo</a:t>
            </a:r>
            <a:endParaRPr lang="en-US" dirty="0"/>
          </a:p>
        </p:txBody>
      </p:sp>
      <p:sp>
        <p:nvSpPr>
          <p:cNvPr id="16" name="Picture Placeholder 15"/>
          <p:cNvSpPr>
            <a:spLocks noGrp="1"/>
          </p:cNvSpPr>
          <p:nvPr>
            <p:ph type="pic" sz="quarter" idx="10"/>
          </p:nvPr>
        </p:nvSpPr>
        <p:spPr/>
      </p:sp>
      <p:sp>
        <p:nvSpPr>
          <p:cNvPr id="6" name="Text Placeholder 5"/>
          <p:cNvSpPr>
            <a:spLocks noGrp="1"/>
          </p:cNvSpPr>
          <p:nvPr>
            <p:ph type="body" sz="quarter" idx="11"/>
          </p:nvPr>
        </p:nvSpPr>
        <p:spPr/>
        <p:txBody>
          <a:bodyPr/>
          <a:lstStyle/>
          <a:p>
            <a:r>
              <a:rPr lang="en-US" dirty="0">
                <a:solidFill>
                  <a:srgbClr val="3C3C3B"/>
                </a:solidFill>
              </a:rPr>
              <a:t>Type</a:t>
            </a:r>
            <a:r>
              <a:rPr lang="en-US" dirty="0"/>
              <a:t> </a:t>
            </a:r>
            <a:r>
              <a:rPr lang="en-US" b="0" dirty="0">
                <a:solidFill>
                  <a:schemeClr val="bg1"/>
                </a:solidFill>
              </a:rPr>
              <a:t>quote</a:t>
            </a:r>
            <a:r>
              <a:rPr lang="en-US" dirty="0">
                <a:solidFill>
                  <a:schemeClr val="bg1"/>
                </a:solidFill>
              </a:rPr>
              <a:t> text </a:t>
            </a:r>
            <a:r>
              <a:rPr lang="en-US" dirty="0">
                <a:solidFill>
                  <a:srgbClr val="3C3C3B"/>
                </a:solidFill>
              </a:rPr>
              <a:t>here. Use white text sparingly for emphasis if needed. Use logo for analyst, customer, partner, etc. if available. If not, use next slide.</a:t>
            </a:r>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0845425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Think Big Analytics Icon</a:t>
            </a:r>
            <a:endParaRPr lang="en-US" dirty="0"/>
          </a:p>
        </p:txBody>
      </p:sp>
      <p:sp>
        <p:nvSpPr>
          <p:cNvPr id="6" name="Text Placeholder 5"/>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a:t>
            </a:r>
            <a:r>
              <a:rPr lang="en-US" dirty="0" smtClean="0"/>
              <a:t>white text sparingly for emphasis if needed. Use logo for analyst, customer, partner, etc. if available. If not, use next slide.</a:t>
            </a:r>
            <a:endParaRPr lang="en-US" dirty="0"/>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61786061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5" name="Text Placeholder 4"/>
          <p:cNvSpPr>
            <a:spLocks noGrp="1"/>
          </p:cNvSpPr>
          <p:nvPr>
            <p:ph type="body" sz="quarter" idx="12"/>
          </p:nvPr>
        </p:nvSpPr>
        <p:spPr/>
        <p:txBody>
          <a:bodyPr/>
          <a:lstStyle/>
          <a:p>
            <a:r>
              <a:rPr lang="en-US" smtClean="0"/>
              <a:t>Quote source</a:t>
            </a:r>
            <a:endParaRPr lang="en-US" dirty="0"/>
          </a:p>
        </p:txBody>
      </p:sp>
      <p:sp>
        <p:nvSpPr>
          <p:cNvPr id="6" name="Text Placeholder 5"/>
          <p:cNvSpPr>
            <a:spLocks noGrp="1"/>
          </p:cNvSpPr>
          <p:nvPr>
            <p:ph type="body" sz="quarter" idx="13"/>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7" name="Text Placeholder 6"/>
          <p:cNvSpPr>
            <a:spLocks noGrp="1"/>
          </p:cNvSpPr>
          <p:nvPr>
            <p:ph type="body" sz="quarter" idx="14"/>
          </p:nvPr>
        </p:nvSpPr>
        <p:spPr/>
        <p:txBody>
          <a:bodyPr/>
          <a:lstStyle/>
          <a:p>
            <a:r>
              <a:rPr lang="en-US" smtClean="0"/>
              <a:t>Quote source</a:t>
            </a:r>
            <a:endParaRPr lang="en-US" dirty="0"/>
          </a:p>
        </p:txBody>
      </p:sp>
      <p:sp>
        <p:nvSpPr>
          <p:cNvPr id="8" name="Text Placeholder 7"/>
          <p:cNvSpPr>
            <a:spLocks noGrp="1"/>
          </p:cNvSpPr>
          <p:nvPr>
            <p:ph type="body" sz="quarter" idx="15"/>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9" name="Text Placeholder 8"/>
          <p:cNvSpPr>
            <a:spLocks noGrp="1"/>
          </p:cNvSpPr>
          <p:nvPr>
            <p:ph type="body" sz="quarter" idx="16"/>
          </p:nvPr>
        </p:nvSpPr>
        <p:spPr/>
        <p:txBody>
          <a:bodyPr/>
          <a:lstStyle/>
          <a:p>
            <a:r>
              <a:rPr lang="en-US" smtClean="0"/>
              <a:t>Quote source</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09165530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white text sparingly for </a:t>
            </a:r>
            <a:r>
              <a:rPr lang="en-US" dirty="0" smtClean="0"/>
              <a:t/>
            </a:r>
            <a:br>
              <a:rPr lang="en-US" dirty="0" smtClean="0"/>
            </a:br>
            <a:r>
              <a:rPr lang="en-US" dirty="0" smtClean="0"/>
              <a:t>emphasis </a:t>
            </a:r>
            <a:r>
              <a:rPr lang="en-US" dirty="0"/>
              <a:t>if needed. </a:t>
            </a:r>
          </a:p>
        </p:txBody>
      </p:sp>
      <p:sp>
        <p:nvSpPr>
          <p:cNvPr id="6" name="Text Placeholder 5"/>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4658325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16" name="Title 15"/>
          <p:cNvSpPr>
            <a:spLocks noGrp="1"/>
          </p:cNvSpPr>
          <p:nvPr>
            <p:ph type="title"/>
          </p:nvPr>
        </p:nvSpPr>
        <p:spPr/>
        <p:txBody>
          <a:bodyPr/>
          <a:lstStyle/>
          <a:p>
            <a:r>
              <a:rPr lang="en-US" smtClean="0"/>
              <a:t>Color Palette</a:t>
            </a:r>
            <a:endParaRPr lang="en-US" dirty="0"/>
          </a:p>
        </p:txBody>
      </p:sp>
      <p:sp>
        <p:nvSpPr>
          <p:cNvPr id="49" name="Rectangle 48"/>
          <p:cNvSpPr/>
          <p:nvPr/>
        </p:nvSpPr>
        <p:spPr bwMode="gray">
          <a:xfrm>
            <a:off x="457201" y="1396707"/>
            <a:ext cx="695195" cy="69513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255</a:t>
            </a:r>
          </a:p>
          <a:p>
            <a:r>
              <a:rPr lang="en-US" sz="1400" dirty="0" smtClean="0">
                <a:solidFill>
                  <a:schemeClr val="tx1"/>
                </a:solidFill>
              </a:rPr>
              <a:t>255</a:t>
            </a:r>
          </a:p>
          <a:p>
            <a:r>
              <a:rPr lang="en-US" sz="1400" dirty="0" smtClean="0">
                <a:solidFill>
                  <a:schemeClr val="tx1"/>
                </a:solidFill>
              </a:rPr>
              <a:t>255</a:t>
            </a:r>
            <a:endParaRPr lang="en-US" sz="1400" dirty="0">
              <a:solidFill>
                <a:schemeClr val="tx1"/>
              </a:solidFill>
            </a:endParaRPr>
          </a:p>
        </p:txBody>
      </p:sp>
      <p:sp>
        <p:nvSpPr>
          <p:cNvPr id="50" name="Rectangle 49"/>
          <p:cNvSpPr/>
          <p:nvPr/>
        </p:nvSpPr>
        <p:spPr bwMode="gray">
          <a:xfrm>
            <a:off x="1389189" y="1396707"/>
            <a:ext cx="695195" cy="69513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60</a:t>
            </a:r>
          </a:p>
          <a:p>
            <a:r>
              <a:rPr lang="en-US" sz="1400" dirty="0" smtClean="0"/>
              <a:t>60</a:t>
            </a:r>
          </a:p>
          <a:p>
            <a:r>
              <a:rPr lang="en-US" sz="1400" dirty="0" smtClean="0"/>
              <a:t>59</a:t>
            </a:r>
            <a:endParaRPr lang="en-US" sz="1400" dirty="0"/>
          </a:p>
        </p:txBody>
      </p:sp>
      <p:sp>
        <p:nvSpPr>
          <p:cNvPr id="51" name="Rectangle 50"/>
          <p:cNvSpPr/>
          <p:nvPr/>
        </p:nvSpPr>
        <p:spPr bwMode="gray">
          <a:xfrm>
            <a:off x="2321177" y="1396707"/>
            <a:ext cx="695195" cy="69513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3C3C3B"/>
                </a:solidFill>
              </a:rPr>
              <a:t>216</a:t>
            </a:r>
          </a:p>
          <a:p>
            <a:r>
              <a:rPr lang="en-US" sz="1400" dirty="0" smtClean="0">
                <a:solidFill>
                  <a:srgbClr val="3C3C3B"/>
                </a:solidFill>
              </a:rPr>
              <a:t>216</a:t>
            </a:r>
          </a:p>
          <a:p>
            <a:r>
              <a:rPr lang="en-US" sz="1400" dirty="0" smtClean="0">
                <a:solidFill>
                  <a:srgbClr val="3C3C3B"/>
                </a:solidFill>
              </a:rPr>
              <a:t>216</a:t>
            </a:r>
            <a:endParaRPr lang="en-US" sz="1400" dirty="0">
              <a:solidFill>
                <a:srgbClr val="3C3C3B"/>
              </a:solidFill>
            </a:endParaRPr>
          </a:p>
        </p:txBody>
      </p:sp>
      <p:sp>
        <p:nvSpPr>
          <p:cNvPr id="52" name="Rectangle 51"/>
          <p:cNvSpPr/>
          <p:nvPr/>
        </p:nvSpPr>
        <p:spPr bwMode="gray">
          <a:xfrm>
            <a:off x="3253165" y="1396707"/>
            <a:ext cx="695195" cy="695130"/>
          </a:xfrm>
          <a:prstGeom prst="rect">
            <a:avLst/>
          </a:prstGeom>
          <a:solidFill>
            <a:schemeClr val="accent1"/>
          </a:solidFill>
          <a:ln w="9525">
            <a:noFill/>
            <a:miter lim="800000"/>
            <a:headEnd/>
            <a:tailEnd/>
          </a:ln>
          <a:effectLst/>
        </p:spPr>
        <p:txBody>
          <a:bodyPr wrap="none" anchor="ctr">
            <a:prstTxWarp prst="textNoShape">
              <a:avLst/>
            </a:prstTxWarp>
          </a:bodyPr>
          <a:lstStyle/>
          <a:p>
            <a:r>
              <a:rPr lang="en-US" sz="1400" kern="0" dirty="0" smtClean="0">
                <a:solidFill>
                  <a:srgbClr val="3C3C3B"/>
                </a:solidFill>
              </a:rPr>
              <a:t>236</a:t>
            </a:r>
          </a:p>
          <a:p>
            <a:r>
              <a:rPr lang="en-US" sz="1400" kern="0" dirty="0" smtClean="0">
                <a:solidFill>
                  <a:srgbClr val="3C3C3B"/>
                </a:solidFill>
              </a:rPr>
              <a:t>136</a:t>
            </a:r>
          </a:p>
          <a:p>
            <a:r>
              <a:rPr lang="en-US" sz="1400" kern="0" dirty="0" smtClean="0">
                <a:solidFill>
                  <a:srgbClr val="3C3C3B"/>
                </a:solidFill>
              </a:rPr>
              <a:t>29</a:t>
            </a:r>
            <a:endParaRPr lang="en-US" sz="1400" kern="0" dirty="0">
              <a:solidFill>
                <a:srgbClr val="3C3C3B"/>
              </a:solidFill>
            </a:endParaRPr>
          </a:p>
        </p:txBody>
      </p:sp>
      <p:sp>
        <p:nvSpPr>
          <p:cNvPr id="53" name="Rectangle 52"/>
          <p:cNvSpPr/>
          <p:nvPr/>
        </p:nvSpPr>
        <p:spPr bwMode="gray">
          <a:xfrm>
            <a:off x="4185153" y="1396707"/>
            <a:ext cx="695195" cy="69513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0</a:t>
            </a:r>
          </a:p>
          <a:p>
            <a:r>
              <a:rPr lang="en-US" sz="1400" dirty="0" smtClean="0"/>
              <a:t>121</a:t>
            </a:r>
          </a:p>
          <a:p>
            <a:r>
              <a:rPr lang="en-US" sz="1400" dirty="0" smtClean="0"/>
              <a:t>219</a:t>
            </a:r>
            <a:endParaRPr lang="en-US" sz="1400" dirty="0"/>
          </a:p>
        </p:txBody>
      </p:sp>
      <p:sp>
        <p:nvSpPr>
          <p:cNvPr id="54" name="Rectangle 53"/>
          <p:cNvSpPr/>
          <p:nvPr/>
        </p:nvSpPr>
        <p:spPr bwMode="gray">
          <a:xfrm>
            <a:off x="5117141" y="1396707"/>
            <a:ext cx="695195" cy="695130"/>
          </a:xfrm>
          <a:prstGeom prst="rect">
            <a:avLst/>
          </a:prstGeom>
          <a:solidFill>
            <a:schemeClr val="accent3"/>
          </a:solidFill>
          <a:ln w="9525">
            <a:noFill/>
            <a:miter lim="800000"/>
            <a:headEnd/>
            <a:tailEnd/>
          </a:ln>
          <a:effectLst/>
        </p:spPr>
        <p:txBody>
          <a:bodyPr wrap="square" anchor="ctr">
            <a:prstTxWarp prst="textNoShape">
              <a:avLst/>
            </a:prstTxWarp>
          </a:bodyPr>
          <a:lstStyle/>
          <a:p>
            <a:r>
              <a:rPr lang="en-US" sz="1400" kern="0" dirty="0" smtClean="0">
                <a:solidFill>
                  <a:prstClr val="white"/>
                </a:solidFill>
              </a:rPr>
              <a:t>205</a:t>
            </a:r>
          </a:p>
          <a:p>
            <a:r>
              <a:rPr lang="en-US" sz="1400" kern="0" dirty="0" smtClean="0">
                <a:solidFill>
                  <a:prstClr val="white"/>
                </a:solidFill>
              </a:rPr>
              <a:t>57</a:t>
            </a:r>
          </a:p>
          <a:p>
            <a:r>
              <a:rPr lang="en-US" sz="1400" kern="0" dirty="0" smtClean="0">
                <a:solidFill>
                  <a:prstClr val="white"/>
                </a:solidFill>
              </a:rPr>
              <a:t>31</a:t>
            </a:r>
          </a:p>
        </p:txBody>
      </p:sp>
      <p:sp>
        <p:nvSpPr>
          <p:cNvPr id="55" name="Rectangle 54"/>
          <p:cNvSpPr/>
          <p:nvPr/>
        </p:nvSpPr>
        <p:spPr bwMode="gray">
          <a:xfrm>
            <a:off x="6049129" y="1396707"/>
            <a:ext cx="695195" cy="695130"/>
          </a:xfrm>
          <a:prstGeom prst="rect">
            <a:avLst/>
          </a:prstGeom>
          <a:solidFill>
            <a:schemeClr val="accent4"/>
          </a:solidFill>
          <a:ln w="9525">
            <a:noFill/>
            <a:miter lim="800000"/>
            <a:headEnd/>
            <a:tailEnd/>
          </a:ln>
          <a:effectLst/>
        </p:spPr>
        <p:txBody>
          <a:bodyPr wrap="none" anchor="ctr">
            <a:prstTxWarp prst="textNoShape">
              <a:avLst/>
            </a:prstTxWarp>
          </a:bodyPr>
          <a:lstStyle/>
          <a:p>
            <a:pPr>
              <a:tabLst>
                <a:tab pos="339725" algn="l"/>
              </a:tabLst>
            </a:pPr>
            <a:r>
              <a:rPr lang="en-US" sz="1400" kern="0" dirty="0" smtClean="0">
                <a:solidFill>
                  <a:prstClr val="white"/>
                </a:solidFill>
              </a:rPr>
              <a:t>0</a:t>
            </a:r>
          </a:p>
          <a:p>
            <a:pPr>
              <a:tabLst>
                <a:tab pos="339725" algn="l"/>
              </a:tabLst>
            </a:pPr>
            <a:r>
              <a:rPr lang="en-US" sz="1400" kern="0" dirty="0" smtClean="0">
                <a:solidFill>
                  <a:prstClr val="white"/>
                </a:solidFill>
              </a:rPr>
              <a:t>136</a:t>
            </a:r>
          </a:p>
          <a:p>
            <a:pPr>
              <a:tabLst>
                <a:tab pos="339725" algn="l"/>
              </a:tabLst>
            </a:pPr>
            <a:r>
              <a:rPr lang="en-US" sz="1400" kern="0" dirty="0" smtClean="0">
                <a:solidFill>
                  <a:prstClr val="white"/>
                </a:solidFill>
              </a:rPr>
              <a:t>168</a:t>
            </a:r>
            <a:endParaRPr lang="en-US" sz="1400" kern="0" dirty="0">
              <a:solidFill>
                <a:prstClr val="white"/>
              </a:solidFill>
            </a:endParaRPr>
          </a:p>
        </p:txBody>
      </p:sp>
      <p:sp>
        <p:nvSpPr>
          <p:cNvPr id="56" name="Rectangle 55"/>
          <p:cNvSpPr/>
          <p:nvPr/>
        </p:nvSpPr>
        <p:spPr bwMode="gray">
          <a:xfrm>
            <a:off x="6981117" y="1396707"/>
            <a:ext cx="695195" cy="695130"/>
          </a:xfrm>
          <a:prstGeom prst="rect">
            <a:avLst/>
          </a:prstGeom>
          <a:solidFill>
            <a:schemeClr val="accent5"/>
          </a:solidFill>
          <a:ln w="9525">
            <a:noFill/>
            <a:miter lim="800000"/>
            <a:headEnd/>
            <a:tailEnd/>
          </a:ln>
          <a:effectLst/>
        </p:spPr>
        <p:txBody>
          <a:bodyPr wrap="square" anchor="ctr">
            <a:prstTxWarp prst="textNoShape">
              <a:avLst/>
            </a:prstTxWarp>
          </a:bodyPr>
          <a:lstStyle/>
          <a:p>
            <a:r>
              <a:rPr lang="en-US" sz="1400" dirty="0" smtClean="0">
                <a:solidFill>
                  <a:prstClr val="white"/>
                </a:solidFill>
              </a:rPr>
              <a:t>112</a:t>
            </a:r>
          </a:p>
          <a:p>
            <a:r>
              <a:rPr lang="en-US" sz="1400" dirty="0" smtClean="0">
                <a:solidFill>
                  <a:prstClr val="white"/>
                </a:solidFill>
              </a:rPr>
              <a:t>48</a:t>
            </a:r>
          </a:p>
          <a:p>
            <a:r>
              <a:rPr lang="en-US" sz="1400" dirty="0" smtClean="0">
                <a:solidFill>
                  <a:prstClr val="white"/>
                </a:solidFill>
              </a:rPr>
              <a:t>146</a:t>
            </a:r>
            <a:endParaRPr lang="en-US" sz="1400" dirty="0">
              <a:solidFill>
                <a:prstClr val="white"/>
              </a:solidFill>
            </a:endParaRPr>
          </a:p>
        </p:txBody>
      </p:sp>
      <p:sp>
        <p:nvSpPr>
          <p:cNvPr id="57" name="Rectangle 56"/>
          <p:cNvSpPr/>
          <p:nvPr/>
        </p:nvSpPr>
        <p:spPr bwMode="gray">
          <a:xfrm>
            <a:off x="7913108" y="1396707"/>
            <a:ext cx="695195" cy="695130"/>
          </a:xfrm>
          <a:prstGeom prst="rect">
            <a:avLst/>
          </a:prstGeom>
          <a:solidFill>
            <a:schemeClr val="accent6"/>
          </a:solidFill>
          <a:ln w="9525">
            <a:noFill/>
            <a:miter lim="800000"/>
            <a:headEnd/>
            <a:tailEnd/>
          </a:ln>
          <a:effectLst/>
        </p:spPr>
        <p:txBody>
          <a:bodyPr wrap="none" anchor="ctr">
            <a:prstTxWarp prst="textNoShape">
              <a:avLst/>
            </a:prstTxWarp>
          </a:bodyPr>
          <a:lstStyle/>
          <a:p>
            <a:r>
              <a:rPr lang="en-US" sz="1400" kern="0" dirty="0" smtClean="0">
                <a:solidFill>
                  <a:prstClr val="white"/>
                </a:solidFill>
              </a:rPr>
              <a:t>95</a:t>
            </a:r>
          </a:p>
          <a:p>
            <a:r>
              <a:rPr lang="en-US" sz="1400" kern="0" dirty="0" smtClean="0">
                <a:solidFill>
                  <a:prstClr val="white"/>
                </a:solidFill>
              </a:rPr>
              <a:t>96</a:t>
            </a:r>
          </a:p>
          <a:p>
            <a:r>
              <a:rPr lang="en-US" sz="1400" kern="0" dirty="0" smtClean="0">
                <a:solidFill>
                  <a:prstClr val="white"/>
                </a:solidFill>
              </a:rPr>
              <a:t>98</a:t>
            </a:r>
            <a:endParaRPr lang="en-US" sz="1400" kern="0" dirty="0">
              <a:solidFill>
                <a:prstClr val="white"/>
              </a:solidFill>
            </a:endParaRPr>
          </a:p>
        </p:txBody>
      </p:sp>
      <p:sp>
        <p:nvSpPr>
          <p:cNvPr id="67" name="TextBox 20"/>
          <p:cNvSpPr txBox="1"/>
          <p:nvPr/>
        </p:nvSpPr>
        <p:spPr bwMode="gray">
          <a:xfrm>
            <a:off x="386219" y="1068465"/>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RGB</a:t>
            </a:r>
          </a:p>
        </p:txBody>
      </p:sp>
      <p:sp>
        <p:nvSpPr>
          <p:cNvPr id="68" name="Rectangle 67"/>
          <p:cNvSpPr/>
          <p:nvPr/>
        </p:nvSpPr>
        <p:spPr bwMode="gray">
          <a:xfrm>
            <a:off x="457201" y="3273356"/>
            <a:ext cx="695195" cy="69494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#FFFFFF</a:t>
            </a:r>
            <a:endParaRPr lang="en-US" sz="1100" dirty="0">
              <a:solidFill>
                <a:schemeClr val="tx1"/>
              </a:solidFill>
            </a:endParaRPr>
          </a:p>
        </p:txBody>
      </p:sp>
      <p:sp>
        <p:nvSpPr>
          <p:cNvPr id="69" name="Rectangle 68"/>
          <p:cNvSpPr/>
          <p:nvPr/>
        </p:nvSpPr>
        <p:spPr bwMode="gray">
          <a:xfrm>
            <a:off x="1389189" y="3273356"/>
            <a:ext cx="695195" cy="6949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t>#3C3C3B</a:t>
            </a:r>
            <a:endParaRPr lang="en-US" sz="1100" dirty="0"/>
          </a:p>
        </p:txBody>
      </p:sp>
      <p:sp>
        <p:nvSpPr>
          <p:cNvPr id="70" name="Rectangle 69"/>
          <p:cNvSpPr/>
          <p:nvPr/>
        </p:nvSpPr>
        <p:spPr bwMode="gray">
          <a:xfrm>
            <a:off x="2321177" y="3273356"/>
            <a:ext cx="695195" cy="69494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3C3C3B"/>
                </a:solidFill>
              </a:rPr>
              <a:t>#D8D8D8</a:t>
            </a:r>
            <a:endParaRPr lang="en-US" sz="1100" dirty="0">
              <a:solidFill>
                <a:srgbClr val="3C3C3B"/>
              </a:solidFill>
            </a:endParaRPr>
          </a:p>
        </p:txBody>
      </p:sp>
      <p:sp>
        <p:nvSpPr>
          <p:cNvPr id="71" name="Rectangle 70"/>
          <p:cNvSpPr/>
          <p:nvPr/>
        </p:nvSpPr>
        <p:spPr bwMode="gray">
          <a:xfrm>
            <a:off x="3253165" y="3273356"/>
            <a:ext cx="695195" cy="694944"/>
          </a:xfrm>
          <a:prstGeom prst="rect">
            <a:avLst/>
          </a:prstGeom>
          <a:solidFill>
            <a:schemeClr val="accent1"/>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srgbClr val="3C3C3B"/>
                </a:solidFill>
              </a:rPr>
              <a:t>#EC881D</a:t>
            </a:r>
            <a:endParaRPr lang="en-US" sz="1100" kern="0" dirty="0">
              <a:solidFill>
                <a:srgbClr val="3C3C3B"/>
              </a:solidFill>
            </a:endParaRPr>
          </a:p>
        </p:txBody>
      </p:sp>
      <p:sp>
        <p:nvSpPr>
          <p:cNvPr id="72" name="Rectangle 71"/>
          <p:cNvSpPr/>
          <p:nvPr/>
        </p:nvSpPr>
        <p:spPr bwMode="gray">
          <a:xfrm>
            <a:off x="4185153" y="3273356"/>
            <a:ext cx="695195" cy="69494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kern="0" dirty="0" smtClean="0">
                <a:solidFill>
                  <a:prstClr val="white"/>
                </a:solidFill>
              </a:rPr>
              <a:t>#0079DB</a:t>
            </a:r>
            <a:endParaRPr lang="en-US" sz="1100" kern="0" dirty="0">
              <a:solidFill>
                <a:prstClr val="white"/>
              </a:solidFill>
            </a:endParaRPr>
          </a:p>
        </p:txBody>
      </p:sp>
      <p:sp>
        <p:nvSpPr>
          <p:cNvPr id="73" name="Rectangle 72"/>
          <p:cNvSpPr/>
          <p:nvPr/>
        </p:nvSpPr>
        <p:spPr bwMode="gray">
          <a:xfrm>
            <a:off x="5117141" y="3273356"/>
            <a:ext cx="695195" cy="694944"/>
          </a:xfrm>
          <a:prstGeom prst="rect">
            <a:avLst/>
          </a:prstGeom>
          <a:solidFill>
            <a:schemeClr val="accent3"/>
          </a:solidFill>
          <a:ln w="9525">
            <a:noFill/>
            <a:miter lim="800000"/>
            <a:headEnd/>
            <a:tailEnd/>
          </a:ln>
          <a:effectLst/>
        </p:spPr>
        <p:txBody>
          <a:bodyPr wrap="square" lIns="0" tIns="0" rIns="0" bIns="0" anchor="ctr">
            <a:prstTxWarp prst="textNoShape">
              <a:avLst/>
            </a:prstTxWarp>
          </a:bodyPr>
          <a:lstStyle/>
          <a:p>
            <a:pPr algn="ctr"/>
            <a:r>
              <a:rPr lang="en-US" sz="1100" kern="0" dirty="0" smtClean="0">
                <a:solidFill>
                  <a:prstClr val="white"/>
                </a:solidFill>
              </a:rPr>
              <a:t>#CD391F</a:t>
            </a:r>
            <a:endParaRPr lang="en-US" sz="1100" kern="0" dirty="0">
              <a:solidFill>
                <a:prstClr val="white"/>
              </a:solidFill>
            </a:endParaRPr>
          </a:p>
        </p:txBody>
      </p:sp>
      <p:sp>
        <p:nvSpPr>
          <p:cNvPr id="74" name="Rectangle 73"/>
          <p:cNvSpPr/>
          <p:nvPr/>
        </p:nvSpPr>
        <p:spPr bwMode="gray">
          <a:xfrm>
            <a:off x="6049129" y="3273356"/>
            <a:ext cx="695195" cy="694944"/>
          </a:xfrm>
          <a:prstGeom prst="rect">
            <a:avLst/>
          </a:prstGeom>
          <a:solidFill>
            <a:schemeClr val="accent4"/>
          </a:solidFill>
          <a:ln w="9525">
            <a:noFill/>
            <a:miter lim="800000"/>
            <a:headEnd/>
            <a:tailEnd/>
          </a:ln>
          <a:effectLst/>
        </p:spPr>
        <p:txBody>
          <a:bodyPr wrap="none" lIns="0" tIns="0" rIns="0" bIns="0" anchor="ctr">
            <a:prstTxWarp prst="textNoShape">
              <a:avLst/>
            </a:prstTxWarp>
          </a:bodyPr>
          <a:lstStyle/>
          <a:p>
            <a:pPr algn="ctr">
              <a:tabLst>
                <a:tab pos="339725" algn="l"/>
              </a:tabLst>
            </a:pPr>
            <a:r>
              <a:rPr lang="en-US" sz="1100" kern="0" dirty="0" smtClean="0">
                <a:solidFill>
                  <a:prstClr val="white"/>
                </a:solidFill>
              </a:rPr>
              <a:t>#0088A8</a:t>
            </a:r>
            <a:endParaRPr lang="en-US" sz="1100" kern="0" dirty="0">
              <a:solidFill>
                <a:prstClr val="white"/>
              </a:solidFill>
            </a:endParaRPr>
          </a:p>
        </p:txBody>
      </p:sp>
      <p:sp>
        <p:nvSpPr>
          <p:cNvPr id="75" name="Rectangle 74"/>
          <p:cNvSpPr/>
          <p:nvPr/>
        </p:nvSpPr>
        <p:spPr bwMode="gray">
          <a:xfrm>
            <a:off x="6981117" y="3273356"/>
            <a:ext cx="695195" cy="694944"/>
          </a:xfrm>
          <a:prstGeom prst="rect">
            <a:avLst/>
          </a:prstGeom>
          <a:solidFill>
            <a:schemeClr val="accent5"/>
          </a:solidFill>
          <a:ln w="9525">
            <a:noFill/>
            <a:miter lim="800000"/>
            <a:headEnd/>
            <a:tailEnd/>
          </a:ln>
          <a:effectLst/>
        </p:spPr>
        <p:txBody>
          <a:bodyPr wrap="square" lIns="0" tIns="0" rIns="0" bIns="0" anchor="ctr">
            <a:prstTxWarp prst="textNoShape">
              <a:avLst/>
            </a:prstTxWarp>
          </a:bodyPr>
          <a:lstStyle/>
          <a:p>
            <a:pPr algn="ctr"/>
            <a:r>
              <a:rPr lang="en-US" sz="1100" dirty="0" smtClean="0">
                <a:solidFill>
                  <a:prstClr val="white"/>
                </a:solidFill>
              </a:rPr>
              <a:t>#703092</a:t>
            </a:r>
            <a:endParaRPr lang="en-US" sz="1100" dirty="0">
              <a:solidFill>
                <a:prstClr val="white"/>
              </a:solidFill>
            </a:endParaRPr>
          </a:p>
        </p:txBody>
      </p:sp>
      <p:sp>
        <p:nvSpPr>
          <p:cNvPr id="76" name="Rectangle 75"/>
          <p:cNvSpPr/>
          <p:nvPr/>
        </p:nvSpPr>
        <p:spPr bwMode="gray">
          <a:xfrm>
            <a:off x="7913108" y="3273356"/>
            <a:ext cx="695195" cy="694944"/>
          </a:xfrm>
          <a:prstGeom prst="rect">
            <a:avLst/>
          </a:prstGeom>
          <a:solidFill>
            <a:schemeClr val="accent6"/>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prstClr val="white"/>
                </a:solidFill>
              </a:rPr>
              <a:t>#5F6062</a:t>
            </a:r>
            <a:endParaRPr lang="en-US" sz="1100" kern="0" dirty="0">
              <a:solidFill>
                <a:prstClr val="white"/>
              </a:solidFill>
            </a:endParaRPr>
          </a:p>
        </p:txBody>
      </p:sp>
      <p:sp>
        <p:nvSpPr>
          <p:cNvPr id="86" name="TextBox 20"/>
          <p:cNvSpPr txBox="1"/>
          <p:nvPr/>
        </p:nvSpPr>
        <p:spPr bwMode="gray">
          <a:xfrm>
            <a:off x="386219" y="2945113"/>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HEX</a:t>
            </a:r>
          </a:p>
        </p:txBody>
      </p:sp>
    </p:spTree>
    <p:extLst>
      <p:ext uri="{BB962C8B-B14F-4D97-AF65-F5344CB8AC3E}">
        <p14:creationId xmlns:p14="http://schemas.microsoft.com/office/powerpoint/2010/main" val="156544065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815728"/>
            <a:ext cx="4343400" cy="2825132"/>
            <a:chOff x="4800600" y="1087638"/>
            <a:chExt cx="4343400" cy="3766842"/>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087638"/>
              <a:ext cx="4343400" cy="3766842"/>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Tree>
    <p:extLst>
      <p:ext uri="{BB962C8B-B14F-4D97-AF65-F5344CB8AC3E}">
        <p14:creationId xmlns:p14="http://schemas.microsoft.com/office/powerpoint/2010/main" val="424496298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a:t>US. Gov. </a:t>
            </a:r>
            <a:r>
              <a:rPr lang="en-US" dirty="0" smtClean="0"/>
              <a:t> </a:t>
            </a:r>
            <a:r>
              <a:rPr lang="en-US" dirty="0"/>
              <a:t>p</a:t>
            </a:r>
            <a:r>
              <a:rPr lang="en-US" dirty="0" smtClean="0"/>
              <a:t>lans long-term </a:t>
            </a:r>
            <a:r>
              <a:rPr lang="en-US" dirty="0" smtClean="0"/>
              <a:t>investigation and investments</a:t>
            </a:r>
          </a:p>
          <a:p>
            <a:pPr lvl="0"/>
            <a:r>
              <a:rPr lang="en-US" dirty="0" smtClean="0"/>
              <a:t>Optimal placement of human and money resources</a:t>
            </a:r>
          </a:p>
          <a:p>
            <a:pPr lvl="0"/>
            <a:r>
              <a:rPr lang="en-US" dirty="0" smtClean="0"/>
              <a:t>Deserves: </a:t>
            </a:r>
          </a:p>
          <a:p>
            <a:pPr lvl="1"/>
            <a:r>
              <a:rPr lang="en-US" dirty="0" smtClean="0"/>
              <a:t>Identifying and thwarting sources of crime</a:t>
            </a:r>
          </a:p>
          <a:p>
            <a:pPr lvl="1"/>
            <a:r>
              <a:rPr lang="en-US" dirty="0" smtClean="0"/>
              <a:t>Find correlative patterns promoting crime</a:t>
            </a:r>
          </a:p>
          <a:p>
            <a:pPr lvl="1"/>
            <a:r>
              <a:rPr lang="en-US" dirty="0" smtClean="0"/>
              <a:t>Identify relationship networks enabling or feeding crime</a:t>
            </a:r>
          </a:p>
          <a:p>
            <a:pPr lvl="1"/>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83499327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Column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178308319"/>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6"/>
            <p:extLst>
              <p:ext uri="{D42A27DB-BD31-4B8C-83A1-F6EECF244321}">
                <p14:modId xmlns:p14="http://schemas.microsoft.com/office/powerpoint/2010/main" val="2045165897"/>
              </p:ext>
            </p:extLst>
          </p:nvPr>
        </p:nvGraphicFramePr>
        <p:xfrm>
          <a:off x="4800600" y="1254125"/>
          <a:ext cx="3886200" cy="3248025"/>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Chart and Content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00425175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Column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66414575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13901150"/>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340048362"/>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21846873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Pie Chart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47779882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62013315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Bar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Bar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59357792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60329480"/>
              </p:ext>
            </p:extLst>
          </p:nvPr>
        </p:nvGraphicFramePr>
        <p:xfrm>
          <a:off x="457200" y="1254125"/>
          <a:ext cx="8229600" cy="3247326"/>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Area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Donut Chart</a:t>
            </a:r>
            <a:endParaRPr lang="en-US" dirty="0"/>
          </a:p>
        </p:txBody>
      </p:sp>
      <p:sp>
        <p:nvSpPr>
          <p:cNvPr id="7" name="Oval 6"/>
          <p:cNvSpPr/>
          <p:nvPr/>
        </p:nvSpPr>
        <p:spPr>
          <a:xfrm>
            <a:off x="3218609" y="2230349"/>
            <a:ext cx="1720240" cy="12901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9" name="TextBox 8"/>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4627900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Crime rate</a:t>
            </a:r>
          </a:p>
          <a:p>
            <a:pPr lvl="1"/>
            <a:r>
              <a:rPr lang="en-US" dirty="0" smtClean="0"/>
              <a:t>highest by US state (current and timeline)</a:t>
            </a:r>
          </a:p>
          <a:p>
            <a:pPr lvl="1"/>
            <a:r>
              <a:rPr lang="en-US" dirty="0" smtClean="0"/>
              <a:t>if possible distinguishing different types of crime</a:t>
            </a:r>
          </a:p>
          <a:p>
            <a:r>
              <a:rPr lang="en-US" dirty="0" smtClean="0"/>
              <a:t>Possible correlations with</a:t>
            </a:r>
          </a:p>
          <a:p>
            <a:pPr lvl="1"/>
            <a:r>
              <a:rPr lang="en-US" dirty="0" smtClean="0"/>
              <a:t>Different properties of education</a:t>
            </a:r>
          </a:p>
          <a:p>
            <a:pPr lvl="1"/>
            <a:r>
              <a:rPr lang="en-US" dirty="0" smtClean="0"/>
              <a:t>Population</a:t>
            </a:r>
          </a:p>
          <a:p>
            <a:pPr lvl="1"/>
            <a:r>
              <a:rPr lang="en-US" dirty="0" smtClean="0"/>
              <a:t>Earnings, Un-/Employment</a:t>
            </a:r>
          </a:p>
          <a:p>
            <a:pPr lvl="1"/>
            <a:r>
              <a:rPr lang="en-US" dirty="0" smtClean="0"/>
              <a:t>..&lt;what else?&gt;</a:t>
            </a:r>
          </a:p>
          <a:p>
            <a:r>
              <a:rPr lang="en-US" dirty="0" smtClean="0"/>
              <a:t>Optionally: </a:t>
            </a:r>
          </a:p>
          <a:p>
            <a:pPr lvl="1"/>
            <a:r>
              <a:rPr lang="en-US" dirty="0" smtClean="0"/>
              <a:t>Assumptions of future crime development based on prediction algorithms</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Target Statistics</a:t>
            </a:r>
            <a:endParaRPr lang="en-US" dirty="0"/>
          </a:p>
        </p:txBody>
      </p:sp>
    </p:spTree>
    <p:extLst>
      <p:ext uri="{BB962C8B-B14F-4D97-AF65-F5344CB8AC3E}">
        <p14:creationId xmlns:p14="http://schemas.microsoft.com/office/powerpoint/2010/main" val="61341783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1254125"/>
          <a:ext cx="8229601" cy="1569719"/>
        </p:xfrm>
        <a:graphic>
          <a:graphicData uri="http://schemas.openxmlformats.org/drawingml/2006/table">
            <a:tbl>
              <a:tblPr firstRow="1" bandRow="1">
                <a:tableStyleId>{93296810-A885-4BE3-A3E7-6D5BEEA58F35}</a:tableStyleId>
              </a:tblPr>
              <a:tblGrid>
                <a:gridCol w="2880986"/>
                <a:gridCol w="2035481"/>
                <a:gridCol w="1656567"/>
                <a:gridCol w="1656567"/>
              </a:tblGrid>
              <a:tr h="342900">
                <a:tc>
                  <a:txBody>
                    <a:bodyPr/>
                    <a:lstStyle/>
                    <a:p>
                      <a:r>
                        <a:rPr lang="en-US" sz="1400" dirty="0" smtClean="0"/>
                        <a:t>Header 1</a:t>
                      </a:r>
                      <a:endParaRPr lang="en-US" sz="1400" b="0" dirty="0">
                        <a:solidFill>
                          <a:schemeClr val="bg1"/>
                        </a:solidFill>
                      </a:endParaRPr>
                    </a:p>
                  </a:txBody>
                  <a:tcPr marL="91441" marR="91441" marT="68580" marB="68580">
                    <a:solidFill>
                      <a:srgbClr val="EC881D"/>
                    </a:solidFill>
                  </a:tcPr>
                </a:tc>
                <a:tc>
                  <a:txBody>
                    <a:bodyPr/>
                    <a:lstStyle/>
                    <a:p>
                      <a:r>
                        <a:rPr lang="en-US" sz="1400" dirty="0" smtClean="0"/>
                        <a:t>Column 1</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2</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3</a:t>
                      </a:r>
                      <a:endParaRPr lang="en-US" sz="1400" b="0" dirty="0">
                        <a:solidFill>
                          <a:schemeClr val="bg1"/>
                        </a:solidFill>
                      </a:endParaRPr>
                    </a:p>
                  </a:txBody>
                  <a:tcPr marL="91441" marR="91441" marT="68580" marB="68580">
                    <a:solidFill>
                      <a:srgbClr val="EC881D"/>
                    </a:solidFill>
                  </a:tcP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r>
            </a:tbl>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dirty="0" smtClean="0"/>
              <a:t>Table 1</a:t>
            </a:r>
            <a:endParaRPr lang="en-US" dirty="0"/>
          </a:p>
        </p:txBody>
      </p:sp>
      <p:sp>
        <p:nvSpPr>
          <p:cNvPr id="2" name="Text Placeholder 1"/>
          <p:cNvSpPr>
            <a:spLocks noGrp="1"/>
          </p:cNvSpPr>
          <p:nvPr>
            <p:ph type="body" sz="quarter" idx="12"/>
          </p:nvPr>
        </p:nvSpPr>
        <p:spPr/>
        <p:txBody>
          <a:bodyPr/>
          <a:lstStyle/>
          <a:p>
            <a:r>
              <a:rPr lang="en-US" dirty="0" smtClean="0"/>
              <a:t>Medium Style 2 – Accent 6</a:t>
            </a:r>
            <a:endParaRPr lang="en-US" dirty="0"/>
          </a:p>
        </p:txBody>
      </p:sp>
      <p:sp>
        <p:nvSpPr>
          <p:cNvPr id="8" name="Content Placeholder 30"/>
          <p:cNvSpPr txBox="1">
            <a:spLocks/>
          </p:cNvSpPr>
          <p:nvPr/>
        </p:nvSpPr>
        <p:spPr bwMode="gray">
          <a:xfrm>
            <a:off x="457200" y="3151908"/>
            <a:ext cx="8201892" cy="300183"/>
          </a:xfrm>
          <a:prstGeom prst="rect">
            <a:avLst/>
          </a:prstGeom>
        </p:spPr>
        <p:txBody>
          <a:bodyPr vert="horz" lIns="0" tIns="0" rIns="0" bIns="0" rtlCol="0">
            <a:noAutofit/>
          </a:bodyPr>
          <a:lst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lvl="8"/>
            <a:r>
              <a:rPr lang="en-US" dirty="0" smtClean="0"/>
              <a:t>Apply orange to the table header row</a:t>
            </a:r>
            <a:endParaRPr lang="en-US" dirty="0"/>
          </a:p>
        </p:txBody>
      </p:sp>
      <p:sp>
        <p:nvSpPr>
          <p:cNvPr id="11" name="TextBox 10"/>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29178669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idx="1"/>
          </p:nvPr>
        </p:nvSpPr>
        <p:spPr>
          <a:xfrm>
            <a:off x="457200" y="1262063"/>
            <a:ext cx="2833255" cy="3397250"/>
          </a:xfrm>
        </p:spPr>
        <p:txBody>
          <a:bodyPr/>
          <a:lstStyle/>
          <a:p>
            <a:r>
              <a:rPr lang="en-US" dirty="0" smtClean="0"/>
              <a:t>See Teradata Icon Library PowerPoint file for complete set of approved icons</a:t>
            </a:r>
            <a:endParaRPr lang="en-US" dirty="0"/>
          </a:p>
        </p:txBody>
      </p:sp>
      <p:sp>
        <p:nvSpPr>
          <p:cNvPr id="28" name="Date Placeholder 27"/>
          <p:cNvSpPr>
            <a:spLocks noGrp="1"/>
          </p:cNvSpPr>
          <p:nvPr>
            <p:ph type="dt" sz="half" idx="17"/>
          </p:nvPr>
        </p:nvSpPr>
        <p:spPr/>
        <p:txBody>
          <a:bodyPr/>
          <a:lstStyle/>
          <a:p>
            <a:r>
              <a:rPr lang="en-US" smtClean="0"/>
              <a:t>© 2018 Teradata</a:t>
            </a:r>
            <a:endParaRPr lang="en-US" dirty="0" smtClean="0"/>
          </a:p>
        </p:txBody>
      </p:sp>
      <p:sp>
        <p:nvSpPr>
          <p:cNvPr id="2" name="Title 1"/>
          <p:cNvSpPr>
            <a:spLocks noGrp="1"/>
          </p:cNvSpPr>
          <p:nvPr>
            <p:ph type="title"/>
          </p:nvPr>
        </p:nvSpPr>
        <p:spPr/>
        <p:txBody>
          <a:bodyPr/>
          <a:lstStyle/>
          <a:p>
            <a:r>
              <a:rPr lang="en-US" smtClean="0"/>
              <a:t>Icon Style</a:t>
            </a:r>
            <a:endParaRPr lang="en-US" dirty="0"/>
          </a:p>
        </p:txBody>
      </p:sp>
      <p:sp>
        <p:nvSpPr>
          <p:cNvPr id="4" name="Freeform 137"/>
          <p:cNvSpPr>
            <a:spLocks noEditPoints="1"/>
          </p:cNvSpPr>
          <p:nvPr/>
        </p:nvSpPr>
        <p:spPr bwMode="auto">
          <a:xfrm>
            <a:off x="3829129" y="2032833"/>
            <a:ext cx="518392" cy="463418"/>
          </a:xfrm>
          <a:custGeom>
            <a:avLst/>
            <a:gdLst>
              <a:gd name="T0" fmla="*/ 70 w 460"/>
              <a:gd name="T1" fmla="*/ 182 h 418"/>
              <a:gd name="T2" fmla="*/ 8 w 460"/>
              <a:gd name="T3" fmla="*/ 141 h 418"/>
              <a:gd name="T4" fmla="*/ 202 w 460"/>
              <a:gd name="T5" fmla="*/ 8 h 418"/>
              <a:gd name="T6" fmla="*/ 229 w 460"/>
              <a:gd name="T7" fmla="*/ 0 h 418"/>
              <a:gd name="T8" fmla="*/ 257 w 460"/>
              <a:gd name="T9" fmla="*/ 8 h 418"/>
              <a:gd name="T10" fmla="*/ 257 w 460"/>
              <a:gd name="T11" fmla="*/ 8 h 418"/>
              <a:gd name="T12" fmla="*/ 451 w 460"/>
              <a:gd name="T13" fmla="*/ 142 h 418"/>
              <a:gd name="T14" fmla="*/ 388 w 460"/>
              <a:gd name="T15" fmla="*/ 183 h 418"/>
              <a:gd name="T16" fmla="*/ 388 w 460"/>
              <a:gd name="T17" fmla="*/ 150 h 418"/>
              <a:gd name="T18" fmla="*/ 361 w 460"/>
              <a:gd name="T19" fmla="*/ 123 h 418"/>
              <a:gd name="T20" fmla="*/ 97 w 460"/>
              <a:gd name="T21" fmla="*/ 123 h 418"/>
              <a:gd name="T22" fmla="*/ 70 w 460"/>
              <a:gd name="T23" fmla="*/ 150 h 418"/>
              <a:gd name="T24" fmla="*/ 70 w 460"/>
              <a:gd name="T25" fmla="*/ 182 h 418"/>
              <a:gd name="T26" fmla="*/ 152 w 460"/>
              <a:gd name="T27" fmla="*/ 188 h 418"/>
              <a:gd name="T28" fmla="*/ 305 w 460"/>
              <a:gd name="T29" fmla="*/ 188 h 418"/>
              <a:gd name="T30" fmla="*/ 312 w 460"/>
              <a:gd name="T31" fmla="*/ 179 h 418"/>
              <a:gd name="T32" fmla="*/ 305 w 460"/>
              <a:gd name="T33" fmla="*/ 170 h 418"/>
              <a:gd name="T34" fmla="*/ 152 w 460"/>
              <a:gd name="T35" fmla="*/ 170 h 418"/>
              <a:gd name="T36" fmla="*/ 145 w 460"/>
              <a:gd name="T37" fmla="*/ 179 h 418"/>
              <a:gd name="T38" fmla="*/ 152 w 460"/>
              <a:gd name="T39" fmla="*/ 188 h 418"/>
              <a:gd name="T40" fmla="*/ 152 w 460"/>
              <a:gd name="T41" fmla="*/ 230 h 418"/>
              <a:gd name="T42" fmla="*/ 305 w 460"/>
              <a:gd name="T43" fmla="*/ 230 h 418"/>
              <a:gd name="T44" fmla="*/ 312 w 460"/>
              <a:gd name="T45" fmla="*/ 221 h 418"/>
              <a:gd name="T46" fmla="*/ 305 w 460"/>
              <a:gd name="T47" fmla="*/ 213 h 418"/>
              <a:gd name="T48" fmla="*/ 152 w 460"/>
              <a:gd name="T49" fmla="*/ 213 h 418"/>
              <a:gd name="T50" fmla="*/ 145 w 460"/>
              <a:gd name="T51" fmla="*/ 221 h 418"/>
              <a:gd name="T52" fmla="*/ 152 w 460"/>
              <a:gd name="T53" fmla="*/ 230 h 418"/>
              <a:gd name="T54" fmla="*/ 460 w 460"/>
              <a:gd name="T55" fmla="*/ 173 h 418"/>
              <a:gd name="T56" fmla="*/ 460 w 460"/>
              <a:gd name="T57" fmla="*/ 382 h 418"/>
              <a:gd name="T58" fmla="*/ 424 w 460"/>
              <a:gd name="T59" fmla="*/ 418 h 418"/>
              <a:gd name="T60" fmla="*/ 36 w 460"/>
              <a:gd name="T61" fmla="*/ 418 h 418"/>
              <a:gd name="T62" fmla="*/ 0 w 460"/>
              <a:gd name="T63" fmla="*/ 382 h 418"/>
              <a:gd name="T64" fmla="*/ 0 w 460"/>
              <a:gd name="T65" fmla="*/ 173 h 418"/>
              <a:gd name="T66" fmla="*/ 3 w 460"/>
              <a:gd name="T67" fmla="*/ 160 h 418"/>
              <a:gd name="T68" fmla="*/ 178 w 460"/>
              <a:gd name="T69" fmla="*/ 285 h 418"/>
              <a:gd name="T70" fmla="*/ 230 w 460"/>
              <a:gd name="T71" fmla="*/ 302 h 418"/>
              <a:gd name="T72" fmla="*/ 279 w 460"/>
              <a:gd name="T73" fmla="*/ 286 h 418"/>
              <a:gd name="T74" fmla="*/ 455 w 460"/>
              <a:gd name="T75" fmla="*/ 156 h 418"/>
              <a:gd name="T76" fmla="*/ 460 w 460"/>
              <a:gd name="T77" fmla="*/ 173 h 418"/>
              <a:gd name="T78" fmla="*/ 155 w 460"/>
              <a:gd name="T79" fmla="*/ 306 h 418"/>
              <a:gd name="T80" fmla="*/ 153 w 460"/>
              <a:gd name="T81" fmla="*/ 298 h 418"/>
              <a:gd name="T82" fmla="*/ 145 w 460"/>
              <a:gd name="T83" fmla="*/ 294 h 418"/>
              <a:gd name="T84" fmla="*/ 139 w 460"/>
              <a:gd name="T85" fmla="*/ 296 h 418"/>
              <a:gd name="T86" fmla="*/ 32 w 460"/>
              <a:gd name="T87" fmla="*/ 373 h 418"/>
              <a:gd name="T88" fmla="*/ 28 w 460"/>
              <a:gd name="T89" fmla="*/ 380 h 418"/>
              <a:gd name="T90" fmla="*/ 30 w 460"/>
              <a:gd name="T91" fmla="*/ 388 h 418"/>
              <a:gd name="T92" fmla="*/ 39 w 460"/>
              <a:gd name="T93" fmla="*/ 392 h 418"/>
              <a:gd name="T94" fmla="*/ 45 w 460"/>
              <a:gd name="T95" fmla="*/ 390 h 418"/>
              <a:gd name="T96" fmla="*/ 151 w 460"/>
              <a:gd name="T97" fmla="*/ 313 h 418"/>
              <a:gd name="T98" fmla="*/ 155 w 460"/>
              <a:gd name="T99" fmla="*/ 306 h 418"/>
              <a:gd name="T100" fmla="*/ 433 w 460"/>
              <a:gd name="T101" fmla="*/ 381 h 418"/>
              <a:gd name="T102" fmla="*/ 429 w 460"/>
              <a:gd name="T103" fmla="*/ 375 h 418"/>
              <a:gd name="T104" fmla="*/ 322 w 460"/>
              <a:gd name="T105" fmla="*/ 297 h 418"/>
              <a:gd name="T106" fmla="*/ 316 w 460"/>
              <a:gd name="T107" fmla="*/ 295 h 418"/>
              <a:gd name="T108" fmla="*/ 308 w 460"/>
              <a:gd name="T109" fmla="*/ 299 h 418"/>
              <a:gd name="T110" fmla="*/ 306 w 460"/>
              <a:gd name="T111" fmla="*/ 307 h 418"/>
              <a:gd name="T112" fmla="*/ 310 w 460"/>
              <a:gd name="T113" fmla="*/ 314 h 418"/>
              <a:gd name="T114" fmla="*/ 416 w 460"/>
              <a:gd name="T115" fmla="*/ 391 h 418"/>
              <a:gd name="T116" fmla="*/ 422 w 460"/>
              <a:gd name="T117" fmla="*/ 393 h 418"/>
              <a:gd name="T118" fmla="*/ 431 w 460"/>
              <a:gd name="T119" fmla="*/ 389 h 418"/>
              <a:gd name="T120" fmla="*/ 433 w 460"/>
              <a:gd name="T121" fmla="*/ 3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418">
                <a:moveTo>
                  <a:pt x="70" y="182"/>
                </a:moveTo>
                <a:cubicBezTo>
                  <a:pt x="8" y="141"/>
                  <a:pt x="8" y="141"/>
                  <a:pt x="8" y="141"/>
                </a:cubicBezTo>
                <a:cubicBezTo>
                  <a:pt x="25" y="129"/>
                  <a:pt x="202" y="8"/>
                  <a:pt x="202" y="8"/>
                </a:cubicBezTo>
                <a:cubicBezTo>
                  <a:pt x="209" y="3"/>
                  <a:pt x="219" y="0"/>
                  <a:pt x="229" y="0"/>
                </a:cubicBezTo>
                <a:cubicBezTo>
                  <a:pt x="240" y="0"/>
                  <a:pt x="250" y="3"/>
                  <a:pt x="257" y="8"/>
                </a:cubicBezTo>
                <a:cubicBezTo>
                  <a:pt x="257" y="8"/>
                  <a:pt x="257" y="8"/>
                  <a:pt x="257" y="8"/>
                </a:cubicBezTo>
                <a:cubicBezTo>
                  <a:pt x="257" y="8"/>
                  <a:pt x="446" y="138"/>
                  <a:pt x="451" y="142"/>
                </a:cubicBezTo>
                <a:cubicBezTo>
                  <a:pt x="388" y="183"/>
                  <a:pt x="388" y="183"/>
                  <a:pt x="388" y="183"/>
                </a:cubicBezTo>
                <a:cubicBezTo>
                  <a:pt x="388" y="150"/>
                  <a:pt x="388" y="150"/>
                  <a:pt x="388" y="150"/>
                </a:cubicBezTo>
                <a:cubicBezTo>
                  <a:pt x="388" y="135"/>
                  <a:pt x="376" y="123"/>
                  <a:pt x="361" y="123"/>
                </a:cubicBezTo>
                <a:cubicBezTo>
                  <a:pt x="97" y="123"/>
                  <a:pt x="97" y="123"/>
                  <a:pt x="97" y="123"/>
                </a:cubicBezTo>
                <a:cubicBezTo>
                  <a:pt x="82" y="123"/>
                  <a:pt x="70" y="135"/>
                  <a:pt x="70" y="150"/>
                </a:cubicBezTo>
                <a:lnTo>
                  <a:pt x="70" y="182"/>
                </a:lnTo>
                <a:close/>
                <a:moveTo>
                  <a:pt x="152" y="188"/>
                </a:moveTo>
                <a:cubicBezTo>
                  <a:pt x="305" y="188"/>
                  <a:pt x="305" y="188"/>
                  <a:pt x="305" y="188"/>
                </a:cubicBezTo>
                <a:cubicBezTo>
                  <a:pt x="309" y="188"/>
                  <a:pt x="312" y="184"/>
                  <a:pt x="312" y="179"/>
                </a:cubicBezTo>
                <a:cubicBezTo>
                  <a:pt x="312" y="174"/>
                  <a:pt x="309" y="170"/>
                  <a:pt x="305" y="170"/>
                </a:cubicBezTo>
                <a:cubicBezTo>
                  <a:pt x="152" y="170"/>
                  <a:pt x="152" y="170"/>
                  <a:pt x="152" y="170"/>
                </a:cubicBezTo>
                <a:cubicBezTo>
                  <a:pt x="148" y="170"/>
                  <a:pt x="145" y="174"/>
                  <a:pt x="145" y="179"/>
                </a:cubicBezTo>
                <a:cubicBezTo>
                  <a:pt x="145" y="184"/>
                  <a:pt x="148" y="188"/>
                  <a:pt x="152" y="188"/>
                </a:cubicBezTo>
                <a:close/>
                <a:moveTo>
                  <a:pt x="152" y="230"/>
                </a:moveTo>
                <a:cubicBezTo>
                  <a:pt x="305" y="230"/>
                  <a:pt x="305" y="230"/>
                  <a:pt x="305" y="230"/>
                </a:cubicBezTo>
                <a:cubicBezTo>
                  <a:pt x="309" y="230"/>
                  <a:pt x="312" y="226"/>
                  <a:pt x="312" y="221"/>
                </a:cubicBezTo>
                <a:cubicBezTo>
                  <a:pt x="312" y="217"/>
                  <a:pt x="309" y="213"/>
                  <a:pt x="305" y="213"/>
                </a:cubicBezTo>
                <a:cubicBezTo>
                  <a:pt x="152" y="213"/>
                  <a:pt x="152" y="213"/>
                  <a:pt x="152" y="213"/>
                </a:cubicBezTo>
                <a:cubicBezTo>
                  <a:pt x="148" y="213"/>
                  <a:pt x="145" y="217"/>
                  <a:pt x="145" y="221"/>
                </a:cubicBezTo>
                <a:cubicBezTo>
                  <a:pt x="145" y="226"/>
                  <a:pt x="148" y="230"/>
                  <a:pt x="152" y="230"/>
                </a:cubicBezTo>
                <a:close/>
                <a:moveTo>
                  <a:pt x="460" y="173"/>
                </a:moveTo>
                <a:cubicBezTo>
                  <a:pt x="460" y="382"/>
                  <a:pt x="460" y="382"/>
                  <a:pt x="460" y="382"/>
                </a:cubicBezTo>
                <a:cubicBezTo>
                  <a:pt x="460" y="402"/>
                  <a:pt x="444" y="418"/>
                  <a:pt x="424" y="418"/>
                </a:cubicBezTo>
                <a:cubicBezTo>
                  <a:pt x="36" y="418"/>
                  <a:pt x="36" y="418"/>
                  <a:pt x="36" y="418"/>
                </a:cubicBezTo>
                <a:cubicBezTo>
                  <a:pt x="16" y="418"/>
                  <a:pt x="0" y="402"/>
                  <a:pt x="0" y="382"/>
                </a:cubicBezTo>
                <a:cubicBezTo>
                  <a:pt x="0" y="173"/>
                  <a:pt x="0" y="173"/>
                  <a:pt x="0" y="173"/>
                </a:cubicBezTo>
                <a:cubicBezTo>
                  <a:pt x="0" y="168"/>
                  <a:pt x="1" y="164"/>
                  <a:pt x="3" y="160"/>
                </a:cubicBezTo>
                <a:cubicBezTo>
                  <a:pt x="49" y="193"/>
                  <a:pt x="137" y="256"/>
                  <a:pt x="178" y="285"/>
                </a:cubicBezTo>
                <a:cubicBezTo>
                  <a:pt x="195" y="296"/>
                  <a:pt x="213" y="302"/>
                  <a:pt x="230" y="302"/>
                </a:cubicBezTo>
                <a:cubicBezTo>
                  <a:pt x="247" y="302"/>
                  <a:pt x="264" y="297"/>
                  <a:pt x="279" y="286"/>
                </a:cubicBezTo>
                <a:cubicBezTo>
                  <a:pt x="345" y="238"/>
                  <a:pt x="422" y="181"/>
                  <a:pt x="455" y="156"/>
                </a:cubicBezTo>
                <a:cubicBezTo>
                  <a:pt x="458" y="161"/>
                  <a:pt x="460" y="167"/>
                  <a:pt x="460" y="173"/>
                </a:cubicBezTo>
                <a:close/>
                <a:moveTo>
                  <a:pt x="155" y="306"/>
                </a:moveTo>
                <a:cubicBezTo>
                  <a:pt x="156" y="303"/>
                  <a:pt x="155" y="300"/>
                  <a:pt x="153" y="298"/>
                </a:cubicBezTo>
                <a:cubicBezTo>
                  <a:pt x="151" y="295"/>
                  <a:pt x="148" y="294"/>
                  <a:pt x="145" y="294"/>
                </a:cubicBezTo>
                <a:cubicBezTo>
                  <a:pt x="143" y="294"/>
                  <a:pt x="140" y="294"/>
                  <a:pt x="139" y="296"/>
                </a:cubicBezTo>
                <a:cubicBezTo>
                  <a:pt x="32" y="373"/>
                  <a:pt x="32" y="373"/>
                  <a:pt x="32" y="373"/>
                </a:cubicBezTo>
                <a:cubicBezTo>
                  <a:pt x="30" y="374"/>
                  <a:pt x="29" y="377"/>
                  <a:pt x="28" y="380"/>
                </a:cubicBezTo>
                <a:cubicBezTo>
                  <a:pt x="28" y="383"/>
                  <a:pt x="29" y="385"/>
                  <a:pt x="30" y="388"/>
                </a:cubicBezTo>
                <a:cubicBezTo>
                  <a:pt x="32" y="390"/>
                  <a:pt x="35" y="392"/>
                  <a:pt x="39" y="392"/>
                </a:cubicBezTo>
                <a:cubicBezTo>
                  <a:pt x="41" y="392"/>
                  <a:pt x="43" y="391"/>
                  <a:pt x="45" y="390"/>
                </a:cubicBezTo>
                <a:cubicBezTo>
                  <a:pt x="151" y="313"/>
                  <a:pt x="151" y="313"/>
                  <a:pt x="151" y="313"/>
                </a:cubicBezTo>
                <a:cubicBezTo>
                  <a:pt x="153" y="311"/>
                  <a:pt x="155" y="308"/>
                  <a:pt x="155" y="306"/>
                </a:cubicBezTo>
                <a:close/>
                <a:moveTo>
                  <a:pt x="433" y="381"/>
                </a:moveTo>
                <a:cubicBezTo>
                  <a:pt x="432" y="379"/>
                  <a:pt x="431" y="376"/>
                  <a:pt x="429" y="375"/>
                </a:cubicBezTo>
                <a:cubicBezTo>
                  <a:pt x="322" y="297"/>
                  <a:pt x="322" y="297"/>
                  <a:pt x="322" y="297"/>
                </a:cubicBezTo>
                <a:cubicBezTo>
                  <a:pt x="321" y="296"/>
                  <a:pt x="318" y="295"/>
                  <a:pt x="316" y="295"/>
                </a:cubicBezTo>
                <a:cubicBezTo>
                  <a:pt x="313" y="295"/>
                  <a:pt x="310" y="297"/>
                  <a:pt x="308" y="299"/>
                </a:cubicBezTo>
                <a:cubicBezTo>
                  <a:pt x="306" y="302"/>
                  <a:pt x="305" y="305"/>
                  <a:pt x="306" y="307"/>
                </a:cubicBezTo>
                <a:cubicBezTo>
                  <a:pt x="306" y="310"/>
                  <a:pt x="308" y="313"/>
                  <a:pt x="310" y="314"/>
                </a:cubicBezTo>
                <a:cubicBezTo>
                  <a:pt x="416" y="391"/>
                  <a:pt x="416" y="391"/>
                  <a:pt x="416" y="391"/>
                </a:cubicBezTo>
                <a:cubicBezTo>
                  <a:pt x="418" y="393"/>
                  <a:pt x="420" y="393"/>
                  <a:pt x="422" y="393"/>
                </a:cubicBezTo>
                <a:cubicBezTo>
                  <a:pt x="426" y="393"/>
                  <a:pt x="429" y="392"/>
                  <a:pt x="431" y="389"/>
                </a:cubicBezTo>
                <a:cubicBezTo>
                  <a:pt x="432" y="387"/>
                  <a:pt x="433" y="384"/>
                  <a:pt x="433" y="381"/>
                </a:cubicBez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769827" y="2887157"/>
            <a:ext cx="636996" cy="625926"/>
            <a:chOff x="-7986713" y="3792538"/>
            <a:chExt cx="2122488" cy="2122488"/>
          </a:xfrm>
          <a:solidFill>
            <a:srgbClr val="EC881D"/>
          </a:solidFill>
        </p:grpSpPr>
        <p:sp>
          <p:nvSpPr>
            <p:cNvPr id="6" name="Freeform 4621"/>
            <p:cNvSpPr>
              <a:spLocks/>
            </p:cNvSpPr>
            <p:nvPr/>
          </p:nvSpPr>
          <p:spPr bwMode="auto">
            <a:xfrm>
              <a:off x="-6343650" y="3792538"/>
              <a:ext cx="479425" cy="481013"/>
            </a:xfrm>
            <a:custGeom>
              <a:avLst/>
              <a:gdLst>
                <a:gd name="T0" fmla="*/ 17 w 128"/>
                <a:gd name="T1" fmla="*/ 128 h 128"/>
                <a:gd name="T2" fmla="*/ 128 w 128"/>
                <a:gd name="T3" fmla="*/ 128 h 128"/>
                <a:gd name="T4" fmla="*/ 0 w 128"/>
                <a:gd name="T5" fmla="*/ 0 h 128"/>
                <a:gd name="T6" fmla="*/ 0 w 128"/>
                <a:gd name="T7" fmla="*/ 111 h 128"/>
                <a:gd name="T8" fmla="*/ 17 w 128"/>
                <a:gd name="T9" fmla="*/ 128 h 128"/>
              </a:gdLst>
              <a:ahLst/>
              <a:cxnLst>
                <a:cxn ang="0">
                  <a:pos x="T0" y="T1"/>
                </a:cxn>
                <a:cxn ang="0">
                  <a:pos x="T2" y="T3"/>
                </a:cxn>
                <a:cxn ang="0">
                  <a:pos x="T4" y="T5"/>
                </a:cxn>
                <a:cxn ang="0">
                  <a:pos x="T6" y="T7"/>
                </a:cxn>
                <a:cxn ang="0">
                  <a:pos x="T8" y="T9"/>
                </a:cxn>
              </a:cxnLst>
              <a:rect l="0" t="0" r="r" b="b"/>
              <a:pathLst>
                <a:path w="128" h="128">
                  <a:moveTo>
                    <a:pt x="17" y="128"/>
                  </a:moveTo>
                  <a:cubicBezTo>
                    <a:pt x="128" y="128"/>
                    <a:pt x="128" y="128"/>
                    <a:pt x="128" y="128"/>
                  </a:cubicBezTo>
                  <a:cubicBezTo>
                    <a:pt x="0" y="0"/>
                    <a:pt x="0" y="0"/>
                    <a:pt x="0" y="0"/>
                  </a:cubicBezTo>
                  <a:cubicBezTo>
                    <a:pt x="0" y="111"/>
                    <a:pt x="0" y="111"/>
                    <a:pt x="0" y="111"/>
                  </a:cubicBezTo>
                  <a:cubicBezTo>
                    <a:pt x="0" y="120"/>
                    <a:pt x="8" y="128"/>
                    <a:pt x="17"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22"/>
            <p:cNvSpPr>
              <a:spLocks/>
            </p:cNvSpPr>
            <p:nvPr/>
          </p:nvSpPr>
          <p:spPr bwMode="auto">
            <a:xfrm>
              <a:off x="-7161213" y="3792538"/>
              <a:ext cx="1296988" cy="1668463"/>
            </a:xfrm>
            <a:custGeom>
              <a:avLst/>
              <a:gdLst>
                <a:gd name="T0" fmla="*/ 235 w 346"/>
                <a:gd name="T1" fmla="*/ 136 h 445"/>
                <a:gd name="T2" fmla="*/ 210 w 346"/>
                <a:gd name="T3" fmla="*/ 111 h 445"/>
                <a:gd name="T4" fmla="*/ 210 w 346"/>
                <a:gd name="T5" fmla="*/ 0 h 445"/>
                <a:gd name="T6" fmla="*/ 25 w 346"/>
                <a:gd name="T7" fmla="*/ 0 h 445"/>
                <a:gd name="T8" fmla="*/ 0 w 346"/>
                <a:gd name="T9" fmla="*/ 24 h 445"/>
                <a:gd name="T10" fmla="*/ 0 w 346"/>
                <a:gd name="T11" fmla="*/ 52 h 445"/>
                <a:gd name="T12" fmla="*/ 100 w 346"/>
                <a:gd name="T13" fmla="*/ 52 h 445"/>
                <a:gd name="T14" fmla="*/ 108 w 346"/>
                <a:gd name="T15" fmla="*/ 52 h 445"/>
                <a:gd name="T16" fmla="*/ 114 w 346"/>
                <a:gd name="T17" fmla="*/ 54 h 445"/>
                <a:gd name="T18" fmla="*/ 242 w 346"/>
                <a:gd name="T19" fmla="*/ 182 h 445"/>
                <a:gd name="T20" fmla="*/ 244 w 346"/>
                <a:gd name="T21" fmla="*/ 188 h 445"/>
                <a:gd name="T22" fmla="*/ 244 w 346"/>
                <a:gd name="T23" fmla="*/ 196 h 445"/>
                <a:gd name="T24" fmla="*/ 244 w 346"/>
                <a:gd name="T25" fmla="*/ 445 h 445"/>
                <a:gd name="T26" fmla="*/ 322 w 346"/>
                <a:gd name="T27" fmla="*/ 445 h 445"/>
                <a:gd name="T28" fmla="*/ 346 w 346"/>
                <a:gd name="T29" fmla="*/ 420 h 445"/>
                <a:gd name="T30" fmla="*/ 346 w 346"/>
                <a:gd name="T31" fmla="*/ 136 h 445"/>
                <a:gd name="T32" fmla="*/ 235 w 346"/>
                <a:gd name="T33" fmla="*/ 1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35" y="136"/>
                  </a:moveTo>
                  <a:cubicBezTo>
                    <a:pt x="221" y="136"/>
                    <a:pt x="210" y="125"/>
                    <a:pt x="210" y="111"/>
                  </a:cubicBezTo>
                  <a:cubicBezTo>
                    <a:pt x="210" y="0"/>
                    <a:pt x="210" y="0"/>
                    <a:pt x="210" y="0"/>
                  </a:cubicBezTo>
                  <a:cubicBezTo>
                    <a:pt x="25" y="0"/>
                    <a:pt x="25" y="0"/>
                    <a:pt x="25" y="0"/>
                  </a:cubicBezTo>
                  <a:cubicBezTo>
                    <a:pt x="11" y="0"/>
                    <a:pt x="0" y="11"/>
                    <a:pt x="0" y="24"/>
                  </a:cubicBezTo>
                  <a:cubicBezTo>
                    <a:pt x="0" y="52"/>
                    <a:pt x="0" y="52"/>
                    <a:pt x="0" y="52"/>
                  </a:cubicBezTo>
                  <a:cubicBezTo>
                    <a:pt x="100" y="52"/>
                    <a:pt x="100" y="52"/>
                    <a:pt x="100" y="52"/>
                  </a:cubicBezTo>
                  <a:cubicBezTo>
                    <a:pt x="102" y="52"/>
                    <a:pt x="107" y="52"/>
                    <a:pt x="108" y="52"/>
                  </a:cubicBezTo>
                  <a:cubicBezTo>
                    <a:pt x="110" y="52"/>
                    <a:pt x="112" y="53"/>
                    <a:pt x="114" y="54"/>
                  </a:cubicBezTo>
                  <a:cubicBezTo>
                    <a:pt x="242" y="182"/>
                    <a:pt x="242" y="182"/>
                    <a:pt x="242" y="182"/>
                  </a:cubicBezTo>
                  <a:cubicBezTo>
                    <a:pt x="244" y="184"/>
                    <a:pt x="244" y="186"/>
                    <a:pt x="244" y="188"/>
                  </a:cubicBezTo>
                  <a:cubicBezTo>
                    <a:pt x="244" y="189"/>
                    <a:pt x="244" y="195"/>
                    <a:pt x="244" y="196"/>
                  </a:cubicBezTo>
                  <a:cubicBezTo>
                    <a:pt x="244" y="445"/>
                    <a:pt x="244" y="445"/>
                    <a:pt x="244" y="445"/>
                  </a:cubicBezTo>
                  <a:cubicBezTo>
                    <a:pt x="322" y="445"/>
                    <a:pt x="322" y="445"/>
                    <a:pt x="322" y="445"/>
                  </a:cubicBezTo>
                  <a:cubicBezTo>
                    <a:pt x="335" y="445"/>
                    <a:pt x="346" y="434"/>
                    <a:pt x="346" y="420"/>
                  </a:cubicBezTo>
                  <a:cubicBezTo>
                    <a:pt x="346" y="136"/>
                    <a:pt x="346" y="136"/>
                    <a:pt x="346" y="136"/>
                  </a:cubicBezTo>
                  <a:lnTo>
                    <a:pt x="235"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23"/>
            <p:cNvSpPr>
              <a:spLocks/>
            </p:cNvSpPr>
            <p:nvPr/>
          </p:nvSpPr>
          <p:spPr bwMode="auto">
            <a:xfrm>
              <a:off x="-7573963" y="4017963"/>
              <a:ext cx="1296988" cy="1668463"/>
            </a:xfrm>
            <a:custGeom>
              <a:avLst/>
              <a:gdLst>
                <a:gd name="T0" fmla="*/ 210 w 346"/>
                <a:gd name="T1" fmla="*/ 111 h 445"/>
                <a:gd name="T2" fmla="*/ 210 w 346"/>
                <a:gd name="T3" fmla="*/ 0 h 445"/>
                <a:gd name="T4" fmla="*/ 25 w 346"/>
                <a:gd name="T5" fmla="*/ 0 h 445"/>
                <a:gd name="T6" fmla="*/ 0 w 346"/>
                <a:gd name="T7" fmla="*/ 25 h 445"/>
                <a:gd name="T8" fmla="*/ 0 w 346"/>
                <a:gd name="T9" fmla="*/ 52 h 445"/>
                <a:gd name="T10" fmla="*/ 100 w 346"/>
                <a:gd name="T11" fmla="*/ 52 h 445"/>
                <a:gd name="T12" fmla="*/ 109 w 346"/>
                <a:gd name="T13" fmla="*/ 52 h 445"/>
                <a:gd name="T14" fmla="*/ 114 w 346"/>
                <a:gd name="T15" fmla="*/ 55 h 445"/>
                <a:gd name="T16" fmla="*/ 242 w 346"/>
                <a:gd name="T17" fmla="*/ 183 h 445"/>
                <a:gd name="T18" fmla="*/ 244 w 346"/>
                <a:gd name="T19" fmla="*/ 188 h 445"/>
                <a:gd name="T20" fmla="*/ 245 w 346"/>
                <a:gd name="T21" fmla="*/ 196 h 445"/>
                <a:gd name="T22" fmla="*/ 245 w 346"/>
                <a:gd name="T23" fmla="*/ 445 h 445"/>
                <a:gd name="T24" fmla="*/ 322 w 346"/>
                <a:gd name="T25" fmla="*/ 445 h 445"/>
                <a:gd name="T26" fmla="*/ 346 w 346"/>
                <a:gd name="T27" fmla="*/ 421 h 445"/>
                <a:gd name="T28" fmla="*/ 346 w 346"/>
                <a:gd name="T29" fmla="*/ 136 h 445"/>
                <a:gd name="T30" fmla="*/ 235 w 346"/>
                <a:gd name="T31" fmla="*/ 136 h 445"/>
                <a:gd name="T32" fmla="*/ 210 w 346"/>
                <a:gd name="T33" fmla="*/ 1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10" y="111"/>
                  </a:moveTo>
                  <a:cubicBezTo>
                    <a:pt x="210" y="0"/>
                    <a:pt x="210" y="0"/>
                    <a:pt x="210" y="0"/>
                  </a:cubicBezTo>
                  <a:cubicBezTo>
                    <a:pt x="25" y="0"/>
                    <a:pt x="25" y="0"/>
                    <a:pt x="25" y="0"/>
                  </a:cubicBezTo>
                  <a:cubicBezTo>
                    <a:pt x="11" y="0"/>
                    <a:pt x="0" y="11"/>
                    <a:pt x="0" y="25"/>
                  </a:cubicBezTo>
                  <a:cubicBezTo>
                    <a:pt x="0" y="52"/>
                    <a:pt x="0" y="52"/>
                    <a:pt x="0" y="52"/>
                  </a:cubicBezTo>
                  <a:cubicBezTo>
                    <a:pt x="100" y="52"/>
                    <a:pt x="100" y="52"/>
                    <a:pt x="100" y="52"/>
                  </a:cubicBezTo>
                  <a:cubicBezTo>
                    <a:pt x="102" y="52"/>
                    <a:pt x="108" y="52"/>
                    <a:pt x="109" y="52"/>
                  </a:cubicBezTo>
                  <a:cubicBezTo>
                    <a:pt x="111" y="52"/>
                    <a:pt x="113" y="53"/>
                    <a:pt x="114" y="55"/>
                  </a:cubicBezTo>
                  <a:cubicBezTo>
                    <a:pt x="242" y="183"/>
                    <a:pt x="242" y="183"/>
                    <a:pt x="242" y="183"/>
                  </a:cubicBezTo>
                  <a:cubicBezTo>
                    <a:pt x="244" y="184"/>
                    <a:pt x="244" y="186"/>
                    <a:pt x="244" y="188"/>
                  </a:cubicBezTo>
                  <a:cubicBezTo>
                    <a:pt x="244" y="189"/>
                    <a:pt x="245" y="195"/>
                    <a:pt x="245" y="196"/>
                  </a:cubicBezTo>
                  <a:cubicBezTo>
                    <a:pt x="245" y="445"/>
                    <a:pt x="245" y="445"/>
                    <a:pt x="245" y="445"/>
                  </a:cubicBezTo>
                  <a:cubicBezTo>
                    <a:pt x="322" y="445"/>
                    <a:pt x="322" y="445"/>
                    <a:pt x="322" y="445"/>
                  </a:cubicBezTo>
                  <a:cubicBezTo>
                    <a:pt x="335" y="445"/>
                    <a:pt x="346" y="434"/>
                    <a:pt x="346" y="421"/>
                  </a:cubicBezTo>
                  <a:cubicBezTo>
                    <a:pt x="346" y="136"/>
                    <a:pt x="346" y="136"/>
                    <a:pt x="346" y="136"/>
                  </a:cubicBezTo>
                  <a:cubicBezTo>
                    <a:pt x="235" y="136"/>
                    <a:pt x="235" y="136"/>
                    <a:pt x="235" y="136"/>
                  </a:cubicBezTo>
                  <a:cubicBezTo>
                    <a:pt x="221" y="136"/>
                    <a:pt x="210" y="125"/>
                    <a:pt x="210" y="1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624"/>
            <p:cNvSpPr>
              <a:spLocks/>
            </p:cNvSpPr>
            <p:nvPr/>
          </p:nvSpPr>
          <p:spPr bwMode="auto">
            <a:xfrm>
              <a:off x="-6756400" y="4017963"/>
              <a:ext cx="479425" cy="479425"/>
            </a:xfrm>
            <a:custGeom>
              <a:avLst/>
              <a:gdLst>
                <a:gd name="T0" fmla="*/ 128 w 128"/>
                <a:gd name="T1" fmla="*/ 128 h 128"/>
                <a:gd name="T2" fmla="*/ 0 w 128"/>
                <a:gd name="T3" fmla="*/ 0 h 128"/>
                <a:gd name="T4" fmla="*/ 0 w 128"/>
                <a:gd name="T5" fmla="*/ 111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1"/>
                    <a:pt x="0" y="111"/>
                    <a:pt x="0" y="111"/>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625"/>
            <p:cNvSpPr>
              <a:spLocks/>
            </p:cNvSpPr>
            <p:nvPr/>
          </p:nvSpPr>
          <p:spPr bwMode="auto">
            <a:xfrm>
              <a:off x="-7169150" y="4243388"/>
              <a:ext cx="479425" cy="479425"/>
            </a:xfrm>
            <a:custGeom>
              <a:avLst/>
              <a:gdLst>
                <a:gd name="T0" fmla="*/ 128 w 128"/>
                <a:gd name="T1" fmla="*/ 128 h 128"/>
                <a:gd name="T2" fmla="*/ 0 w 128"/>
                <a:gd name="T3" fmla="*/ 0 h 128"/>
                <a:gd name="T4" fmla="*/ 0 w 128"/>
                <a:gd name="T5" fmla="*/ 112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2"/>
                    <a:pt x="0" y="112"/>
                    <a:pt x="0" y="112"/>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26"/>
            <p:cNvSpPr>
              <a:spLocks noEditPoints="1"/>
            </p:cNvSpPr>
            <p:nvPr/>
          </p:nvSpPr>
          <p:spPr bwMode="auto">
            <a:xfrm>
              <a:off x="-7986713" y="4243388"/>
              <a:ext cx="1301750" cy="1671638"/>
            </a:xfrm>
            <a:custGeom>
              <a:avLst/>
              <a:gdLst>
                <a:gd name="T0" fmla="*/ 210 w 347"/>
                <a:gd name="T1" fmla="*/ 112 h 446"/>
                <a:gd name="T2" fmla="*/ 210 w 347"/>
                <a:gd name="T3" fmla="*/ 0 h 446"/>
                <a:gd name="T4" fmla="*/ 25 w 347"/>
                <a:gd name="T5" fmla="*/ 0 h 446"/>
                <a:gd name="T6" fmla="*/ 0 w 347"/>
                <a:gd name="T7" fmla="*/ 25 h 446"/>
                <a:gd name="T8" fmla="*/ 0 w 347"/>
                <a:gd name="T9" fmla="*/ 421 h 446"/>
                <a:gd name="T10" fmla="*/ 25 w 347"/>
                <a:gd name="T11" fmla="*/ 446 h 446"/>
                <a:gd name="T12" fmla="*/ 322 w 347"/>
                <a:gd name="T13" fmla="*/ 446 h 446"/>
                <a:gd name="T14" fmla="*/ 347 w 347"/>
                <a:gd name="T15" fmla="*/ 421 h 446"/>
                <a:gd name="T16" fmla="*/ 347 w 347"/>
                <a:gd name="T17" fmla="*/ 136 h 446"/>
                <a:gd name="T18" fmla="*/ 235 w 347"/>
                <a:gd name="T19" fmla="*/ 136 h 446"/>
                <a:gd name="T20" fmla="*/ 210 w 347"/>
                <a:gd name="T21" fmla="*/ 112 h 446"/>
                <a:gd name="T22" fmla="*/ 173 w 347"/>
                <a:gd name="T23" fmla="*/ 377 h 446"/>
                <a:gd name="T24" fmla="*/ 67 w 347"/>
                <a:gd name="T25" fmla="*/ 271 h 446"/>
                <a:gd name="T26" fmla="*/ 167 w 347"/>
                <a:gd name="T27" fmla="*/ 166 h 446"/>
                <a:gd name="T28" fmla="*/ 167 w 347"/>
                <a:gd name="T29" fmla="*/ 277 h 446"/>
                <a:gd name="T30" fmla="*/ 279 w 347"/>
                <a:gd name="T31" fmla="*/ 277 h 446"/>
                <a:gd name="T32" fmla="*/ 173 w 347"/>
                <a:gd name="T33" fmla="*/ 377 h 446"/>
                <a:gd name="T34" fmla="*/ 279 w 347"/>
                <a:gd name="T35" fmla="*/ 265 h 446"/>
                <a:gd name="T36" fmla="*/ 179 w 347"/>
                <a:gd name="T37" fmla="*/ 265 h 446"/>
                <a:gd name="T38" fmla="*/ 179 w 347"/>
                <a:gd name="T39" fmla="*/ 166 h 446"/>
                <a:gd name="T40" fmla="*/ 279 w 347"/>
                <a:gd name="T41" fmla="*/ 26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7" h="446">
                  <a:moveTo>
                    <a:pt x="210" y="112"/>
                  </a:moveTo>
                  <a:cubicBezTo>
                    <a:pt x="210" y="0"/>
                    <a:pt x="210" y="0"/>
                    <a:pt x="210" y="0"/>
                  </a:cubicBezTo>
                  <a:cubicBezTo>
                    <a:pt x="25" y="0"/>
                    <a:pt x="25" y="0"/>
                    <a:pt x="25" y="0"/>
                  </a:cubicBezTo>
                  <a:cubicBezTo>
                    <a:pt x="11" y="0"/>
                    <a:pt x="0" y="11"/>
                    <a:pt x="0" y="25"/>
                  </a:cubicBezTo>
                  <a:cubicBezTo>
                    <a:pt x="0" y="421"/>
                    <a:pt x="0" y="421"/>
                    <a:pt x="0" y="421"/>
                  </a:cubicBezTo>
                  <a:cubicBezTo>
                    <a:pt x="0" y="435"/>
                    <a:pt x="11" y="446"/>
                    <a:pt x="25" y="446"/>
                  </a:cubicBezTo>
                  <a:cubicBezTo>
                    <a:pt x="322" y="446"/>
                    <a:pt x="322" y="446"/>
                    <a:pt x="322" y="446"/>
                  </a:cubicBezTo>
                  <a:cubicBezTo>
                    <a:pt x="335" y="446"/>
                    <a:pt x="347" y="435"/>
                    <a:pt x="347" y="421"/>
                  </a:cubicBezTo>
                  <a:cubicBezTo>
                    <a:pt x="347" y="136"/>
                    <a:pt x="347" y="136"/>
                    <a:pt x="347" y="136"/>
                  </a:cubicBezTo>
                  <a:cubicBezTo>
                    <a:pt x="235" y="136"/>
                    <a:pt x="235" y="136"/>
                    <a:pt x="235" y="136"/>
                  </a:cubicBezTo>
                  <a:cubicBezTo>
                    <a:pt x="222" y="136"/>
                    <a:pt x="210" y="125"/>
                    <a:pt x="210" y="112"/>
                  </a:cubicBezTo>
                  <a:close/>
                  <a:moveTo>
                    <a:pt x="173" y="377"/>
                  </a:moveTo>
                  <a:cubicBezTo>
                    <a:pt x="115" y="377"/>
                    <a:pt x="67" y="330"/>
                    <a:pt x="67" y="271"/>
                  </a:cubicBezTo>
                  <a:cubicBezTo>
                    <a:pt x="67" y="215"/>
                    <a:pt x="111" y="169"/>
                    <a:pt x="167" y="166"/>
                  </a:cubicBezTo>
                  <a:cubicBezTo>
                    <a:pt x="167" y="277"/>
                    <a:pt x="167" y="277"/>
                    <a:pt x="167" y="277"/>
                  </a:cubicBezTo>
                  <a:cubicBezTo>
                    <a:pt x="279" y="277"/>
                    <a:pt x="279" y="277"/>
                    <a:pt x="279" y="277"/>
                  </a:cubicBezTo>
                  <a:cubicBezTo>
                    <a:pt x="276" y="333"/>
                    <a:pt x="229" y="377"/>
                    <a:pt x="173" y="377"/>
                  </a:cubicBezTo>
                  <a:close/>
                  <a:moveTo>
                    <a:pt x="279" y="265"/>
                  </a:moveTo>
                  <a:cubicBezTo>
                    <a:pt x="179" y="265"/>
                    <a:pt x="179" y="265"/>
                    <a:pt x="179" y="265"/>
                  </a:cubicBezTo>
                  <a:cubicBezTo>
                    <a:pt x="179" y="166"/>
                    <a:pt x="179" y="166"/>
                    <a:pt x="179" y="166"/>
                  </a:cubicBezTo>
                  <a:cubicBezTo>
                    <a:pt x="232" y="169"/>
                    <a:pt x="276" y="212"/>
                    <a:pt x="279" y="2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2"/>
          <p:cNvSpPr>
            <a:spLocks noEditPoints="1"/>
          </p:cNvSpPr>
          <p:nvPr/>
        </p:nvSpPr>
        <p:spPr bwMode="auto">
          <a:xfrm>
            <a:off x="3709382" y="1097887"/>
            <a:ext cx="757886" cy="366270"/>
          </a:xfrm>
          <a:custGeom>
            <a:avLst/>
            <a:gdLst>
              <a:gd name="T0" fmla="*/ 88 w 899"/>
              <a:gd name="T1" fmla="*/ 194 h 441"/>
              <a:gd name="T2" fmla="*/ 0 w 899"/>
              <a:gd name="T3" fmla="*/ 291 h 441"/>
              <a:gd name="T4" fmla="*/ 0 w 899"/>
              <a:gd name="T5" fmla="*/ 97 h 441"/>
              <a:gd name="T6" fmla="*/ 88 w 899"/>
              <a:gd name="T7" fmla="*/ 194 h 441"/>
              <a:gd name="T8" fmla="*/ 116 w 899"/>
              <a:gd name="T9" fmla="*/ 441 h 441"/>
              <a:gd name="T10" fmla="*/ 195 w 899"/>
              <a:gd name="T11" fmla="*/ 362 h 441"/>
              <a:gd name="T12" fmla="*/ 116 w 899"/>
              <a:gd name="T13" fmla="*/ 283 h 441"/>
              <a:gd name="T14" fmla="*/ 37 w 899"/>
              <a:gd name="T15" fmla="*/ 362 h 441"/>
              <a:gd name="T16" fmla="*/ 116 w 899"/>
              <a:gd name="T17" fmla="*/ 441 h 441"/>
              <a:gd name="T18" fmla="*/ 356 w 899"/>
              <a:gd name="T19" fmla="*/ 225 h 441"/>
              <a:gd name="T20" fmla="*/ 418 w 899"/>
              <a:gd name="T21" fmla="*/ 162 h 441"/>
              <a:gd name="T22" fmla="*/ 356 w 899"/>
              <a:gd name="T23" fmla="*/ 99 h 441"/>
              <a:gd name="T24" fmla="*/ 293 w 899"/>
              <a:gd name="T25" fmla="*/ 162 h 441"/>
              <a:gd name="T26" fmla="*/ 356 w 899"/>
              <a:gd name="T27" fmla="*/ 225 h 441"/>
              <a:gd name="T28" fmla="*/ 168 w 899"/>
              <a:gd name="T29" fmla="*/ 126 h 441"/>
              <a:gd name="T30" fmla="*/ 231 w 899"/>
              <a:gd name="T31" fmla="*/ 63 h 441"/>
              <a:gd name="T32" fmla="*/ 168 w 899"/>
              <a:gd name="T33" fmla="*/ 1 h 441"/>
              <a:gd name="T34" fmla="*/ 106 w 899"/>
              <a:gd name="T35" fmla="*/ 63 h 441"/>
              <a:gd name="T36" fmla="*/ 168 w 899"/>
              <a:gd name="T37" fmla="*/ 126 h 441"/>
              <a:gd name="T38" fmla="*/ 209 w 899"/>
              <a:gd name="T39" fmla="*/ 258 h 441"/>
              <a:gd name="T40" fmla="*/ 249 w 899"/>
              <a:gd name="T41" fmla="*/ 218 h 441"/>
              <a:gd name="T42" fmla="*/ 209 w 899"/>
              <a:gd name="T43" fmla="*/ 178 h 441"/>
              <a:gd name="T44" fmla="*/ 169 w 899"/>
              <a:gd name="T45" fmla="*/ 218 h 441"/>
              <a:gd name="T46" fmla="*/ 209 w 899"/>
              <a:gd name="T47" fmla="*/ 258 h 441"/>
              <a:gd name="T48" fmla="*/ 57 w 899"/>
              <a:gd name="T49" fmla="*/ 62 h 441"/>
              <a:gd name="T50" fmla="*/ 88 w 899"/>
              <a:gd name="T51" fmla="*/ 31 h 441"/>
              <a:gd name="T52" fmla="*/ 57 w 899"/>
              <a:gd name="T53" fmla="*/ 0 h 441"/>
              <a:gd name="T54" fmla="*/ 26 w 899"/>
              <a:gd name="T55" fmla="*/ 31 h 441"/>
              <a:gd name="T56" fmla="*/ 57 w 899"/>
              <a:gd name="T57" fmla="*/ 62 h 441"/>
              <a:gd name="T58" fmla="*/ 843 w 899"/>
              <a:gd name="T59" fmla="*/ 162 h 441"/>
              <a:gd name="T60" fmla="*/ 781 w 899"/>
              <a:gd name="T61" fmla="*/ 225 h 441"/>
              <a:gd name="T62" fmla="*/ 718 w 899"/>
              <a:gd name="T63" fmla="*/ 162 h 441"/>
              <a:gd name="T64" fmla="*/ 781 w 899"/>
              <a:gd name="T65" fmla="*/ 99 h 441"/>
              <a:gd name="T66" fmla="*/ 843 w 899"/>
              <a:gd name="T67" fmla="*/ 162 h 441"/>
              <a:gd name="T68" fmla="*/ 812 w 899"/>
              <a:gd name="T69" fmla="*/ 162 h 441"/>
              <a:gd name="T70" fmla="*/ 764 w 899"/>
              <a:gd name="T71" fmla="*/ 134 h 441"/>
              <a:gd name="T72" fmla="*/ 764 w 899"/>
              <a:gd name="T73" fmla="*/ 190 h 441"/>
              <a:gd name="T74" fmla="*/ 812 w 899"/>
              <a:gd name="T75" fmla="*/ 162 h 441"/>
              <a:gd name="T76" fmla="*/ 569 w 899"/>
              <a:gd name="T77" fmla="*/ 225 h 441"/>
              <a:gd name="T78" fmla="*/ 632 w 899"/>
              <a:gd name="T79" fmla="*/ 162 h 441"/>
              <a:gd name="T80" fmla="*/ 569 w 899"/>
              <a:gd name="T81" fmla="*/ 99 h 441"/>
              <a:gd name="T82" fmla="*/ 506 w 899"/>
              <a:gd name="T83" fmla="*/ 162 h 441"/>
              <a:gd name="T84" fmla="*/ 569 w 899"/>
              <a:gd name="T85" fmla="*/ 225 h 441"/>
              <a:gd name="T86" fmla="*/ 899 w 899"/>
              <a:gd name="T87" fmla="*/ 16 h 441"/>
              <a:gd name="T88" fmla="*/ 266 w 899"/>
              <a:gd name="T89" fmla="*/ 16 h 441"/>
              <a:gd name="T90" fmla="*/ 266 w 899"/>
              <a:gd name="T91" fmla="*/ 30 h 441"/>
              <a:gd name="T92" fmla="*/ 899 w 899"/>
              <a:gd name="T93" fmla="*/ 30 h 441"/>
              <a:gd name="T94" fmla="*/ 899 w 899"/>
              <a:gd name="T95" fmla="*/ 16 h 441"/>
              <a:gd name="T96" fmla="*/ 899 w 899"/>
              <a:gd name="T97" fmla="*/ 290 h 441"/>
              <a:gd name="T98" fmla="*/ 266 w 899"/>
              <a:gd name="T99" fmla="*/ 290 h 441"/>
              <a:gd name="T100" fmla="*/ 266 w 899"/>
              <a:gd name="T101" fmla="*/ 303 h 441"/>
              <a:gd name="T102" fmla="*/ 899 w 899"/>
              <a:gd name="T103" fmla="*/ 303 h 441"/>
              <a:gd name="T104" fmla="*/ 899 w 899"/>
              <a:gd name="T105" fmla="*/ 29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9" h="441">
                <a:moveTo>
                  <a:pt x="88" y="194"/>
                </a:moveTo>
                <a:cubicBezTo>
                  <a:pt x="88" y="245"/>
                  <a:pt x="49" y="286"/>
                  <a:pt x="0" y="291"/>
                </a:cubicBezTo>
                <a:cubicBezTo>
                  <a:pt x="0" y="97"/>
                  <a:pt x="0" y="97"/>
                  <a:pt x="0" y="97"/>
                </a:cubicBezTo>
                <a:cubicBezTo>
                  <a:pt x="49" y="102"/>
                  <a:pt x="88" y="143"/>
                  <a:pt x="88" y="194"/>
                </a:cubicBezTo>
                <a:close/>
                <a:moveTo>
                  <a:pt x="116" y="441"/>
                </a:moveTo>
                <a:cubicBezTo>
                  <a:pt x="159" y="441"/>
                  <a:pt x="195" y="406"/>
                  <a:pt x="195" y="362"/>
                </a:cubicBezTo>
                <a:cubicBezTo>
                  <a:pt x="195" y="319"/>
                  <a:pt x="159" y="283"/>
                  <a:pt x="116" y="283"/>
                </a:cubicBezTo>
                <a:cubicBezTo>
                  <a:pt x="72" y="283"/>
                  <a:pt x="37" y="319"/>
                  <a:pt x="37" y="362"/>
                </a:cubicBezTo>
                <a:cubicBezTo>
                  <a:pt x="37" y="406"/>
                  <a:pt x="72" y="441"/>
                  <a:pt x="116" y="441"/>
                </a:cubicBezTo>
                <a:close/>
                <a:moveTo>
                  <a:pt x="356" y="225"/>
                </a:moveTo>
                <a:cubicBezTo>
                  <a:pt x="390" y="225"/>
                  <a:pt x="418" y="196"/>
                  <a:pt x="418" y="162"/>
                </a:cubicBezTo>
                <a:cubicBezTo>
                  <a:pt x="418" y="127"/>
                  <a:pt x="390" y="99"/>
                  <a:pt x="356" y="99"/>
                </a:cubicBezTo>
                <a:cubicBezTo>
                  <a:pt x="321" y="99"/>
                  <a:pt x="293" y="127"/>
                  <a:pt x="293" y="162"/>
                </a:cubicBezTo>
                <a:cubicBezTo>
                  <a:pt x="293" y="196"/>
                  <a:pt x="321" y="225"/>
                  <a:pt x="356" y="225"/>
                </a:cubicBezTo>
                <a:close/>
                <a:moveTo>
                  <a:pt x="168" y="126"/>
                </a:moveTo>
                <a:cubicBezTo>
                  <a:pt x="203" y="126"/>
                  <a:pt x="231" y="98"/>
                  <a:pt x="231" y="63"/>
                </a:cubicBezTo>
                <a:cubicBezTo>
                  <a:pt x="231" y="29"/>
                  <a:pt x="203" y="1"/>
                  <a:pt x="168" y="1"/>
                </a:cubicBezTo>
                <a:cubicBezTo>
                  <a:pt x="134" y="1"/>
                  <a:pt x="106" y="29"/>
                  <a:pt x="106" y="63"/>
                </a:cubicBezTo>
                <a:cubicBezTo>
                  <a:pt x="106" y="98"/>
                  <a:pt x="134" y="126"/>
                  <a:pt x="168" y="126"/>
                </a:cubicBezTo>
                <a:close/>
                <a:moveTo>
                  <a:pt x="209" y="258"/>
                </a:moveTo>
                <a:cubicBezTo>
                  <a:pt x="231" y="258"/>
                  <a:pt x="249" y="240"/>
                  <a:pt x="249" y="218"/>
                </a:cubicBezTo>
                <a:cubicBezTo>
                  <a:pt x="249" y="196"/>
                  <a:pt x="231" y="178"/>
                  <a:pt x="209" y="178"/>
                </a:cubicBezTo>
                <a:cubicBezTo>
                  <a:pt x="187" y="178"/>
                  <a:pt x="169" y="196"/>
                  <a:pt x="169" y="218"/>
                </a:cubicBezTo>
                <a:cubicBezTo>
                  <a:pt x="169" y="240"/>
                  <a:pt x="187" y="258"/>
                  <a:pt x="209" y="258"/>
                </a:cubicBezTo>
                <a:close/>
                <a:moveTo>
                  <a:pt x="57" y="62"/>
                </a:moveTo>
                <a:cubicBezTo>
                  <a:pt x="74" y="62"/>
                  <a:pt x="88" y="48"/>
                  <a:pt x="88" y="31"/>
                </a:cubicBezTo>
                <a:cubicBezTo>
                  <a:pt x="88" y="14"/>
                  <a:pt x="74" y="0"/>
                  <a:pt x="57" y="0"/>
                </a:cubicBezTo>
                <a:cubicBezTo>
                  <a:pt x="40" y="0"/>
                  <a:pt x="26" y="14"/>
                  <a:pt x="26" y="31"/>
                </a:cubicBezTo>
                <a:cubicBezTo>
                  <a:pt x="26" y="48"/>
                  <a:pt x="40" y="62"/>
                  <a:pt x="57" y="62"/>
                </a:cubicBezTo>
                <a:close/>
                <a:moveTo>
                  <a:pt x="843" y="162"/>
                </a:moveTo>
                <a:cubicBezTo>
                  <a:pt x="843" y="196"/>
                  <a:pt x="815" y="225"/>
                  <a:pt x="781" y="225"/>
                </a:cubicBezTo>
                <a:cubicBezTo>
                  <a:pt x="746" y="225"/>
                  <a:pt x="718" y="196"/>
                  <a:pt x="718" y="162"/>
                </a:cubicBezTo>
                <a:cubicBezTo>
                  <a:pt x="718" y="127"/>
                  <a:pt x="746" y="99"/>
                  <a:pt x="781" y="99"/>
                </a:cubicBezTo>
                <a:cubicBezTo>
                  <a:pt x="815" y="99"/>
                  <a:pt x="843" y="127"/>
                  <a:pt x="843" y="162"/>
                </a:cubicBezTo>
                <a:close/>
                <a:moveTo>
                  <a:pt x="812" y="162"/>
                </a:moveTo>
                <a:cubicBezTo>
                  <a:pt x="764" y="134"/>
                  <a:pt x="764" y="134"/>
                  <a:pt x="764" y="134"/>
                </a:cubicBezTo>
                <a:cubicBezTo>
                  <a:pt x="764" y="190"/>
                  <a:pt x="764" y="190"/>
                  <a:pt x="764" y="190"/>
                </a:cubicBezTo>
                <a:lnTo>
                  <a:pt x="812" y="162"/>
                </a:lnTo>
                <a:close/>
                <a:moveTo>
                  <a:pt x="569" y="225"/>
                </a:moveTo>
                <a:cubicBezTo>
                  <a:pt x="604" y="225"/>
                  <a:pt x="632" y="196"/>
                  <a:pt x="632" y="162"/>
                </a:cubicBezTo>
                <a:cubicBezTo>
                  <a:pt x="632" y="127"/>
                  <a:pt x="604" y="99"/>
                  <a:pt x="569" y="99"/>
                </a:cubicBezTo>
                <a:cubicBezTo>
                  <a:pt x="534" y="99"/>
                  <a:pt x="506" y="127"/>
                  <a:pt x="506" y="162"/>
                </a:cubicBezTo>
                <a:cubicBezTo>
                  <a:pt x="506" y="196"/>
                  <a:pt x="534" y="225"/>
                  <a:pt x="569" y="225"/>
                </a:cubicBezTo>
                <a:close/>
                <a:moveTo>
                  <a:pt x="899" y="16"/>
                </a:moveTo>
                <a:cubicBezTo>
                  <a:pt x="266" y="16"/>
                  <a:pt x="266" y="16"/>
                  <a:pt x="266" y="16"/>
                </a:cubicBezTo>
                <a:cubicBezTo>
                  <a:pt x="266" y="30"/>
                  <a:pt x="266" y="30"/>
                  <a:pt x="266" y="30"/>
                </a:cubicBezTo>
                <a:cubicBezTo>
                  <a:pt x="899" y="30"/>
                  <a:pt x="899" y="30"/>
                  <a:pt x="899" y="30"/>
                </a:cubicBezTo>
                <a:lnTo>
                  <a:pt x="899" y="16"/>
                </a:lnTo>
                <a:close/>
                <a:moveTo>
                  <a:pt x="899" y="290"/>
                </a:moveTo>
                <a:cubicBezTo>
                  <a:pt x="266" y="290"/>
                  <a:pt x="266" y="290"/>
                  <a:pt x="266" y="290"/>
                </a:cubicBezTo>
                <a:cubicBezTo>
                  <a:pt x="266" y="303"/>
                  <a:pt x="266" y="303"/>
                  <a:pt x="266" y="303"/>
                </a:cubicBezTo>
                <a:cubicBezTo>
                  <a:pt x="899" y="303"/>
                  <a:pt x="899" y="303"/>
                  <a:pt x="899" y="303"/>
                </a:cubicBezTo>
                <a:lnTo>
                  <a:pt x="899" y="290"/>
                </a:lnTo>
                <a:close/>
              </a:path>
            </a:pathLst>
          </a:custGeom>
          <a:solidFill>
            <a:srgbClr val="EC88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44"/>
          <p:cNvSpPr>
            <a:spLocks noEditPoints="1"/>
          </p:cNvSpPr>
          <p:nvPr/>
        </p:nvSpPr>
        <p:spPr bwMode="auto">
          <a:xfrm>
            <a:off x="3789935" y="3891655"/>
            <a:ext cx="596780" cy="498827"/>
          </a:xfrm>
          <a:custGeom>
            <a:avLst/>
            <a:gdLst>
              <a:gd name="T0" fmla="*/ 747 w 766"/>
              <a:gd name="T1" fmla="*/ 599 h 651"/>
              <a:gd name="T2" fmla="*/ 747 w 766"/>
              <a:gd name="T3" fmla="*/ 547 h 651"/>
              <a:gd name="T4" fmla="*/ 727 w 766"/>
              <a:gd name="T5" fmla="*/ 547 h 651"/>
              <a:gd name="T6" fmla="*/ 727 w 766"/>
              <a:gd name="T7" fmla="*/ 496 h 651"/>
              <a:gd name="T8" fmla="*/ 692 w 766"/>
              <a:gd name="T9" fmla="*/ 496 h 651"/>
              <a:gd name="T10" fmla="*/ 692 w 766"/>
              <a:gd name="T11" fmla="*/ 219 h 651"/>
              <a:gd name="T12" fmla="*/ 723 w 766"/>
              <a:gd name="T13" fmla="*/ 219 h 651"/>
              <a:gd name="T14" fmla="*/ 761 w 766"/>
              <a:gd name="T15" fmla="*/ 182 h 651"/>
              <a:gd name="T16" fmla="*/ 761 w 766"/>
              <a:gd name="T17" fmla="*/ 155 h 651"/>
              <a:gd name="T18" fmla="*/ 725 w 766"/>
              <a:gd name="T19" fmla="*/ 106 h 651"/>
              <a:gd name="T20" fmla="*/ 413 w 766"/>
              <a:gd name="T21" fmla="*/ 6 h 651"/>
              <a:gd name="T22" fmla="*/ 341 w 766"/>
              <a:gd name="T23" fmla="*/ 6 h 651"/>
              <a:gd name="T24" fmla="*/ 41 w 766"/>
              <a:gd name="T25" fmla="*/ 106 h 651"/>
              <a:gd name="T26" fmla="*/ 6 w 766"/>
              <a:gd name="T27" fmla="*/ 155 h 651"/>
              <a:gd name="T28" fmla="*/ 6 w 766"/>
              <a:gd name="T29" fmla="*/ 182 h 651"/>
              <a:gd name="T30" fmla="*/ 43 w 766"/>
              <a:gd name="T31" fmla="*/ 219 h 651"/>
              <a:gd name="T32" fmla="*/ 74 w 766"/>
              <a:gd name="T33" fmla="*/ 219 h 651"/>
              <a:gd name="T34" fmla="*/ 74 w 766"/>
              <a:gd name="T35" fmla="*/ 496 h 651"/>
              <a:gd name="T36" fmla="*/ 39 w 766"/>
              <a:gd name="T37" fmla="*/ 496 h 651"/>
              <a:gd name="T38" fmla="*/ 39 w 766"/>
              <a:gd name="T39" fmla="*/ 547 h 651"/>
              <a:gd name="T40" fmla="*/ 20 w 766"/>
              <a:gd name="T41" fmla="*/ 547 h 651"/>
              <a:gd name="T42" fmla="*/ 20 w 766"/>
              <a:gd name="T43" fmla="*/ 599 h 651"/>
              <a:gd name="T44" fmla="*/ 0 w 766"/>
              <a:gd name="T45" fmla="*/ 599 h 651"/>
              <a:gd name="T46" fmla="*/ 0 w 766"/>
              <a:gd name="T47" fmla="*/ 651 h 651"/>
              <a:gd name="T48" fmla="*/ 766 w 766"/>
              <a:gd name="T49" fmla="*/ 651 h 651"/>
              <a:gd name="T50" fmla="*/ 766 w 766"/>
              <a:gd name="T51" fmla="*/ 599 h 651"/>
              <a:gd name="T52" fmla="*/ 747 w 766"/>
              <a:gd name="T53" fmla="*/ 599 h 651"/>
              <a:gd name="T54" fmla="*/ 417 w 766"/>
              <a:gd name="T55" fmla="*/ 496 h 651"/>
              <a:gd name="T56" fmla="*/ 417 w 766"/>
              <a:gd name="T57" fmla="*/ 219 h 651"/>
              <a:gd name="T58" fmla="*/ 486 w 766"/>
              <a:gd name="T59" fmla="*/ 219 h 651"/>
              <a:gd name="T60" fmla="*/ 486 w 766"/>
              <a:gd name="T61" fmla="*/ 496 h 651"/>
              <a:gd name="T62" fmla="*/ 417 w 766"/>
              <a:gd name="T63" fmla="*/ 496 h 651"/>
              <a:gd name="T64" fmla="*/ 624 w 766"/>
              <a:gd name="T65" fmla="*/ 496 h 651"/>
              <a:gd name="T66" fmla="*/ 555 w 766"/>
              <a:gd name="T67" fmla="*/ 496 h 651"/>
              <a:gd name="T68" fmla="*/ 555 w 766"/>
              <a:gd name="T69" fmla="*/ 219 h 651"/>
              <a:gd name="T70" fmla="*/ 624 w 766"/>
              <a:gd name="T71" fmla="*/ 219 h 651"/>
              <a:gd name="T72" fmla="*/ 624 w 766"/>
              <a:gd name="T73" fmla="*/ 496 h 651"/>
              <a:gd name="T74" fmla="*/ 349 w 766"/>
              <a:gd name="T75" fmla="*/ 219 h 651"/>
              <a:gd name="T76" fmla="*/ 349 w 766"/>
              <a:gd name="T77" fmla="*/ 496 h 651"/>
              <a:gd name="T78" fmla="*/ 280 w 766"/>
              <a:gd name="T79" fmla="*/ 496 h 651"/>
              <a:gd name="T80" fmla="*/ 280 w 766"/>
              <a:gd name="T81" fmla="*/ 219 h 651"/>
              <a:gd name="T82" fmla="*/ 349 w 766"/>
              <a:gd name="T83" fmla="*/ 219 h 651"/>
              <a:gd name="T84" fmla="*/ 142 w 766"/>
              <a:gd name="T85" fmla="*/ 219 h 651"/>
              <a:gd name="T86" fmla="*/ 211 w 766"/>
              <a:gd name="T87" fmla="*/ 219 h 651"/>
              <a:gd name="T88" fmla="*/ 211 w 766"/>
              <a:gd name="T89" fmla="*/ 496 h 651"/>
              <a:gd name="T90" fmla="*/ 142 w 766"/>
              <a:gd name="T91" fmla="*/ 496 h 651"/>
              <a:gd name="T92" fmla="*/ 142 w 766"/>
              <a:gd name="T93" fmla="*/ 21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651">
                <a:moveTo>
                  <a:pt x="747" y="599"/>
                </a:moveTo>
                <a:cubicBezTo>
                  <a:pt x="747" y="547"/>
                  <a:pt x="747" y="547"/>
                  <a:pt x="747" y="547"/>
                </a:cubicBezTo>
                <a:cubicBezTo>
                  <a:pt x="727" y="547"/>
                  <a:pt x="727" y="547"/>
                  <a:pt x="727" y="547"/>
                </a:cubicBezTo>
                <a:cubicBezTo>
                  <a:pt x="727" y="496"/>
                  <a:pt x="727" y="496"/>
                  <a:pt x="727" y="496"/>
                </a:cubicBezTo>
                <a:cubicBezTo>
                  <a:pt x="692" y="496"/>
                  <a:pt x="692" y="496"/>
                  <a:pt x="692" y="496"/>
                </a:cubicBezTo>
                <a:cubicBezTo>
                  <a:pt x="692" y="219"/>
                  <a:pt x="692" y="219"/>
                  <a:pt x="692" y="219"/>
                </a:cubicBezTo>
                <a:cubicBezTo>
                  <a:pt x="723" y="219"/>
                  <a:pt x="723" y="219"/>
                  <a:pt x="723" y="219"/>
                </a:cubicBezTo>
                <a:cubicBezTo>
                  <a:pt x="744" y="219"/>
                  <a:pt x="761" y="202"/>
                  <a:pt x="761" y="182"/>
                </a:cubicBezTo>
                <a:cubicBezTo>
                  <a:pt x="761" y="155"/>
                  <a:pt x="761" y="155"/>
                  <a:pt x="761" y="155"/>
                </a:cubicBezTo>
                <a:cubicBezTo>
                  <a:pt x="761" y="135"/>
                  <a:pt x="744" y="112"/>
                  <a:pt x="725" y="106"/>
                </a:cubicBezTo>
                <a:cubicBezTo>
                  <a:pt x="413" y="6"/>
                  <a:pt x="413" y="6"/>
                  <a:pt x="413" y="6"/>
                </a:cubicBezTo>
                <a:cubicBezTo>
                  <a:pt x="393" y="0"/>
                  <a:pt x="361" y="0"/>
                  <a:pt x="341" y="6"/>
                </a:cubicBezTo>
                <a:cubicBezTo>
                  <a:pt x="41" y="106"/>
                  <a:pt x="41" y="106"/>
                  <a:pt x="41" y="106"/>
                </a:cubicBezTo>
                <a:cubicBezTo>
                  <a:pt x="22" y="112"/>
                  <a:pt x="6" y="135"/>
                  <a:pt x="6" y="155"/>
                </a:cubicBezTo>
                <a:cubicBezTo>
                  <a:pt x="6" y="182"/>
                  <a:pt x="6" y="182"/>
                  <a:pt x="6" y="182"/>
                </a:cubicBezTo>
                <a:cubicBezTo>
                  <a:pt x="6" y="202"/>
                  <a:pt x="23" y="219"/>
                  <a:pt x="43" y="219"/>
                </a:cubicBezTo>
                <a:cubicBezTo>
                  <a:pt x="74" y="219"/>
                  <a:pt x="74" y="219"/>
                  <a:pt x="74" y="219"/>
                </a:cubicBezTo>
                <a:cubicBezTo>
                  <a:pt x="74" y="496"/>
                  <a:pt x="74" y="496"/>
                  <a:pt x="74" y="496"/>
                </a:cubicBezTo>
                <a:cubicBezTo>
                  <a:pt x="39" y="496"/>
                  <a:pt x="39" y="496"/>
                  <a:pt x="39" y="496"/>
                </a:cubicBezTo>
                <a:cubicBezTo>
                  <a:pt x="39" y="547"/>
                  <a:pt x="39" y="547"/>
                  <a:pt x="39" y="547"/>
                </a:cubicBezTo>
                <a:cubicBezTo>
                  <a:pt x="20" y="547"/>
                  <a:pt x="20" y="547"/>
                  <a:pt x="20" y="547"/>
                </a:cubicBezTo>
                <a:cubicBezTo>
                  <a:pt x="20" y="599"/>
                  <a:pt x="20" y="599"/>
                  <a:pt x="20" y="599"/>
                </a:cubicBezTo>
                <a:cubicBezTo>
                  <a:pt x="0" y="599"/>
                  <a:pt x="0" y="599"/>
                  <a:pt x="0" y="599"/>
                </a:cubicBezTo>
                <a:cubicBezTo>
                  <a:pt x="0" y="651"/>
                  <a:pt x="0" y="651"/>
                  <a:pt x="0" y="651"/>
                </a:cubicBezTo>
                <a:cubicBezTo>
                  <a:pt x="766" y="651"/>
                  <a:pt x="766" y="651"/>
                  <a:pt x="766" y="651"/>
                </a:cubicBezTo>
                <a:cubicBezTo>
                  <a:pt x="766" y="599"/>
                  <a:pt x="766" y="599"/>
                  <a:pt x="766" y="599"/>
                </a:cubicBezTo>
                <a:lnTo>
                  <a:pt x="747" y="599"/>
                </a:lnTo>
                <a:close/>
                <a:moveTo>
                  <a:pt x="417" y="496"/>
                </a:moveTo>
                <a:cubicBezTo>
                  <a:pt x="417" y="219"/>
                  <a:pt x="417" y="219"/>
                  <a:pt x="417" y="219"/>
                </a:cubicBezTo>
                <a:cubicBezTo>
                  <a:pt x="486" y="219"/>
                  <a:pt x="486" y="219"/>
                  <a:pt x="486" y="219"/>
                </a:cubicBezTo>
                <a:cubicBezTo>
                  <a:pt x="486" y="496"/>
                  <a:pt x="486" y="496"/>
                  <a:pt x="486" y="496"/>
                </a:cubicBezTo>
                <a:lnTo>
                  <a:pt x="417" y="496"/>
                </a:lnTo>
                <a:close/>
                <a:moveTo>
                  <a:pt x="624" y="496"/>
                </a:moveTo>
                <a:cubicBezTo>
                  <a:pt x="555" y="496"/>
                  <a:pt x="555" y="496"/>
                  <a:pt x="555" y="496"/>
                </a:cubicBezTo>
                <a:cubicBezTo>
                  <a:pt x="555" y="219"/>
                  <a:pt x="555" y="219"/>
                  <a:pt x="555" y="219"/>
                </a:cubicBezTo>
                <a:cubicBezTo>
                  <a:pt x="624" y="219"/>
                  <a:pt x="624" y="219"/>
                  <a:pt x="624" y="219"/>
                </a:cubicBezTo>
                <a:lnTo>
                  <a:pt x="624" y="496"/>
                </a:lnTo>
                <a:close/>
                <a:moveTo>
                  <a:pt x="349" y="219"/>
                </a:moveTo>
                <a:cubicBezTo>
                  <a:pt x="349" y="496"/>
                  <a:pt x="349" y="496"/>
                  <a:pt x="349" y="496"/>
                </a:cubicBezTo>
                <a:cubicBezTo>
                  <a:pt x="280" y="496"/>
                  <a:pt x="280" y="496"/>
                  <a:pt x="280" y="496"/>
                </a:cubicBezTo>
                <a:cubicBezTo>
                  <a:pt x="280" y="219"/>
                  <a:pt x="280" y="219"/>
                  <a:pt x="280" y="219"/>
                </a:cubicBezTo>
                <a:lnTo>
                  <a:pt x="349" y="219"/>
                </a:lnTo>
                <a:close/>
                <a:moveTo>
                  <a:pt x="142" y="219"/>
                </a:moveTo>
                <a:cubicBezTo>
                  <a:pt x="211" y="219"/>
                  <a:pt x="211" y="219"/>
                  <a:pt x="211" y="219"/>
                </a:cubicBezTo>
                <a:cubicBezTo>
                  <a:pt x="211" y="496"/>
                  <a:pt x="211" y="496"/>
                  <a:pt x="211" y="496"/>
                </a:cubicBezTo>
                <a:cubicBezTo>
                  <a:pt x="142" y="496"/>
                  <a:pt x="142" y="496"/>
                  <a:pt x="142" y="496"/>
                </a:cubicBezTo>
                <a:lnTo>
                  <a:pt x="142" y="21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noChangeAspect="1" noEditPoints="1"/>
          </p:cNvSpPr>
          <p:nvPr/>
        </p:nvSpPr>
        <p:spPr bwMode="auto">
          <a:xfrm>
            <a:off x="5803846" y="2007366"/>
            <a:ext cx="506520" cy="514350"/>
          </a:xfrm>
          <a:custGeom>
            <a:avLst/>
            <a:gdLst>
              <a:gd name="T0" fmla="*/ 291 w 367"/>
              <a:gd name="T1" fmla="*/ 79 h 380"/>
              <a:gd name="T2" fmla="*/ 284 w 367"/>
              <a:gd name="T3" fmla="*/ 86 h 380"/>
              <a:gd name="T4" fmla="*/ 67 w 367"/>
              <a:gd name="T5" fmla="*/ 86 h 380"/>
              <a:gd name="T6" fmla="*/ 61 w 367"/>
              <a:gd name="T7" fmla="*/ 79 h 380"/>
              <a:gd name="T8" fmla="*/ 67 w 367"/>
              <a:gd name="T9" fmla="*/ 72 h 380"/>
              <a:gd name="T10" fmla="*/ 284 w 367"/>
              <a:gd name="T11" fmla="*/ 72 h 380"/>
              <a:gd name="T12" fmla="*/ 291 w 367"/>
              <a:gd name="T13" fmla="*/ 79 h 380"/>
              <a:gd name="T14" fmla="*/ 284 w 367"/>
              <a:gd name="T15" fmla="*/ 122 h 380"/>
              <a:gd name="T16" fmla="*/ 67 w 367"/>
              <a:gd name="T17" fmla="*/ 122 h 380"/>
              <a:gd name="T18" fmla="*/ 61 w 367"/>
              <a:gd name="T19" fmla="*/ 129 h 380"/>
              <a:gd name="T20" fmla="*/ 67 w 367"/>
              <a:gd name="T21" fmla="*/ 136 h 380"/>
              <a:gd name="T22" fmla="*/ 284 w 367"/>
              <a:gd name="T23" fmla="*/ 136 h 380"/>
              <a:gd name="T24" fmla="*/ 291 w 367"/>
              <a:gd name="T25" fmla="*/ 129 h 380"/>
              <a:gd name="T26" fmla="*/ 284 w 367"/>
              <a:gd name="T27" fmla="*/ 122 h 380"/>
              <a:gd name="T28" fmla="*/ 193 w 367"/>
              <a:gd name="T29" fmla="*/ 172 h 380"/>
              <a:gd name="T30" fmla="*/ 67 w 367"/>
              <a:gd name="T31" fmla="*/ 172 h 380"/>
              <a:gd name="T32" fmla="*/ 61 w 367"/>
              <a:gd name="T33" fmla="*/ 179 h 380"/>
              <a:gd name="T34" fmla="*/ 67 w 367"/>
              <a:gd name="T35" fmla="*/ 186 h 380"/>
              <a:gd name="T36" fmla="*/ 193 w 367"/>
              <a:gd name="T37" fmla="*/ 186 h 380"/>
              <a:gd name="T38" fmla="*/ 200 w 367"/>
              <a:gd name="T39" fmla="*/ 179 h 380"/>
              <a:gd name="T40" fmla="*/ 193 w 367"/>
              <a:gd name="T41" fmla="*/ 172 h 380"/>
              <a:gd name="T42" fmla="*/ 258 w 367"/>
              <a:gd name="T43" fmla="*/ 364 h 380"/>
              <a:gd name="T44" fmla="*/ 246 w 367"/>
              <a:gd name="T45" fmla="*/ 351 h 380"/>
              <a:gd name="T46" fmla="*/ 237 w 367"/>
              <a:gd name="T47" fmla="*/ 316 h 380"/>
              <a:gd name="T48" fmla="*/ 130 w 367"/>
              <a:gd name="T49" fmla="*/ 316 h 380"/>
              <a:gd name="T50" fmla="*/ 121 w 367"/>
              <a:gd name="T51" fmla="*/ 351 h 380"/>
              <a:gd name="T52" fmla="*/ 111 w 367"/>
              <a:gd name="T53" fmla="*/ 362 h 380"/>
              <a:gd name="T54" fmla="*/ 107 w 367"/>
              <a:gd name="T55" fmla="*/ 370 h 380"/>
              <a:gd name="T56" fmla="*/ 118 w 367"/>
              <a:gd name="T57" fmla="*/ 380 h 380"/>
              <a:gd name="T58" fmla="*/ 248 w 367"/>
              <a:gd name="T59" fmla="*/ 380 h 380"/>
              <a:gd name="T60" fmla="*/ 259 w 367"/>
              <a:gd name="T61" fmla="*/ 370 h 380"/>
              <a:gd name="T62" fmla="*/ 258 w 367"/>
              <a:gd name="T63" fmla="*/ 364 h 380"/>
              <a:gd name="T64" fmla="*/ 367 w 367"/>
              <a:gd name="T65" fmla="*/ 12 h 380"/>
              <a:gd name="T66" fmla="*/ 367 w 367"/>
              <a:gd name="T67" fmla="*/ 289 h 380"/>
              <a:gd name="T68" fmla="*/ 355 w 367"/>
              <a:gd name="T69" fmla="*/ 300 h 380"/>
              <a:gd name="T70" fmla="*/ 12 w 367"/>
              <a:gd name="T71" fmla="*/ 300 h 380"/>
              <a:gd name="T72" fmla="*/ 0 w 367"/>
              <a:gd name="T73" fmla="*/ 289 h 380"/>
              <a:gd name="T74" fmla="*/ 0 w 367"/>
              <a:gd name="T75" fmla="*/ 12 h 380"/>
              <a:gd name="T76" fmla="*/ 12 w 367"/>
              <a:gd name="T77" fmla="*/ 0 h 380"/>
              <a:gd name="T78" fmla="*/ 355 w 367"/>
              <a:gd name="T79" fmla="*/ 0 h 380"/>
              <a:gd name="T80" fmla="*/ 367 w 367"/>
              <a:gd name="T81" fmla="*/ 12 h 380"/>
              <a:gd name="T82" fmla="*/ 341 w 367"/>
              <a:gd name="T83" fmla="*/ 40 h 380"/>
              <a:gd name="T84" fmla="*/ 332 w 367"/>
              <a:gd name="T85" fmla="*/ 32 h 380"/>
              <a:gd name="T86" fmla="*/ 35 w 367"/>
              <a:gd name="T87" fmla="*/ 32 h 380"/>
              <a:gd name="T88" fmla="*/ 26 w 367"/>
              <a:gd name="T89" fmla="*/ 40 h 380"/>
              <a:gd name="T90" fmla="*/ 26 w 367"/>
              <a:gd name="T91" fmla="*/ 244 h 380"/>
              <a:gd name="T92" fmla="*/ 35 w 367"/>
              <a:gd name="T93" fmla="*/ 252 h 380"/>
              <a:gd name="T94" fmla="*/ 288 w 367"/>
              <a:gd name="T95" fmla="*/ 252 h 380"/>
              <a:gd name="T96" fmla="*/ 283 w 367"/>
              <a:gd name="T97" fmla="*/ 210 h 380"/>
              <a:gd name="T98" fmla="*/ 279 w 367"/>
              <a:gd name="T99" fmla="*/ 190 h 380"/>
              <a:gd name="T100" fmla="*/ 341 w 367"/>
              <a:gd name="T101" fmla="*/ 46 h 380"/>
              <a:gd name="T102" fmla="*/ 341 w 367"/>
              <a:gd name="T103" fmla="*/ 4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 h="380">
                <a:moveTo>
                  <a:pt x="291" y="79"/>
                </a:moveTo>
                <a:cubicBezTo>
                  <a:pt x="291" y="83"/>
                  <a:pt x="288" y="86"/>
                  <a:pt x="284" y="86"/>
                </a:cubicBezTo>
                <a:cubicBezTo>
                  <a:pt x="67" y="86"/>
                  <a:pt x="67" y="86"/>
                  <a:pt x="67" y="86"/>
                </a:cubicBezTo>
                <a:cubicBezTo>
                  <a:pt x="64" y="86"/>
                  <a:pt x="61" y="83"/>
                  <a:pt x="61" y="79"/>
                </a:cubicBezTo>
                <a:cubicBezTo>
                  <a:pt x="61" y="75"/>
                  <a:pt x="64" y="72"/>
                  <a:pt x="67" y="72"/>
                </a:cubicBezTo>
                <a:cubicBezTo>
                  <a:pt x="284" y="72"/>
                  <a:pt x="284" y="72"/>
                  <a:pt x="284" y="72"/>
                </a:cubicBezTo>
                <a:cubicBezTo>
                  <a:pt x="288" y="72"/>
                  <a:pt x="291" y="75"/>
                  <a:pt x="291" y="79"/>
                </a:cubicBezTo>
                <a:close/>
                <a:moveTo>
                  <a:pt x="284" y="122"/>
                </a:moveTo>
                <a:cubicBezTo>
                  <a:pt x="67" y="122"/>
                  <a:pt x="67" y="122"/>
                  <a:pt x="67" y="122"/>
                </a:cubicBezTo>
                <a:cubicBezTo>
                  <a:pt x="64" y="122"/>
                  <a:pt x="61" y="125"/>
                  <a:pt x="61" y="129"/>
                </a:cubicBezTo>
                <a:cubicBezTo>
                  <a:pt x="61" y="133"/>
                  <a:pt x="64" y="136"/>
                  <a:pt x="67" y="136"/>
                </a:cubicBezTo>
                <a:cubicBezTo>
                  <a:pt x="284" y="136"/>
                  <a:pt x="284" y="136"/>
                  <a:pt x="284" y="136"/>
                </a:cubicBezTo>
                <a:cubicBezTo>
                  <a:pt x="288" y="136"/>
                  <a:pt x="291" y="133"/>
                  <a:pt x="291" y="129"/>
                </a:cubicBezTo>
                <a:cubicBezTo>
                  <a:pt x="291" y="125"/>
                  <a:pt x="288" y="122"/>
                  <a:pt x="284" y="122"/>
                </a:cubicBezTo>
                <a:close/>
                <a:moveTo>
                  <a:pt x="193" y="172"/>
                </a:moveTo>
                <a:cubicBezTo>
                  <a:pt x="67" y="172"/>
                  <a:pt x="67" y="172"/>
                  <a:pt x="67" y="172"/>
                </a:cubicBezTo>
                <a:cubicBezTo>
                  <a:pt x="64" y="172"/>
                  <a:pt x="61" y="176"/>
                  <a:pt x="61" y="179"/>
                </a:cubicBezTo>
                <a:cubicBezTo>
                  <a:pt x="61" y="183"/>
                  <a:pt x="64" y="186"/>
                  <a:pt x="67" y="186"/>
                </a:cubicBezTo>
                <a:cubicBezTo>
                  <a:pt x="193" y="186"/>
                  <a:pt x="193" y="186"/>
                  <a:pt x="193" y="186"/>
                </a:cubicBezTo>
                <a:cubicBezTo>
                  <a:pt x="197" y="186"/>
                  <a:pt x="200" y="183"/>
                  <a:pt x="200" y="179"/>
                </a:cubicBezTo>
                <a:cubicBezTo>
                  <a:pt x="200" y="176"/>
                  <a:pt x="197" y="172"/>
                  <a:pt x="193" y="172"/>
                </a:cubicBezTo>
                <a:close/>
                <a:moveTo>
                  <a:pt x="258" y="364"/>
                </a:moveTo>
                <a:cubicBezTo>
                  <a:pt x="257" y="361"/>
                  <a:pt x="252" y="358"/>
                  <a:pt x="246" y="351"/>
                </a:cubicBezTo>
                <a:cubicBezTo>
                  <a:pt x="239" y="343"/>
                  <a:pt x="237" y="327"/>
                  <a:pt x="237" y="316"/>
                </a:cubicBezTo>
                <a:cubicBezTo>
                  <a:pt x="130" y="316"/>
                  <a:pt x="130" y="316"/>
                  <a:pt x="130" y="316"/>
                </a:cubicBezTo>
                <a:cubicBezTo>
                  <a:pt x="130" y="327"/>
                  <a:pt x="128" y="343"/>
                  <a:pt x="121" y="351"/>
                </a:cubicBezTo>
                <a:cubicBezTo>
                  <a:pt x="117" y="356"/>
                  <a:pt x="113" y="359"/>
                  <a:pt x="111" y="362"/>
                </a:cubicBezTo>
                <a:cubicBezTo>
                  <a:pt x="109" y="364"/>
                  <a:pt x="107" y="366"/>
                  <a:pt x="107" y="370"/>
                </a:cubicBezTo>
                <a:cubicBezTo>
                  <a:pt x="107" y="376"/>
                  <a:pt x="112" y="380"/>
                  <a:pt x="118" y="380"/>
                </a:cubicBezTo>
                <a:cubicBezTo>
                  <a:pt x="248" y="380"/>
                  <a:pt x="248" y="380"/>
                  <a:pt x="248" y="380"/>
                </a:cubicBezTo>
                <a:cubicBezTo>
                  <a:pt x="254" y="380"/>
                  <a:pt x="259" y="376"/>
                  <a:pt x="259" y="370"/>
                </a:cubicBezTo>
                <a:cubicBezTo>
                  <a:pt x="259" y="368"/>
                  <a:pt x="258" y="366"/>
                  <a:pt x="258" y="364"/>
                </a:cubicBezTo>
                <a:close/>
                <a:moveTo>
                  <a:pt x="367" y="12"/>
                </a:moveTo>
                <a:cubicBezTo>
                  <a:pt x="367" y="289"/>
                  <a:pt x="367" y="289"/>
                  <a:pt x="367" y="289"/>
                </a:cubicBezTo>
                <a:cubicBezTo>
                  <a:pt x="367" y="295"/>
                  <a:pt x="361" y="300"/>
                  <a:pt x="355" y="300"/>
                </a:cubicBezTo>
                <a:cubicBezTo>
                  <a:pt x="12" y="300"/>
                  <a:pt x="12" y="300"/>
                  <a:pt x="12" y="300"/>
                </a:cubicBezTo>
                <a:cubicBezTo>
                  <a:pt x="5" y="300"/>
                  <a:pt x="0" y="295"/>
                  <a:pt x="0" y="289"/>
                </a:cubicBezTo>
                <a:cubicBezTo>
                  <a:pt x="0" y="12"/>
                  <a:pt x="0" y="12"/>
                  <a:pt x="0" y="12"/>
                </a:cubicBezTo>
                <a:cubicBezTo>
                  <a:pt x="0" y="5"/>
                  <a:pt x="5" y="0"/>
                  <a:pt x="12" y="0"/>
                </a:cubicBezTo>
                <a:cubicBezTo>
                  <a:pt x="355" y="0"/>
                  <a:pt x="355" y="0"/>
                  <a:pt x="355" y="0"/>
                </a:cubicBezTo>
                <a:cubicBezTo>
                  <a:pt x="361" y="0"/>
                  <a:pt x="367" y="5"/>
                  <a:pt x="367" y="12"/>
                </a:cubicBezTo>
                <a:close/>
                <a:moveTo>
                  <a:pt x="341" y="40"/>
                </a:moveTo>
                <a:cubicBezTo>
                  <a:pt x="341" y="36"/>
                  <a:pt x="337" y="32"/>
                  <a:pt x="332" y="32"/>
                </a:cubicBezTo>
                <a:cubicBezTo>
                  <a:pt x="35" y="32"/>
                  <a:pt x="35" y="32"/>
                  <a:pt x="35" y="32"/>
                </a:cubicBezTo>
                <a:cubicBezTo>
                  <a:pt x="30" y="32"/>
                  <a:pt x="26" y="36"/>
                  <a:pt x="26" y="40"/>
                </a:cubicBezTo>
                <a:cubicBezTo>
                  <a:pt x="26" y="244"/>
                  <a:pt x="26" y="244"/>
                  <a:pt x="26" y="244"/>
                </a:cubicBezTo>
                <a:cubicBezTo>
                  <a:pt x="26" y="248"/>
                  <a:pt x="30" y="252"/>
                  <a:pt x="35" y="252"/>
                </a:cubicBezTo>
                <a:cubicBezTo>
                  <a:pt x="288" y="252"/>
                  <a:pt x="288" y="252"/>
                  <a:pt x="288" y="252"/>
                </a:cubicBezTo>
                <a:cubicBezTo>
                  <a:pt x="317" y="251"/>
                  <a:pt x="314" y="216"/>
                  <a:pt x="283" y="210"/>
                </a:cubicBezTo>
                <a:cubicBezTo>
                  <a:pt x="270" y="207"/>
                  <a:pt x="274" y="195"/>
                  <a:pt x="279" y="190"/>
                </a:cubicBezTo>
                <a:cubicBezTo>
                  <a:pt x="327" y="135"/>
                  <a:pt x="339" y="76"/>
                  <a:pt x="341" y="46"/>
                </a:cubicBezTo>
                <a:lnTo>
                  <a:pt x="341" y="4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5760423" y="3887566"/>
            <a:ext cx="593366" cy="507006"/>
            <a:chOff x="5494338" y="-673101"/>
            <a:chExt cx="2117725" cy="1841502"/>
          </a:xfrm>
          <a:solidFill>
            <a:srgbClr val="0079DB"/>
          </a:solidFill>
        </p:grpSpPr>
        <p:sp>
          <p:nvSpPr>
            <p:cNvPr id="16" name="Freeform 140"/>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a:spLocks noEditPoints="1"/>
          </p:cNvSpPr>
          <p:nvPr/>
        </p:nvSpPr>
        <p:spPr bwMode="auto">
          <a:xfrm>
            <a:off x="5821206" y="1038195"/>
            <a:ext cx="471800" cy="48565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7560350" y="2082516"/>
            <a:ext cx="535564" cy="364050"/>
            <a:chOff x="3727450" y="0"/>
            <a:chExt cx="2276475" cy="1574800"/>
          </a:xfrm>
          <a:solidFill>
            <a:srgbClr val="5F6062"/>
          </a:solidFill>
        </p:grpSpPr>
        <p:sp>
          <p:nvSpPr>
            <p:cNvPr id="21"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45685" y="3888317"/>
            <a:ext cx="364898" cy="505505"/>
            <a:chOff x="6891338" y="-1163638"/>
            <a:chExt cx="1646237" cy="2320926"/>
          </a:xfrm>
          <a:solidFill>
            <a:srgbClr val="5F6062"/>
          </a:solidFill>
        </p:grpSpPr>
        <p:sp>
          <p:nvSpPr>
            <p:cNvPr id="25" name="Freeform 107"/>
            <p:cNvSpPr>
              <a:spLocks noEditPoints="1"/>
            </p:cNvSpPr>
            <p:nvPr/>
          </p:nvSpPr>
          <p:spPr bwMode="auto">
            <a:xfrm>
              <a:off x="6894513" y="-1163638"/>
              <a:ext cx="1643062" cy="1641476"/>
            </a:xfrm>
            <a:custGeom>
              <a:avLst/>
              <a:gdLst>
                <a:gd name="T0" fmla="*/ 413 w 438"/>
                <a:gd name="T1" fmla="*/ 0 h 438"/>
                <a:gd name="T2" fmla="*/ 24 w 438"/>
                <a:gd name="T3" fmla="*/ 0 h 438"/>
                <a:gd name="T4" fmla="*/ 0 w 438"/>
                <a:gd name="T5" fmla="*/ 24 h 438"/>
                <a:gd name="T6" fmla="*/ 0 w 438"/>
                <a:gd name="T7" fmla="*/ 316 h 438"/>
                <a:gd name="T8" fmla="*/ 24 w 438"/>
                <a:gd name="T9" fmla="*/ 340 h 438"/>
                <a:gd name="T10" fmla="*/ 413 w 438"/>
                <a:gd name="T11" fmla="*/ 340 h 438"/>
                <a:gd name="T12" fmla="*/ 438 w 438"/>
                <a:gd name="T13" fmla="*/ 316 h 438"/>
                <a:gd name="T14" fmla="*/ 438 w 438"/>
                <a:gd name="T15" fmla="*/ 24 h 438"/>
                <a:gd name="T16" fmla="*/ 413 w 438"/>
                <a:gd name="T17" fmla="*/ 0 h 438"/>
                <a:gd name="T18" fmla="*/ 397 w 438"/>
                <a:gd name="T19" fmla="*/ 279 h 438"/>
                <a:gd name="T20" fmla="*/ 36 w 438"/>
                <a:gd name="T21" fmla="*/ 279 h 438"/>
                <a:gd name="T22" fmla="*/ 36 w 438"/>
                <a:gd name="T23" fmla="*/ 36 h 438"/>
                <a:gd name="T24" fmla="*/ 397 w 438"/>
                <a:gd name="T25" fmla="*/ 36 h 438"/>
                <a:gd name="T26" fmla="*/ 397 w 438"/>
                <a:gd name="T27" fmla="*/ 279 h 438"/>
                <a:gd name="T28" fmla="*/ 316 w 438"/>
                <a:gd name="T29" fmla="*/ 413 h 438"/>
                <a:gd name="T30" fmla="*/ 296 w 438"/>
                <a:gd name="T31" fmla="*/ 438 h 438"/>
                <a:gd name="T32" fmla="*/ 141 w 438"/>
                <a:gd name="T33" fmla="*/ 438 h 438"/>
                <a:gd name="T34" fmla="*/ 121 w 438"/>
                <a:gd name="T35" fmla="*/ 413 h 438"/>
                <a:gd name="T36" fmla="*/ 141 w 438"/>
                <a:gd name="T37" fmla="*/ 389 h 438"/>
                <a:gd name="T38" fmla="*/ 158 w 438"/>
                <a:gd name="T39" fmla="*/ 389 h 438"/>
                <a:gd name="T40" fmla="*/ 158 w 438"/>
                <a:gd name="T41" fmla="*/ 365 h 438"/>
                <a:gd name="T42" fmla="*/ 279 w 438"/>
                <a:gd name="T43" fmla="*/ 365 h 438"/>
                <a:gd name="T44" fmla="*/ 279 w 438"/>
                <a:gd name="T45" fmla="*/ 389 h 438"/>
                <a:gd name="T46" fmla="*/ 296 w 438"/>
                <a:gd name="T47" fmla="*/ 389 h 438"/>
                <a:gd name="T48" fmla="*/ 316 w 438"/>
                <a:gd name="T49" fmla="*/ 4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438">
                  <a:moveTo>
                    <a:pt x="413" y="0"/>
                  </a:moveTo>
                  <a:cubicBezTo>
                    <a:pt x="24" y="0"/>
                    <a:pt x="24" y="0"/>
                    <a:pt x="24" y="0"/>
                  </a:cubicBezTo>
                  <a:cubicBezTo>
                    <a:pt x="11" y="0"/>
                    <a:pt x="0" y="11"/>
                    <a:pt x="0" y="24"/>
                  </a:cubicBezTo>
                  <a:cubicBezTo>
                    <a:pt x="0" y="316"/>
                    <a:pt x="0" y="316"/>
                    <a:pt x="0" y="316"/>
                  </a:cubicBezTo>
                  <a:cubicBezTo>
                    <a:pt x="0" y="329"/>
                    <a:pt x="11" y="340"/>
                    <a:pt x="24" y="340"/>
                  </a:cubicBezTo>
                  <a:cubicBezTo>
                    <a:pt x="413" y="340"/>
                    <a:pt x="413" y="340"/>
                    <a:pt x="413" y="340"/>
                  </a:cubicBezTo>
                  <a:cubicBezTo>
                    <a:pt x="427" y="340"/>
                    <a:pt x="438" y="329"/>
                    <a:pt x="438" y="316"/>
                  </a:cubicBezTo>
                  <a:cubicBezTo>
                    <a:pt x="438" y="24"/>
                    <a:pt x="438" y="24"/>
                    <a:pt x="438" y="24"/>
                  </a:cubicBezTo>
                  <a:cubicBezTo>
                    <a:pt x="438" y="11"/>
                    <a:pt x="427" y="0"/>
                    <a:pt x="413" y="0"/>
                  </a:cubicBezTo>
                  <a:close/>
                  <a:moveTo>
                    <a:pt x="397" y="279"/>
                  </a:moveTo>
                  <a:cubicBezTo>
                    <a:pt x="36" y="279"/>
                    <a:pt x="36" y="279"/>
                    <a:pt x="36" y="279"/>
                  </a:cubicBezTo>
                  <a:cubicBezTo>
                    <a:pt x="36" y="36"/>
                    <a:pt x="36" y="36"/>
                    <a:pt x="36" y="36"/>
                  </a:cubicBezTo>
                  <a:cubicBezTo>
                    <a:pt x="397" y="36"/>
                    <a:pt x="397" y="36"/>
                    <a:pt x="397" y="36"/>
                  </a:cubicBezTo>
                  <a:lnTo>
                    <a:pt x="397" y="279"/>
                  </a:lnTo>
                  <a:close/>
                  <a:moveTo>
                    <a:pt x="316" y="413"/>
                  </a:moveTo>
                  <a:cubicBezTo>
                    <a:pt x="316" y="427"/>
                    <a:pt x="307" y="438"/>
                    <a:pt x="296" y="438"/>
                  </a:cubicBezTo>
                  <a:cubicBezTo>
                    <a:pt x="141" y="438"/>
                    <a:pt x="141" y="438"/>
                    <a:pt x="141" y="438"/>
                  </a:cubicBezTo>
                  <a:cubicBezTo>
                    <a:pt x="130" y="438"/>
                    <a:pt x="121" y="427"/>
                    <a:pt x="121" y="413"/>
                  </a:cubicBezTo>
                  <a:cubicBezTo>
                    <a:pt x="121" y="400"/>
                    <a:pt x="130" y="389"/>
                    <a:pt x="141" y="389"/>
                  </a:cubicBezTo>
                  <a:cubicBezTo>
                    <a:pt x="158" y="389"/>
                    <a:pt x="158" y="389"/>
                    <a:pt x="158" y="389"/>
                  </a:cubicBezTo>
                  <a:cubicBezTo>
                    <a:pt x="158" y="365"/>
                    <a:pt x="158" y="365"/>
                    <a:pt x="158" y="365"/>
                  </a:cubicBezTo>
                  <a:cubicBezTo>
                    <a:pt x="279" y="365"/>
                    <a:pt x="279" y="365"/>
                    <a:pt x="279" y="365"/>
                  </a:cubicBezTo>
                  <a:cubicBezTo>
                    <a:pt x="279" y="389"/>
                    <a:pt x="279" y="389"/>
                    <a:pt x="279" y="389"/>
                  </a:cubicBezTo>
                  <a:cubicBezTo>
                    <a:pt x="296" y="389"/>
                    <a:pt x="296" y="389"/>
                    <a:pt x="296" y="389"/>
                  </a:cubicBezTo>
                  <a:cubicBezTo>
                    <a:pt x="307" y="389"/>
                    <a:pt x="316" y="400"/>
                    <a:pt x="316" y="4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p:cNvSpPr>
              <a:spLocks noEditPoints="1"/>
            </p:cNvSpPr>
            <p:nvPr/>
          </p:nvSpPr>
          <p:spPr bwMode="auto">
            <a:xfrm>
              <a:off x="6891338" y="639763"/>
              <a:ext cx="1643062" cy="517525"/>
            </a:xfrm>
            <a:custGeom>
              <a:avLst/>
              <a:gdLst>
                <a:gd name="T0" fmla="*/ 0 w 438"/>
                <a:gd name="T1" fmla="*/ 114 h 138"/>
                <a:gd name="T2" fmla="*/ 438 w 438"/>
                <a:gd name="T3" fmla="*/ 25 h 138"/>
                <a:gd name="T4" fmla="*/ 36 w 438"/>
                <a:gd name="T5" fmla="*/ 19 h 138"/>
                <a:gd name="T6" fmla="*/ 62 w 438"/>
                <a:gd name="T7" fmla="*/ 43 h 138"/>
                <a:gd name="T8" fmla="*/ 110 w 438"/>
                <a:gd name="T9" fmla="*/ 43 h 138"/>
                <a:gd name="T10" fmla="*/ 110 w 438"/>
                <a:gd name="T11" fmla="*/ 43 h 138"/>
                <a:gd name="T12" fmla="*/ 137 w 438"/>
                <a:gd name="T13" fmla="*/ 19 h 138"/>
                <a:gd name="T14" fmla="*/ 142 w 438"/>
                <a:gd name="T15" fmla="*/ 19 h 138"/>
                <a:gd name="T16" fmla="*/ 169 w 438"/>
                <a:gd name="T17" fmla="*/ 43 h 138"/>
                <a:gd name="T18" fmla="*/ 216 w 438"/>
                <a:gd name="T19" fmla="*/ 43 h 138"/>
                <a:gd name="T20" fmla="*/ 216 w 438"/>
                <a:gd name="T21" fmla="*/ 43 h 138"/>
                <a:gd name="T22" fmla="*/ 243 w 438"/>
                <a:gd name="T23" fmla="*/ 19 h 138"/>
                <a:gd name="T24" fmla="*/ 249 w 438"/>
                <a:gd name="T25" fmla="*/ 19 h 138"/>
                <a:gd name="T26" fmla="*/ 275 w 438"/>
                <a:gd name="T27" fmla="*/ 43 h 138"/>
                <a:gd name="T28" fmla="*/ 323 w 438"/>
                <a:gd name="T29" fmla="*/ 43 h 138"/>
                <a:gd name="T30" fmla="*/ 323 w 438"/>
                <a:gd name="T31" fmla="*/ 43 h 138"/>
                <a:gd name="T32" fmla="*/ 350 w 438"/>
                <a:gd name="T33" fmla="*/ 19 h 138"/>
                <a:gd name="T34" fmla="*/ 355 w 438"/>
                <a:gd name="T35" fmla="*/ 19 h 138"/>
                <a:gd name="T36" fmla="*/ 36 w 438"/>
                <a:gd name="T37" fmla="*/ 75 h 138"/>
                <a:gd name="T38" fmla="*/ 110 w 438"/>
                <a:gd name="T39" fmla="*/ 75 h 138"/>
                <a:gd name="T40" fmla="*/ 110 w 438"/>
                <a:gd name="T41" fmla="*/ 75 h 138"/>
                <a:gd name="T42" fmla="*/ 137 w 438"/>
                <a:gd name="T43" fmla="*/ 52 h 138"/>
                <a:gd name="T44" fmla="*/ 142 w 438"/>
                <a:gd name="T45" fmla="*/ 52 h 138"/>
                <a:gd name="T46" fmla="*/ 169 w 438"/>
                <a:gd name="T47" fmla="*/ 75 h 138"/>
                <a:gd name="T48" fmla="*/ 216 w 438"/>
                <a:gd name="T49" fmla="*/ 75 h 138"/>
                <a:gd name="T50" fmla="*/ 216 w 438"/>
                <a:gd name="T51" fmla="*/ 75 h 138"/>
                <a:gd name="T52" fmla="*/ 243 w 438"/>
                <a:gd name="T53" fmla="*/ 52 h 138"/>
                <a:gd name="T54" fmla="*/ 249 w 438"/>
                <a:gd name="T55" fmla="*/ 52 h 138"/>
                <a:gd name="T56" fmla="*/ 275 w 438"/>
                <a:gd name="T57" fmla="*/ 75 h 138"/>
                <a:gd name="T58" fmla="*/ 323 w 438"/>
                <a:gd name="T59" fmla="*/ 75 h 138"/>
                <a:gd name="T60" fmla="*/ 323 w 438"/>
                <a:gd name="T61" fmla="*/ 75 h 138"/>
                <a:gd name="T62" fmla="*/ 350 w 438"/>
                <a:gd name="T63" fmla="*/ 52 h 138"/>
                <a:gd name="T64" fmla="*/ 355 w 438"/>
                <a:gd name="T65" fmla="*/ 52 h 138"/>
                <a:gd name="T66" fmla="*/ 382 w 438"/>
                <a:gd name="T67" fmla="*/ 75 h 138"/>
                <a:gd name="T68" fmla="*/ 83 w 438"/>
                <a:gd name="T69" fmla="*/ 107 h 138"/>
                <a:gd name="T70" fmla="*/ 83 w 438"/>
                <a:gd name="T71" fmla="*/ 107 h 138"/>
                <a:gd name="T72" fmla="*/ 110 w 438"/>
                <a:gd name="T73" fmla="*/ 84 h 138"/>
                <a:gd name="T74" fmla="*/ 116 w 438"/>
                <a:gd name="T75" fmla="*/ 84 h 138"/>
                <a:gd name="T76" fmla="*/ 142 w 438"/>
                <a:gd name="T77" fmla="*/ 107 h 138"/>
                <a:gd name="T78" fmla="*/ 190 w 438"/>
                <a:gd name="T79" fmla="*/ 107 h 138"/>
                <a:gd name="T80" fmla="*/ 190 w 438"/>
                <a:gd name="T81" fmla="*/ 107 h 138"/>
                <a:gd name="T82" fmla="*/ 216 w 438"/>
                <a:gd name="T83" fmla="*/ 84 h 138"/>
                <a:gd name="T84" fmla="*/ 222 w 438"/>
                <a:gd name="T85" fmla="*/ 84 h 138"/>
                <a:gd name="T86" fmla="*/ 249 w 438"/>
                <a:gd name="T87" fmla="*/ 107 h 138"/>
                <a:gd name="T88" fmla="*/ 296 w 438"/>
                <a:gd name="T89" fmla="*/ 107 h 138"/>
                <a:gd name="T90" fmla="*/ 296 w 438"/>
                <a:gd name="T91" fmla="*/ 107 h 138"/>
                <a:gd name="T92" fmla="*/ 323 w 438"/>
                <a:gd name="T93" fmla="*/ 84 h 138"/>
                <a:gd name="T94" fmla="*/ 329 w 438"/>
                <a:gd name="T95" fmla="*/ 84 h 138"/>
                <a:gd name="T96" fmla="*/ 355 w 438"/>
                <a:gd name="T97"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8" h="138">
                  <a:moveTo>
                    <a:pt x="413" y="0"/>
                  </a:moveTo>
                  <a:cubicBezTo>
                    <a:pt x="24" y="0"/>
                    <a:pt x="24" y="0"/>
                    <a:pt x="24" y="0"/>
                  </a:cubicBezTo>
                  <a:cubicBezTo>
                    <a:pt x="10" y="0"/>
                    <a:pt x="0" y="11"/>
                    <a:pt x="0" y="25"/>
                  </a:cubicBezTo>
                  <a:cubicBezTo>
                    <a:pt x="0" y="114"/>
                    <a:pt x="0" y="114"/>
                    <a:pt x="0" y="114"/>
                  </a:cubicBezTo>
                  <a:cubicBezTo>
                    <a:pt x="0" y="127"/>
                    <a:pt x="10" y="138"/>
                    <a:pt x="24" y="138"/>
                  </a:cubicBezTo>
                  <a:cubicBezTo>
                    <a:pt x="413" y="138"/>
                    <a:pt x="413" y="138"/>
                    <a:pt x="413" y="138"/>
                  </a:cubicBezTo>
                  <a:cubicBezTo>
                    <a:pt x="427" y="138"/>
                    <a:pt x="438" y="127"/>
                    <a:pt x="438" y="114"/>
                  </a:cubicBezTo>
                  <a:cubicBezTo>
                    <a:pt x="438" y="25"/>
                    <a:pt x="438" y="25"/>
                    <a:pt x="438" y="25"/>
                  </a:cubicBezTo>
                  <a:cubicBezTo>
                    <a:pt x="438" y="11"/>
                    <a:pt x="427" y="0"/>
                    <a:pt x="413" y="0"/>
                  </a:cubicBezTo>
                  <a:close/>
                  <a:moveTo>
                    <a:pt x="57" y="43"/>
                  </a:moveTo>
                  <a:cubicBezTo>
                    <a:pt x="36" y="43"/>
                    <a:pt x="36" y="43"/>
                    <a:pt x="36" y="43"/>
                  </a:cubicBezTo>
                  <a:cubicBezTo>
                    <a:pt x="36" y="19"/>
                    <a:pt x="36" y="19"/>
                    <a:pt x="36" y="19"/>
                  </a:cubicBezTo>
                  <a:cubicBezTo>
                    <a:pt x="57" y="19"/>
                    <a:pt x="57" y="19"/>
                    <a:pt x="57" y="19"/>
                  </a:cubicBezTo>
                  <a:lnTo>
                    <a:pt x="57" y="43"/>
                  </a:lnTo>
                  <a:close/>
                  <a:moveTo>
                    <a:pt x="83" y="43"/>
                  </a:moveTo>
                  <a:cubicBezTo>
                    <a:pt x="62" y="43"/>
                    <a:pt x="62" y="43"/>
                    <a:pt x="62" y="43"/>
                  </a:cubicBezTo>
                  <a:cubicBezTo>
                    <a:pt x="62" y="19"/>
                    <a:pt x="62" y="19"/>
                    <a:pt x="62" y="19"/>
                  </a:cubicBezTo>
                  <a:cubicBezTo>
                    <a:pt x="83" y="19"/>
                    <a:pt x="83" y="19"/>
                    <a:pt x="83" y="19"/>
                  </a:cubicBezTo>
                  <a:lnTo>
                    <a:pt x="83" y="43"/>
                  </a:lnTo>
                  <a:close/>
                  <a:moveTo>
                    <a:pt x="110" y="43"/>
                  </a:moveTo>
                  <a:cubicBezTo>
                    <a:pt x="89" y="43"/>
                    <a:pt x="89" y="43"/>
                    <a:pt x="89" y="43"/>
                  </a:cubicBezTo>
                  <a:cubicBezTo>
                    <a:pt x="89" y="19"/>
                    <a:pt x="89" y="19"/>
                    <a:pt x="89" y="19"/>
                  </a:cubicBezTo>
                  <a:cubicBezTo>
                    <a:pt x="110" y="19"/>
                    <a:pt x="110" y="19"/>
                    <a:pt x="110" y="19"/>
                  </a:cubicBezTo>
                  <a:lnTo>
                    <a:pt x="110" y="43"/>
                  </a:lnTo>
                  <a:close/>
                  <a:moveTo>
                    <a:pt x="137" y="43"/>
                  </a:moveTo>
                  <a:cubicBezTo>
                    <a:pt x="116" y="43"/>
                    <a:pt x="116" y="43"/>
                    <a:pt x="116" y="43"/>
                  </a:cubicBezTo>
                  <a:cubicBezTo>
                    <a:pt x="116" y="19"/>
                    <a:pt x="116" y="19"/>
                    <a:pt x="116" y="19"/>
                  </a:cubicBezTo>
                  <a:cubicBezTo>
                    <a:pt x="137" y="19"/>
                    <a:pt x="137" y="19"/>
                    <a:pt x="137" y="19"/>
                  </a:cubicBezTo>
                  <a:lnTo>
                    <a:pt x="137" y="43"/>
                  </a:lnTo>
                  <a:close/>
                  <a:moveTo>
                    <a:pt x="163" y="43"/>
                  </a:moveTo>
                  <a:cubicBezTo>
                    <a:pt x="142" y="43"/>
                    <a:pt x="142" y="43"/>
                    <a:pt x="142" y="43"/>
                  </a:cubicBezTo>
                  <a:cubicBezTo>
                    <a:pt x="142" y="19"/>
                    <a:pt x="142" y="19"/>
                    <a:pt x="142" y="19"/>
                  </a:cubicBezTo>
                  <a:cubicBezTo>
                    <a:pt x="163" y="19"/>
                    <a:pt x="163" y="19"/>
                    <a:pt x="163" y="19"/>
                  </a:cubicBezTo>
                  <a:lnTo>
                    <a:pt x="163" y="43"/>
                  </a:lnTo>
                  <a:close/>
                  <a:moveTo>
                    <a:pt x="190" y="43"/>
                  </a:moveTo>
                  <a:cubicBezTo>
                    <a:pt x="169" y="43"/>
                    <a:pt x="169" y="43"/>
                    <a:pt x="169" y="43"/>
                  </a:cubicBezTo>
                  <a:cubicBezTo>
                    <a:pt x="169" y="19"/>
                    <a:pt x="169" y="19"/>
                    <a:pt x="169" y="19"/>
                  </a:cubicBezTo>
                  <a:cubicBezTo>
                    <a:pt x="190" y="19"/>
                    <a:pt x="190" y="19"/>
                    <a:pt x="190" y="19"/>
                  </a:cubicBezTo>
                  <a:lnTo>
                    <a:pt x="190" y="43"/>
                  </a:lnTo>
                  <a:close/>
                  <a:moveTo>
                    <a:pt x="216" y="43"/>
                  </a:moveTo>
                  <a:cubicBezTo>
                    <a:pt x="196" y="43"/>
                    <a:pt x="196" y="43"/>
                    <a:pt x="196" y="43"/>
                  </a:cubicBezTo>
                  <a:cubicBezTo>
                    <a:pt x="196" y="19"/>
                    <a:pt x="196" y="19"/>
                    <a:pt x="196" y="19"/>
                  </a:cubicBezTo>
                  <a:cubicBezTo>
                    <a:pt x="216" y="19"/>
                    <a:pt x="216" y="19"/>
                    <a:pt x="216" y="19"/>
                  </a:cubicBezTo>
                  <a:lnTo>
                    <a:pt x="216" y="43"/>
                  </a:lnTo>
                  <a:close/>
                  <a:moveTo>
                    <a:pt x="243" y="43"/>
                  </a:moveTo>
                  <a:cubicBezTo>
                    <a:pt x="222" y="43"/>
                    <a:pt x="222" y="43"/>
                    <a:pt x="222" y="43"/>
                  </a:cubicBezTo>
                  <a:cubicBezTo>
                    <a:pt x="222" y="19"/>
                    <a:pt x="222" y="19"/>
                    <a:pt x="222" y="19"/>
                  </a:cubicBezTo>
                  <a:cubicBezTo>
                    <a:pt x="243" y="19"/>
                    <a:pt x="243" y="19"/>
                    <a:pt x="243" y="19"/>
                  </a:cubicBezTo>
                  <a:lnTo>
                    <a:pt x="243" y="43"/>
                  </a:lnTo>
                  <a:close/>
                  <a:moveTo>
                    <a:pt x="270" y="43"/>
                  </a:moveTo>
                  <a:cubicBezTo>
                    <a:pt x="249" y="43"/>
                    <a:pt x="249" y="43"/>
                    <a:pt x="249" y="43"/>
                  </a:cubicBezTo>
                  <a:cubicBezTo>
                    <a:pt x="249" y="19"/>
                    <a:pt x="249" y="19"/>
                    <a:pt x="249" y="19"/>
                  </a:cubicBezTo>
                  <a:cubicBezTo>
                    <a:pt x="270" y="19"/>
                    <a:pt x="270" y="19"/>
                    <a:pt x="270" y="19"/>
                  </a:cubicBezTo>
                  <a:lnTo>
                    <a:pt x="270" y="43"/>
                  </a:lnTo>
                  <a:close/>
                  <a:moveTo>
                    <a:pt x="296" y="43"/>
                  </a:moveTo>
                  <a:cubicBezTo>
                    <a:pt x="275" y="43"/>
                    <a:pt x="275" y="43"/>
                    <a:pt x="275" y="43"/>
                  </a:cubicBezTo>
                  <a:cubicBezTo>
                    <a:pt x="275" y="19"/>
                    <a:pt x="275" y="19"/>
                    <a:pt x="275" y="19"/>
                  </a:cubicBezTo>
                  <a:cubicBezTo>
                    <a:pt x="296" y="19"/>
                    <a:pt x="296" y="19"/>
                    <a:pt x="296" y="19"/>
                  </a:cubicBezTo>
                  <a:lnTo>
                    <a:pt x="296" y="43"/>
                  </a:lnTo>
                  <a:close/>
                  <a:moveTo>
                    <a:pt x="323" y="43"/>
                  </a:moveTo>
                  <a:cubicBezTo>
                    <a:pt x="302" y="43"/>
                    <a:pt x="302" y="43"/>
                    <a:pt x="302" y="43"/>
                  </a:cubicBezTo>
                  <a:cubicBezTo>
                    <a:pt x="302" y="19"/>
                    <a:pt x="302" y="19"/>
                    <a:pt x="302" y="19"/>
                  </a:cubicBezTo>
                  <a:cubicBezTo>
                    <a:pt x="323" y="19"/>
                    <a:pt x="323" y="19"/>
                    <a:pt x="323" y="19"/>
                  </a:cubicBezTo>
                  <a:lnTo>
                    <a:pt x="323" y="43"/>
                  </a:lnTo>
                  <a:close/>
                  <a:moveTo>
                    <a:pt x="350" y="43"/>
                  </a:moveTo>
                  <a:cubicBezTo>
                    <a:pt x="329" y="43"/>
                    <a:pt x="329" y="43"/>
                    <a:pt x="329" y="43"/>
                  </a:cubicBezTo>
                  <a:cubicBezTo>
                    <a:pt x="329" y="19"/>
                    <a:pt x="329" y="19"/>
                    <a:pt x="329" y="19"/>
                  </a:cubicBezTo>
                  <a:cubicBezTo>
                    <a:pt x="350" y="19"/>
                    <a:pt x="350" y="19"/>
                    <a:pt x="350" y="19"/>
                  </a:cubicBezTo>
                  <a:lnTo>
                    <a:pt x="350" y="43"/>
                  </a:lnTo>
                  <a:close/>
                  <a:moveTo>
                    <a:pt x="403" y="43"/>
                  </a:moveTo>
                  <a:cubicBezTo>
                    <a:pt x="355" y="43"/>
                    <a:pt x="355" y="43"/>
                    <a:pt x="355" y="43"/>
                  </a:cubicBezTo>
                  <a:cubicBezTo>
                    <a:pt x="355" y="19"/>
                    <a:pt x="355" y="19"/>
                    <a:pt x="355" y="19"/>
                  </a:cubicBezTo>
                  <a:cubicBezTo>
                    <a:pt x="403" y="19"/>
                    <a:pt x="403" y="19"/>
                    <a:pt x="403" y="19"/>
                  </a:cubicBezTo>
                  <a:lnTo>
                    <a:pt x="403" y="43"/>
                  </a:lnTo>
                  <a:close/>
                  <a:moveTo>
                    <a:pt x="83" y="75"/>
                  </a:moveTo>
                  <a:cubicBezTo>
                    <a:pt x="36" y="75"/>
                    <a:pt x="36" y="75"/>
                    <a:pt x="36" y="75"/>
                  </a:cubicBezTo>
                  <a:cubicBezTo>
                    <a:pt x="36" y="52"/>
                    <a:pt x="36" y="52"/>
                    <a:pt x="36" y="52"/>
                  </a:cubicBezTo>
                  <a:cubicBezTo>
                    <a:pt x="83" y="52"/>
                    <a:pt x="83" y="52"/>
                    <a:pt x="83" y="52"/>
                  </a:cubicBezTo>
                  <a:lnTo>
                    <a:pt x="83" y="75"/>
                  </a:lnTo>
                  <a:close/>
                  <a:moveTo>
                    <a:pt x="110" y="75"/>
                  </a:moveTo>
                  <a:cubicBezTo>
                    <a:pt x="89" y="75"/>
                    <a:pt x="89" y="75"/>
                    <a:pt x="89" y="75"/>
                  </a:cubicBezTo>
                  <a:cubicBezTo>
                    <a:pt x="89" y="52"/>
                    <a:pt x="89" y="52"/>
                    <a:pt x="89" y="52"/>
                  </a:cubicBezTo>
                  <a:cubicBezTo>
                    <a:pt x="110" y="52"/>
                    <a:pt x="110" y="52"/>
                    <a:pt x="110" y="52"/>
                  </a:cubicBezTo>
                  <a:lnTo>
                    <a:pt x="110" y="75"/>
                  </a:lnTo>
                  <a:close/>
                  <a:moveTo>
                    <a:pt x="137" y="75"/>
                  </a:moveTo>
                  <a:cubicBezTo>
                    <a:pt x="116" y="75"/>
                    <a:pt x="116" y="75"/>
                    <a:pt x="116" y="75"/>
                  </a:cubicBezTo>
                  <a:cubicBezTo>
                    <a:pt x="116" y="52"/>
                    <a:pt x="116" y="52"/>
                    <a:pt x="116" y="52"/>
                  </a:cubicBezTo>
                  <a:cubicBezTo>
                    <a:pt x="137" y="52"/>
                    <a:pt x="137" y="52"/>
                    <a:pt x="137" y="52"/>
                  </a:cubicBezTo>
                  <a:lnTo>
                    <a:pt x="137" y="75"/>
                  </a:lnTo>
                  <a:close/>
                  <a:moveTo>
                    <a:pt x="163" y="75"/>
                  </a:moveTo>
                  <a:cubicBezTo>
                    <a:pt x="142" y="75"/>
                    <a:pt x="142" y="75"/>
                    <a:pt x="142" y="75"/>
                  </a:cubicBezTo>
                  <a:cubicBezTo>
                    <a:pt x="142" y="52"/>
                    <a:pt x="142" y="52"/>
                    <a:pt x="142" y="52"/>
                  </a:cubicBezTo>
                  <a:cubicBezTo>
                    <a:pt x="163" y="52"/>
                    <a:pt x="163" y="52"/>
                    <a:pt x="163" y="52"/>
                  </a:cubicBezTo>
                  <a:lnTo>
                    <a:pt x="163" y="75"/>
                  </a:lnTo>
                  <a:close/>
                  <a:moveTo>
                    <a:pt x="190" y="75"/>
                  </a:moveTo>
                  <a:cubicBezTo>
                    <a:pt x="169" y="75"/>
                    <a:pt x="169" y="75"/>
                    <a:pt x="169" y="75"/>
                  </a:cubicBezTo>
                  <a:cubicBezTo>
                    <a:pt x="169" y="52"/>
                    <a:pt x="169" y="52"/>
                    <a:pt x="169" y="52"/>
                  </a:cubicBezTo>
                  <a:cubicBezTo>
                    <a:pt x="190" y="52"/>
                    <a:pt x="190" y="52"/>
                    <a:pt x="190" y="52"/>
                  </a:cubicBezTo>
                  <a:lnTo>
                    <a:pt x="190" y="75"/>
                  </a:lnTo>
                  <a:close/>
                  <a:moveTo>
                    <a:pt x="216" y="75"/>
                  </a:moveTo>
                  <a:cubicBezTo>
                    <a:pt x="196" y="75"/>
                    <a:pt x="196" y="75"/>
                    <a:pt x="196" y="75"/>
                  </a:cubicBezTo>
                  <a:cubicBezTo>
                    <a:pt x="196" y="52"/>
                    <a:pt x="196" y="52"/>
                    <a:pt x="196" y="52"/>
                  </a:cubicBezTo>
                  <a:cubicBezTo>
                    <a:pt x="216" y="52"/>
                    <a:pt x="216" y="52"/>
                    <a:pt x="216" y="52"/>
                  </a:cubicBezTo>
                  <a:lnTo>
                    <a:pt x="216" y="75"/>
                  </a:lnTo>
                  <a:close/>
                  <a:moveTo>
                    <a:pt x="243" y="75"/>
                  </a:moveTo>
                  <a:cubicBezTo>
                    <a:pt x="222" y="75"/>
                    <a:pt x="222" y="75"/>
                    <a:pt x="222" y="75"/>
                  </a:cubicBezTo>
                  <a:cubicBezTo>
                    <a:pt x="222" y="52"/>
                    <a:pt x="222" y="52"/>
                    <a:pt x="222" y="52"/>
                  </a:cubicBezTo>
                  <a:cubicBezTo>
                    <a:pt x="243" y="52"/>
                    <a:pt x="243" y="52"/>
                    <a:pt x="243" y="52"/>
                  </a:cubicBezTo>
                  <a:lnTo>
                    <a:pt x="243" y="75"/>
                  </a:lnTo>
                  <a:close/>
                  <a:moveTo>
                    <a:pt x="270" y="75"/>
                  </a:moveTo>
                  <a:cubicBezTo>
                    <a:pt x="249" y="75"/>
                    <a:pt x="249" y="75"/>
                    <a:pt x="249" y="75"/>
                  </a:cubicBezTo>
                  <a:cubicBezTo>
                    <a:pt x="249" y="52"/>
                    <a:pt x="249" y="52"/>
                    <a:pt x="249" y="52"/>
                  </a:cubicBezTo>
                  <a:cubicBezTo>
                    <a:pt x="270" y="52"/>
                    <a:pt x="270" y="52"/>
                    <a:pt x="270" y="52"/>
                  </a:cubicBezTo>
                  <a:lnTo>
                    <a:pt x="270" y="75"/>
                  </a:lnTo>
                  <a:close/>
                  <a:moveTo>
                    <a:pt x="296" y="75"/>
                  </a:moveTo>
                  <a:cubicBezTo>
                    <a:pt x="275" y="75"/>
                    <a:pt x="275" y="75"/>
                    <a:pt x="275" y="75"/>
                  </a:cubicBezTo>
                  <a:cubicBezTo>
                    <a:pt x="275" y="52"/>
                    <a:pt x="275" y="52"/>
                    <a:pt x="275" y="52"/>
                  </a:cubicBezTo>
                  <a:cubicBezTo>
                    <a:pt x="296" y="52"/>
                    <a:pt x="296" y="52"/>
                    <a:pt x="296" y="52"/>
                  </a:cubicBezTo>
                  <a:lnTo>
                    <a:pt x="296" y="75"/>
                  </a:lnTo>
                  <a:close/>
                  <a:moveTo>
                    <a:pt x="323" y="75"/>
                  </a:moveTo>
                  <a:cubicBezTo>
                    <a:pt x="302" y="75"/>
                    <a:pt x="302" y="75"/>
                    <a:pt x="302" y="75"/>
                  </a:cubicBezTo>
                  <a:cubicBezTo>
                    <a:pt x="302" y="52"/>
                    <a:pt x="302" y="52"/>
                    <a:pt x="302" y="52"/>
                  </a:cubicBezTo>
                  <a:cubicBezTo>
                    <a:pt x="323" y="52"/>
                    <a:pt x="323" y="52"/>
                    <a:pt x="323" y="52"/>
                  </a:cubicBezTo>
                  <a:lnTo>
                    <a:pt x="323" y="75"/>
                  </a:lnTo>
                  <a:close/>
                  <a:moveTo>
                    <a:pt x="350" y="75"/>
                  </a:moveTo>
                  <a:cubicBezTo>
                    <a:pt x="329" y="75"/>
                    <a:pt x="329" y="75"/>
                    <a:pt x="329" y="75"/>
                  </a:cubicBezTo>
                  <a:cubicBezTo>
                    <a:pt x="329" y="52"/>
                    <a:pt x="329" y="52"/>
                    <a:pt x="329" y="52"/>
                  </a:cubicBezTo>
                  <a:cubicBezTo>
                    <a:pt x="350" y="52"/>
                    <a:pt x="350" y="52"/>
                    <a:pt x="350" y="52"/>
                  </a:cubicBezTo>
                  <a:lnTo>
                    <a:pt x="350" y="75"/>
                  </a:lnTo>
                  <a:close/>
                  <a:moveTo>
                    <a:pt x="376" y="75"/>
                  </a:moveTo>
                  <a:cubicBezTo>
                    <a:pt x="355" y="75"/>
                    <a:pt x="355" y="75"/>
                    <a:pt x="355" y="75"/>
                  </a:cubicBezTo>
                  <a:cubicBezTo>
                    <a:pt x="355" y="52"/>
                    <a:pt x="355" y="52"/>
                    <a:pt x="355" y="52"/>
                  </a:cubicBezTo>
                  <a:cubicBezTo>
                    <a:pt x="376" y="52"/>
                    <a:pt x="376" y="52"/>
                    <a:pt x="376" y="52"/>
                  </a:cubicBezTo>
                  <a:lnTo>
                    <a:pt x="376" y="75"/>
                  </a:lnTo>
                  <a:close/>
                  <a:moveTo>
                    <a:pt x="403" y="75"/>
                  </a:moveTo>
                  <a:cubicBezTo>
                    <a:pt x="382" y="75"/>
                    <a:pt x="382" y="75"/>
                    <a:pt x="382" y="75"/>
                  </a:cubicBezTo>
                  <a:cubicBezTo>
                    <a:pt x="382" y="52"/>
                    <a:pt x="382" y="52"/>
                    <a:pt x="382" y="52"/>
                  </a:cubicBezTo>
                  <a:cubicBezTo>
                    <a:pt x="403" y="52"/>
                    <a:pt x="403" y="52"/>
                    <a:pt x="403" y="52"/>
                  </a:cubicBezTo>
                  <a:lnTo>
                    <a:pt x="403" y="75"/>
                  </a:lnTo>
                  <a:close/>
                  <a:moveTo>
                    <a:pt x="83" y="107"/>
                  </a:moveTo>
                  <a:cubicBezTo>
                    <a:pt x="36" y="107"/>
                    <a:pt x="36" y="107"/>
                    <a:pt x="36" y="107"/>
                  </a:cubicBezTo>
                  <a:cubicBezTo>
                    <a:pt x="36" y="84"/>
                    <a:pt x="36" y="84"/>
                    <a:pt x="36" y="84"/>
                  </a:cubicBezTo>
                  <a:cubicBezTo>
                    <a:pt x="83" y="84"/>
                    <a:pt x="83" y="84"/>
                    <a:pt x="83" y="84"/>
                  </a:cubicBezTo>
                  <a:lnTo>
                    <a:pt x="83" y="107"/>
                  </a:lnTo>
                  <a:close/>
                  <a:moveTo>
                    <a:pt x="110" y="107"/>
                  </a:moveTo>
                  <a:cubicBezTo>
                    <a:pt x="89" y="107"/>
                    <a:pt x="89" y="107"/>
                    <a:pt x="89" y="107"/>
                  </a:cubicBezTo>
                  <a:cubicBezTo>
                    <a:pt x="89" y="84"/>
                    <a:pt x="89" y="84"/>
                    <a:pt x="89" y="84"/>
                  </a:cubicBezTo>
                  <a:cubicBezTo>
                    <a:pt x="110" y="84"/>
                    <a:pt x="110" y="84"/>
                    <a:pt x="110" y="84"/>
                  </a:cubicBezTo>
                  <a:lnTo>
                    <a:pt x="110" y="107"/>
                  </a:lnTo>
                  <a:close/>
                  <a:moveTo>
                    <a:pt x="137" y="107"/>
                  </a:moveTo>
                  <a:cubicBezTo>
                    <a:pt x="116" y="107"/>
                    <a:pt x="116" y="107"/>
                    <a:pt x="116" y="107"/>
                  </a:cubicBezTo>
                  <a:cubicBezTo>
                    <a:pt x="116" y="84"/>
                    <a:pt x="116" y="84"/>
                    <a:pt x="116" y="84"/>
                  </a:cubicBezTo>
                  <a:cubicBezTo>
                    <a:pt x="137" y="84"/>
                    <a:pt x="137" y="84"/>
                    <a:pt x="137" y="84"/>
                  </a:cubicBezTo>
                  <a:lnTo>
                    <a:pt x="137" y="107"/>
                  </a:lnTo>
                  <a:close/>
                  <a:moveTo>
                    <a:pt x="163" y="107"/>
                  </a:moveTo>
                  <a:cubicBezTo>
                    <a:pt x="142" y="107"/>
                    <a:pt x="142" y="107"/>
                    <a:pt x="142" y="107"/>
                  </a:cubicBezTo>
                  <a:cubicBezTo>
                    <a:pt x="142" y="84"/>
                    <a:pt x="142" y="84"/>
                    <a:pt x="142" y="84"/>
                  </a:cubicBezTo>
                  <a:cubicBezTo>
                    <a:pt x="163" y="84"/>
                    <a:pt x="163" y="84"/>
                    <a:pt x="163" y="84"/>
                  </a:cubicBezTo>
                  <a:lnTo>
                    <a:pt x="163" y="107"/>
                  </a:lnTo>
                  <a:close/>
                  <a:moveTo>
                    <a:pt x="190" y="107"/>
                  </a:moveTo>
                  <a:cubicBezTo>
                    <a:pt x="169" y="107"/>
                    <a:pt x="169" y="107"/>
                    <a:pt x="169" y="107"/>
                  </a:cubicBezTo>
                  <a:cubicBezTo>
                    <a:pt x="169" y="84"/>
                    <a:pt x="169" y="84"/>
                    <a:pt x="169" y="84"/>
                  </a:cubicBezTo>
                  <a:cubicBezTo>
                    <a:pt x="190" y="84"/>
                    <a:pt x="190" y="84"/>
                    <a:pt x="190" y="84"/>
                  </a:cubicBezTo>
                  <a:lnTo>
                    <a:pt x="190" y="107"/>
                  </a:lnTo>
                  <a:close/>
                  <a:moveTo>
                    <a:pt x="216" y="107"/>
                  </a:moveTo>
                  <a:cubicBezTo>
                    <a:pt x="196" y="107"/>
                    <a:pt x="196" y="107"/>
                    <a:pt x="196" y="107"/>
                  </a:cubicBezTo>
                  <a:cubicBezTo>
                    <a:pt x="196" y="84"/>
                    <a:pt x="196" y="84"/>
                    <a:pt x="196" y="84"/>
                  </a:cubicBezTo>
                  <a:cubicBezTo>
                    <a:pt x="216" y="84"/>
                    <a:pt x="216" y="84"/>
                    <a:pt x="216" y="84"/>
                  </a:cubicBezTo>
                  <a:lnTo>
                    <a:pt x="216" y="107"/>
                  </a:lnTo>
                  <a:close/>
                  <a:moveTo>
                    <a:pt x="243" y="107"/>
                  </a:moveTo>
                  <a:cubicBezTo>
                    <a:pt x="222" y="107"/>
                    <a:pt x="222" y="107"/>
                    <a:pt x="222" y="107"/>
                  </a:cubicBezTo>
                  <a:cubicBezTo>
                    <a:pt x="222" y="84"/>
                    <a:pt x="222" y="84"/>
                    <a:pt x="222" y="84"/>
                  </a:cubicBezTo>
                  <a:cubicBezTo>
                    <a:pt x="243" y="84"/>
                    <a:pt x="243" y="84"/>
                    <a:pt x="243" y="84"/>
                  </a:cubicBezTo>
                  <a:lnTo>
                    <a:pt x="243" y="107"/>
                  </a:lnTo>
                  <a:close/>
                  <a:moveTo>
                    <a:pt x="270" y="107"/>
                  </a:moveTo>
                  <a:cubicBezTo>
                    <a:pt x="249" y="107"/>
                    <a:pt x="249" y="107"/>
                    <a:pt x="249" y="107"/>
                  </a:cubicBezTo>
                  <a:cubicBezTo>
                    <a:pt x="249" y="84"/>
                    <a:pt x="249" y="84"/>
                    <a:pt x="249" y="84"/>
                  </a:cubicBezTo>
                  <a:cubicBezTo>
                    <a:pt x="270" y="84"/>
                    <a:pt x="270" y="84"/>
                    <a:pt x="270" y="84"/>
                  </a:cubicBezTo>
                  <a:lnTo>
                    <a:pt x="270" y="107"/>
                  </a:lnTo>
                  <a:close/>
                  <a:moveTo>
                    <a:pt x="296" y="107"/>
                  </a:moveTo>
                  <a:cubicBezTo>
                    <a:pt x="275" y="107"/>
                    <a:pt x="275" y="107"/>
                    <a:pt x="275" y="107"/>
                  </a:cubicBezTo>
                  <a:cubicBezTo>
                    <a:pt x="275" y="84"/>
                    <a:pt x="275" y="84"/>
                    <a:pt x="275" y="84"/>
                  </a:cubicBezTo>
                  <a:cubicBezTo>
                    <a:pt x="296" y="84"/>
                    <a:pt x="296" y="84"/>
                    <a:pt x="296" y="84"/>
                  </a:cubicBezTo>
                  <a:lnTo>
                    <a:pt x="296" y="107"/>
                  </a:lnTo>
                  <a:close/>
                  <a:moveTo>
                    <a:pt x="323" y="107"/>
                  </a:moveTo>
                  <a:cubicBezTo>
                    <a:pt x="302" y="107"/>
                    <a:pt x="302" y="107"/>
                    <a:pt x="302" y="107"/>
                  </a:cubicBezTo>
                  <a:cubicBezTo>
                    <a:pt x="302" y="84"/>
                    <a:pt x="302" y="84"/>
                    <a:pt x="302" y="84"/>
                  </a:cubicBezTo>
                  <a:cubicBezTo>
                    <a:pt x="323" y="84"/>
                    <a:pt x="323" y="84"/>
                    <a:pt x="323" y="84"/>
                  </a:cubicBezTo>
                  <a:lnTo>
                    <a:pt x="323" y="107"/>
                  </a:lnTo>
                  <a:close/>
                  <a:moveTo>
                    <a:pt x="350" y="107"/>
                  </a:moveTo>
                  <a:cubicBezTo>
                    <a:pt x="329" y="107"/>
                    <a:pt x="329" y="107"/>
                    <a:pt x="329" y="107"/>
                  </a:cubicBezTo>
                  <a:cubicBezTo>
                    <a:pt x="329" y="84"/>
                    <a:pt x="329" y="84"/>
                    <a:pt x="329" y="84"/>
                  </a:cubicBezTo>
                  <a:cubicBezTo>
                    <a:pt x="350" y="84"/>
                    <a:pt x="350" y="84"/>
                    <a:pt x="350" y="84"/>
                  </a:cubicBezTo>
                  <a:lnTo>
                    <a:pt x="350" y="107"/>
                  </a:lnTo>
                  <a:close/>
                  <a:moveTo>
                    <a:pt x="403" y="107"/>
                  </a:moveTo>
                  <a:cubicBezTo>
                    <a:pt x="355" y="107"/>
                    <a:pt x="355" y="107"/>
                    <a:pt x="355" y="107"/>
                  </a:cubicBezTo>
                  <a:cubicBezTo>
                    <a:pt x="355" y="84"/>
                    <a:pt x="355" y="84"/>
                    <a:pt x="355" y="84"/>
                  </a:cubicBezTo>
                  <a:cubicBezTo>
                    <a:pt x="403" y="84"/>
                    <a:pt x="403" y="84"/>
                    <a:pt x="403" y="84"/>
                  </a:cubicBezTo>
                  <a:lnTo>
                    <a:pt x="403" y="10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64"/>
          <p:cNvSpPr>
            <a:spLocks noEditPoints="1"/>
          </p:cNvSpPr>
          <p:nvPr/>
        </p:nvSpPr>
        <p:spPr bwMode="auto">
          <a:xfrm>
            <a:off x="7552431" y="2984807"/>
            <a:ext cx="551402" cy="430626"/>
          </a:xfrm>
          <a:custGeom>
            <a:avLst/>
            <a:gdLst>
              <a:gd name="T0" fmla="*/ 145 w 454"/>
              <a:gd name="T1" fmla="*/ 104 h 361"/>
              <a:gd name="T2" fmla="*/ 142 w 454"/>
              <a:gd name="T3" fmla="*/ 104 h 361"/>
              <a:gd name="T4" fmla="*/ 149 w 454"/>
              <a:gd name="T5" fmla="*/ 123 h 361"/>
              <a:gd name="T6" fmla="*/ 428 w 454"/>
              <a:gd name="T7" fmla="*/ 123 h 361"/>
              <a:gd name="T8" fmla="*/ 443 w 454"/>
              <a:gd name="T9" fmla="*/ 140 h 361"/>
              <a:gd name="T10" fmla="*/ 428 w 454"/>
              <a:gd name="T11" fmla="*/ 157 h 361"/>
              <a:gd name="T12" fmla="*/ 160 w 454"/>
              <a:gd name="T13" fmla="*/ 157 h 361"/>
              <a:gd name="T14" fmla="*/ 166 w 454"/>
              <a:gd name="T15" fmla="*/ 176 h 361"/>
              <a:gd name="T16" fmla="*/ 417 w 454"/>
              <a:gd name="T17" fmla="*/ 176 h 361"/>
              <a:gd name="T18" fmla="*/ 432 w 454"/>
              <a:gd name="T19" fmla="*/ 193 h 361"/>
              <a:gd name="T20" fmla="*/ 417 w 454"/>
              <a:gd name="T21" fmla="*/ 211 h 361"/>
              <a:gd name="T22" fmla="*/ 177 w 454"/>
              <a:gd name="T23" fmla="*/ 211 h 361"/>
              <a:gd name="T24" fmla="*/ 183 w 454"/>
              <a:gd name="T25" fmla="*/ 229 h 361"/>
              <a:gd name="T26" fmla="*/ 407 w 454"/>
              <a:gd name="T27" fmla="*/ 229 h 361"/>
              <a:gd name="T28" fmla="*/ 420 w 454"/>
              <a:gd name="T29" fmla="*/ 247 h 361"/>
              <a:gd name="T30" fmla="*/ 407 w 454"/>
              <a:gd name="T31" fmla="*/ 264 h 361"/>
              <a:gd name="T32" fmla="*/ 174 w 454"/>
              <a:gd name="T33" fmla="*/ 264 h 361"/>
              <a:gd name="T34" fmla="*/ 173 w 454"/>
              <a:gd name="T35" fmla="*/ 264 h 361"/>
              <a:gd name="T36" fmla="*/ 170 w 454"/>
              <a:gd name="T37" fmla="*/ 264 h 361"/>
              <a:gd name="T38" fmla="*/ 154 w 454"/>
              <a:gd name="T39" fmla="*/ 252 h 361"/>
              <a:gd name="T40" fmla="*/ 85 w 454"/>
              <a:gd name="T41" fmla="*/ 39 h 361"/>
              <a:gd name="T42" fmla="*/ 82 w 454"/>
              <a:gd name="T43" fmla="*/ 36 h 361"/>
              <a:gd name="T44" fmla="*/ 79 w 454"/>
              <a:gd name="T45" fmla="*/ 34 h 361"/>
              <a:gd name="T46" fmla="*/ 18 w 454"/>
              <a:gd name="T47" fmla="*/ 34 h 361"/>
              <a:gd name="T48" fmla="*/ 0 w 454"/>
              <a:gd name="T49" fmla="*/ 17 h 361"/>
              <a:gd name="T50" fmla="*/ 18 w 454"/>
              <a:gd name="T51" fmla="*/ 0 h 361"/>
              <a:gd name="T52" fmla="*/ 79 w 454"/>
              <a:gd name="T53" fmla="*/ 0 h 361"/>
              <a:gd name="T54" fmla="*/ 103 w 454"/>
              <a:gd name="T55" fmla="*/ 8 h 361"/>
              <a:gd name="T56" fmla="*/ 118 w 454"/>
              <a:gd name="T57" fmla="*/ 28 h 361"/>
              <a:gd name="T58" fmla="*/ 131 w 454"/>
              <a:gd name="T59" fmla="*/ 69 h 361"/>
              <a:gd name="T60" fmla="*/ 145 w 454"/>
              <a:gd name="T61" fmla="*/ 69 h 361"/>
              <a:gd name="T62" fmla="*/ 438 w 454"/>
              <a:gd name="T63" fmla="*/ 69 h 361"/>
              <a:gd name="T64" fmla="*/ 454 w 454"/>
              <a:gd name="T65" fmla="*/ 87 h 361"/>
              <a:gd name="T66" fmla="*/ 438 w 454"/>
              <a:gd name="T67" fmla="*/ 104 h 361"/>
              <a:gd name="T68" fmla="*/ 145 w 454"/>
              <a:gd name="T69" fmla="*/ 104 h 361"/>
              <a:gd name="T70" fmla="*/ 216 w 454"/>
              <a:gd name="T71" fmla="*/ 292 h 361"/>
              <a:gd name="T72" fmla="*/ 181 w 454"/>
              <a:gd name="T73" fmla="*/ 327 h 361"/>
              <a:gd name="T74" fmla="*/ 216 w 454"/>
              <a:gd name="T75" fmla="*/ 361 h 361"/>
              <a:gd name="T76" fmla="*/ 251 w 454"/>
              <a:gd name="T77" fmla="*/ 327 h 361"/>
              <a:gd name="T78" fmla="*/ 216 w 454"/>
              <a:gd name="T79" fmla="*/ 292 h 361"/>
              <a:gd name="T80" fmla="*/ 355 w 454"/>
              <a:gd name="T81" fmla="*/ 292 h 361"/>
              <a:gd name="T82" fmla="*/ 320 w 454"/>
              <a:gd name="T83" fmla="*/ 327 h 361"/>
              <a:gd name="T84" fmla="*/ 355 w 454"/>
              <a:gd name="T85" fmla="*/ 361 h 361"/>
              <a:gd name="T86" fmla="*/ 390 w 454"/>
              <a:gd name="T87" fmla="*/ 327 h 361"/>
              <a:gd name="T88" fmla="*/ 355 w 454"/>
              <a:gd name="T89" fmla="*/ 29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 h="361">
                <a:moveTo>
                  <a:pt x="145" y="104"/>
                </a:moveTo>
                <a:cubicBezTo>
                  <a:pt x="142" y="104"/>
                  <a:pt x="142" y="104"/>
                  <a:pt x="142" y="104"/>
                </a:cubicBezTo>
                <a:cubicBezTo>
                  <a:pt x="149" y="123"/>
                  <a:pt x="149" y="123"/>
                  <a:pt x="149" y="123"/>
                </a:cubicBezTo>
                <a:cubicBezTo>
                  <a:pt x="428" y="123"/>
                  <a:pt x="428" y="123"/>
                  <a:pt x="428" y="123"/>
                </a:cubicBezTo>
                <a:cubicBezTo>
                  <a:pt x="436" y="123"/>
                  <a:pt x="443" y="130"/>
                  <a:pt x="443" y="140"/>
                </a:cubicBezTo>
                <a:cubicBezTo>
                  <a:pt x="443" y="149"/>
                  <a:pt x="436" y="157"/>
                  <a:pt x="428" y="157"/>
                </a:cubicBezTo>
                <a:cubicBezTo>
                  <a:pt x="160" y="157"/>
                  <a:pt x="160" y="157"/>
                  <a:pt x="160" y="157"/>
                </a:cubicBezTo>
                <a:cubicBezTo>
                  <a:pt x="166" y="176"/>
                  <a:pt x="166" y="176"/>
                  <a:pt x="166" y="176"/>
                </a:cubicBezTo>
                <a:cubicBezTo>
                  <a:pt x="417" y="176"/>
                  <a:pt x="417" y="176"/>
                  <a:pt x="417" y="176"/>
                </a:cubicBezTo>
                <a:cubicBezTo>
                  <a:pt x="425" y="176"/>
                  <a:pt x="432" y="184"/>
                  <a:pt x="432" y="193"/>
                </a:cubicBezTo>
                <a:cubicBezTo>
                  <a:pt x="432" y="203"/>
                  <a:pt x="425" y="211"/>
                  <a:pt x="417" y="211"/>
                </a:cubicBezTo>
                <a:cubicBezTo>
                  <a:pt x="177" y="211"/>
                  <a:pt x="177" y="211"/>
                  <a:pt x="177" y="211"/>
                </a:cubicBezTo>
                <a:cubicBezTo>
                  <a:pt x="183" y="229"/>
                  <a:pt x="183" y="229"/>
                  <a:pt x="183" y="229"/>
                </a:cubicBezTo>
                <a:cubicBezTo>
                  <a:pt x="407" y="229"/>
                  <a:pt x="407" y="229"/>
                  <a:pt x="407" y="229"/>
                </a:cubicBezTo>
                <a:cubicBezTo>
                  <a:pt x="414" y="229"/>
                  <a:pt x="420" y="237"/>
                  <a:pt x="420" y="247"/>
                </a:cubicBezTo>
                <a:cubicBezTo>
                  <a:pt x="420" y="256"/>
                  <a:pt x="414" y="264"/>
                  <a:pt x="407" y="264"/>
                </a:cubicBezTo>
                <a:cubicBezTo>
                  <a:pt x="174" y="264"/>
                  <a:pt x="174" y="264"/>
                  <a:pt x="174" y="264"/>
                </a:cubicBezTo>
                <a:cubicBezTo>
                  <a:pt x="173" y="264"/>
                  <a:pt x="173" y="264"/>
                  <a:pt x="173" y="264"/>
                </a:cubicBezTo>
                <a:cubicBezTo>
                  <a:pt x="172" y="264"/>
                  <a:pt x="171" y="264"/>
                  <a:pt x="170" y="264"/>
                </a:cubicBezTo>
                <a:cubicBezTo>
                  <a:pt x="163" y="264"/>
                  <a:pt x="156" y="259"/>
                  <a:pt x="154" y="252"/>
                </a:cubicBezTo>
                <a:cubicBezTo>
                  <a:pt x="85" y="39"/>
                  <a:pt x="85" y="39"/>
                  <a:pt x="85" y="39"/>
                </a:cubicBezTo>
                <a:cubicBezTo>
                  <a:pt x="85" y="39"/>
                  <a:pt x="84" y="37"/>
                  <a:pt x="82" y="36"/>
                </a:cubicBezTo>
                <a:cubicBezTo>
                  <a:pt x="81" y="35"/>
                  <a:pt x="79" y="34"/>
                  <a:pt x="79" y="34"/>
                </a:cubicBezTo>
                <a:cubicBezTo>
                  <a:pt x="18" y="34"/>
                  <a:pt x="18" y="34"/>
                  <a:pt x="18" y="34"/>
                </a:cubicBezTo>
                <a:cubicBezTo>
                  <a:pt x="8" y="34"/>
                  <a:pt x="0" y="27"/>
                  <a:pt x="0" y="17"/>
                </a:cubicBezTo>
                <a:cubicBezTo>
                  <a:pt x="0" y="7"/>
                  <a:pt x="8" y="0"/>
                  <a:pt x="18" y="0"/>
                </a:cubicBezTo>
                <a:cubicBezTo>
                  <a:pt x="79" y="0"/>
                  <a:pt x="79" y="0"/>
                  <a:pt x="79" y="0"/>
                </a:cubicBezTo>
                <a:cubicBezTo>
                  <a:pt x="88" y="0"/>
                  <a:pt x="96" y="3"/>
                  <a:pt x="103" y="8"/>
                </a:cubicBezTo>
                <a:cubicBezTo>
                  <a:pt x="109" y="13"/>
                  <a:pt x="115" y="19"/>
                  <a:pt x="118" y="28"/>
                </a:cubicBezTo>
                <a:cubicBezTo>
                  <a:pt x="131" y="69"/>
                  <a:pt x="131" y="69"/>
                  <a:pt x="131" y="69"/>
                </a:cubicBezTo>
                <a:cubicBezTo>
                  <a:pt x="145" y="69"/>
                  <a:pt x="145" y="69"/>
                  <a:pt x="145" y="69"/>
                </a:cubicBezTo>
                <a:cubicBezTo>
                  <a:pt x="438" y="69"/>
                  <a:pt x="438" y="69"/>
                  <a:pt x="438" y="69"/>
                </a:cubicBezTo>
                <a:cubicBezTo>
                  <a:pt x="447" y="69"/>
                  <a:pt x="454" y="77"/>
                  <a:pt x="454" y="87"/>
                </a:cubicBezTo>
                <a:cubicBezTo>
                  <a:pt x="454" y="96"/>
                  <a:pt x="447" y="104"/>
                  <a:pt x="438" y="104"/>
                </a:cubicBezTo>
                <a:lnTo>
                  <a:pt x="145" y="104"/>
                </a:lnTo>
                <a:close/>
                <a:moveTo>
                  <a:pt x="216" y="292"/>
                </a:moveTo>
                <a:cubicBezTo>
                  <a:pt x="197" y="292"/>
                  <a:pt x="181" y="307"/>
                  <a:pt x="181" y="327"/>
                </a:cubicBezTo>
                <a:cubicBezTo>
                  <a:pt x="181" y="346"/>
                  <a:pt x="197" y="361"/>
                  <a:pt x="216" y="361"/>
                </a:cubicBezTo>
                <a:cubicBezTo>
                  <a:pt x="235" y="361"/>
                  <a:pt x="251" y="346"/>
                  <a:pt x="251" y="327"/>
                </a:cubicBezTo>
                <a:cubicBezTo>
                  <a:pt x="251" y="307"/>
                  <a:pt x="235" y="292"/>
                  <a:pt x="216" y="292"/>
                </a:cubicBezTo>
                <a:close/>
                <a:moveTo>
                  <a:pt x="355" y="292"/>
                </a:moveTo>
                <a:cubicBezTo>
                  <a:pt x="336" y="292"/>
                  <a:pt x="320" y="307"/>
                  <a:pt x="320" y="327"/>
                </a:cubicBezTo>
                <a:cubicBezTo>
                  <a:pt x="320" y="346"/>
                  <a:pt x="336" y="361"/>
                  <a:pt x="355" y="361"/>
                </a:cubicBezTo>
                <a:cubicBezTo>
                  <a:pt x="374" y="361"/>
                  <a:pt x="390" y="346"/>
                  <a:pt x="390" y="327"/>
                </a:cubicBezTo>
                <a:cubicBezTo>
                  <a:pt x="390" y="307"/>
                  <a:pt x="374" y="292"/>
                  <a:pt x="355" y="292"/>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5"/>
          <p:cNvSpPr>
            <a:spLocks noChangeAspect="1" noEditPoints="1"/>
          </p:cNvSpPr>
          <p:nvPr/>
        </p:nvSpPr>
        <p:spPr bwMode="auto">
          <a:xfrm>
            <a:off x="7482379" y="1037563"/>
            <a:ext cx="691510" cy="486918"/>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396"/>
          <p:cNvSpPr>
            <a:spLocks noEditPoints="1"/>
          </p:cNvSpPr>
          <p:nvPr/>
        </p:nvSpPr>
        <p:spPr bwMode="auto">
          <a:xfrm>
            <a:off x="5880969" y="2885435"/>
            <a:ext cx="352274" cy="629370"/>
          </a:xfrm>
          <a:custGeom>
            <a:avLst/>
            <a:gdLst>
              <a:gd name="T0" fmla="*/ 312 w 312"/>
              <a:gd name="T1" fmla="*/ 527 h 567"/>
              <a:gd name="T2" fmla="*/ 272 w 312"/>
              <a:gd name="T3" fmla="*/ 567 h 567"/>
              <a:gd name="T4" fmla="*/ 40 w 312"/>
              <a:gd name="T5" fmla="*/ 567 h 567"/>
              <a:gd name="T6" fmla="*/ 0 w 312"/>
              <a:gd name="T7" fmla="*/ 527 h 567"/>
              <a:gd name="T8" fmla="*/ 0 w 312"/>
              <a:gd name="T9" fmla="*/ 40 h 567"/>
              <a:gd name="T10" fmla="*/ 40 w 312"/>
              <a:gd name="T11" fmla="*/ 0 h 567"/>
              <a:gd name="T12" fmla="*/ 272 w 312"/>
              <a:gd name="T13" fmla="*/ 0 h 567"/>
              <a:gd name="T14" fmla="*/ 312 w 312"/>
              <a:gd name="T15" fmla="*/ 40 h 567"/>
              <a:gd name="T16" fmla="*/ 312 w 312"/>
              <a:gd name="T17" fmla="*/ 527 h 567"/>
              <a:gd name="T18" fmla="*/ 285 w 312"/>
              <a:gd name="T19" fmla="*/ 84 h 567"/>
              <a:gd name="T20" fmla="*/ 245 w 312"/>
              <a:gd name="T21" fmla="*/ 44 h 567"/>
              <a:gd name="T22" fmla="*/ 67 w 312"/>
              <a:gd name="T23" fmla="*/ 44 h 567"/>
              <a:gd name="T24" fmla="*/ 27 w 312"/>
              <a:gd name="T25" fmla="*/ 84 h 567"/>
              <a:gd name="T26" fmla="*/ 27 w 312"/>
              <a:gd name="T27" fmla="*/ 438 h 567"/>
              <a:gd name="T28" fmla="*/ 67 w 312"/>
              <a:gd name="T29" fmla="*/ 478 h 567"/>
              <a:gd name="T30" fmla="*/ 245 w 312"/>
              <a:gd name="T31" fmla="*/ 478 h 567"/>
              <a:gd name="T32" fmla="*/ 285 w 312"/>
              <a:gd name="T33" fmla="*/ 438 h 567"/>
              <a:gd name="T34" fmla="*/ 285 w 312"/>
              <a:gd name="T35" fmla="*/ 84 h 567"/>
              <a:gd name="T36" fmla="*/ 156 w 312"/>
              <a:gd name="T37" fmla="*/ 551 h 567"/>
              <a:gd name="T38" fmla="*/ 187 w 312"/>
              <a:gd name="T39" fmla="*/ 520 h 567"/>
              <a:gd name="T40" fmla="*/ 156 w 312"/>
              <a:gd name="T41" fmla="*/ 490 h 567"/>
              <a:gd name="T42" fmla="*/ 126 w 312"/>
              <a:gd name="T43" fmla="*/ 520 h 567"/>
              <a:gd name="T44" fmla="*/ 156 w 312"/>
              <a:gd name="T45" fmla="*/ 5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567">
                <a:moveTo>
                  <a:pt x="312" y="527"/>
                </a:moveTo>
                <a:cubicBezTo>
                  <a:pt x="312" y="549"/>
                  <a:pt x="295" y="567"/>
                  <a:pt x="272" y="567"/>
                </a:cubicBezTo>
                <a:cubicBezTo>
                  <a:pt x="40" y="567"/>
                  <a:pt x="40" y="567"/>
                  <a:pt x="40" y="567"/>
                </a:cubicBezTo>
                <a:cubicBezTo>
                  <a:pt x="18" y="567"/>
                  <a:pt x="0" y="549"/>
                  <a:pt x="0" y="527"/>
                </a:cubicBezTo>
                <a:cubicBezTo>
                  <a:pt x="0" y="40"/>
                  <a:pt x="0" y="40"/>
                  <a:pt x="0" y="40"/>
                </a:cubicBezTo>
                <a:cubicBezTo>
                  <a:pt x="0" y="18"/>
                  <a:pt x="18" y="0"/>
                  <a:pt x="40" y="0"/>
                </a:cubicBezTo>
                <a:cubicBezTo>
                  <a:pt x="272" y="0"/>
                  <a:pt x="272" y="0"/>
                  <a:pt x="272" y="0"/>
                </a:cubicBezTo>
                <a:cubicBezTo>
                  <a:pt x="295" y="0"/>
                  <a:pt x="312" y="18"/>
                  <a:pt x="312" y="40"/>
                </a:cubicBezTo>
                <a:lnTo>
                  <a:pt x="312" y="527"/>
                </a:lnTo>
                <a:close/>
                <a:moveTo>
                  <a:pt x="285" y="84"/>
                </a:moveTo>
                <a:cubicBezTo>
                  <a:pt x="285" y="62"/>
                  <a:pt x="267" y="44"/>
                  <a:pt x="245" y="44"/>
                </a:cubicBezTo>
                <a:cubicBezTo>
                  <a:pt x="67" y="44"/>
                  <a:pt x="67" y="44"/>
                  <a:pt x="67" y="44"/>
                </a:cubicBezTo>
                <a:cubicBezTo>
                  <a:pt x="45" y="44"/>
                  <a:pt x="27" y="62"/>
                  <a:pt x="27" y="84"/>
                </a:cubicBezTo>
                <a:cubicBezTo>
                  <a:pt x="27" y="438"/>
                  <a:pt x="27" y="438"/>
                  <a:pt x="27" y="438"/>
                </a:cubicBezTo>
                <a:cubicBezTo>
                  <a:pt x="27" y="460"/>
                  <a:pt x="45" y="478"/>
                  <a:pt x="67" y="478"/>
                </a:cubicBezTo>
                <a:cubicBezTo>
                  <a:pt x="245" y="478"/>
                  <a:pt x="245" y="478"/>
                  <a:pt x="245" y="478"/>
                </a:cubicBezTo>
                <a:cubicBezTo>
                  <a:pt x="267" y="478"/>
                  <a:pt x="285" y="460"/>
                  <a:pt x="285" y="438"/>
                </a:cubicBezTo>
                <a:lnTo>
                  <a:pt x="285" y="84"/>
                </a:lnTo>
                <a:close/>
                <a:moveTo>
                  <a:pt x="156" y="551"/>
                </a:moveTo>
                <a:cubicBezTo>
                  <a:pt x="173" y="551"/>
                  <a:pt x="187" y="537"/>
                  <a:pt x="187" y="520"/>
                </a:cubicBezTo>
                <a:cubicBezTo>
                  <a:pt x="187" y="503"/>
                  <a:pt x="173" y="490"/>
                  <a:pt x="156" y="490"/>
                </a:cubicBezTo>
                <a:cubicBezTo>
                  <a:pt x="139" y="490"/>
                  <a:pt x="126" y="503"/>
                  <a:pt x="126" y="520"/>
                </a:cubicBezTo>
                <a:cubicBezTo>
                  <a:pt x="126" y="537"/>
                  <a:pt x="139" y="551"/>
                  <a:pt x="156" y="5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008923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a:t>
            </a:r>
            <a:endParaRPr lang="en-US" dirty="0"/>
          </a:p>
        </p:txBody>
      </p:sp>
    </p:spTree>
    <p:extLst>
      <p:ext uri="{BB962C8B-B14F-4D97-AF65-F5344CB8AC3E}">
        <p14:creationId xmlns:p14="http://schemas.microsoft.com/office/powerpoint/2010/main" val="176698778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 – Alternate</a:t>
            </a:r>
            <a:endParaRPr lang="en-US" dirty="0"/>
          </a:p>
        </p:txBody>
      </p:sp>
    </p:spTree>
    <p:extLst>
      <p:ext uri="{BB962C8B-B14F-4D97-AF65-F5344CB8AC3E}">
        <p14:creationId xmlns:p14="http://schemas.microsoft.com/office/powerpoint/2010/main" val="218326556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B-1020-L.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4" name="Text Placeholder 3"/>
          <p:cNvSpPr>
            <a:spLocks noGrp="1"/>
          </p:cNvSpPr>
          <p:nvPr>
            <p:ph type="body" sz="quarter" idx="10"/>
          </p:nvPr>
        </p:nvSpPr>
        <p:spPr/>
        <p:txBody>
          <a:bodyPr/>
          <a:lstStyle/>
          <a:p>
            <a:r>
              <a:rPr lang="en-US" dirty="0" smtClean="0"/>
              <a:t>Divider </a:t>
            </a:r>
            <a:r>
              <a:rPr lang="en-US" b="0" dirty="0" smtClean="0"/>
              <a:t>Slide with Full-Bleed Photo</a:t>
            </a:r>
            <a:endParaRPr lang="en-US" b="0" dirty="0"/>
          </a:p>
        </p:txBody>
      </p:sp>
      <p:sp>
        <p:nvSpPr>
          <p:cNvPr id="6" name="Rectangle 5"/>
          <p:cNvSpPr/>
          <p:nvPr/>
        </p:nvSpPr>
        <p:spPr>
          <a:xfrm>
            <a:off x="0" y="4402667"/>
            <a:ext cx="9144000" cy="740832"/>
          </a:xfrm>
          <a:prstGeom prst="rect">
            <a:avLst/>
          </a:prstGeom>
          <a:solidFill>
            <a:schemeClr val="tx1">
              <a:lumMod val="50000"/>
              <a:alpha val="64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srgbClr val="000000"/>
              </a:solidFill>
            </a:endParaRPr>
          </a:p>
        </p:txBody>
      </p:sp>
      <p:grpSp>
        <p:nvGrpSpPr>
          <p:cNvPr id="17" name="Group 16"/>
          <p:cNvGrpSpPr>
            <a:grpSpLocks noChangeAspect="1"/>
          </p:cNvGrpSpPr>
          <p:nvPr/>
        </p:nvGrpSpPr>
        <p:grpSpPr bwMode="auto">
          <a:xfrm>
            <a:off x="7744121" y="4659439"/>
            <a:ext cx="1056208" cy="236465"/>
            <a:chOff x="5137" y="4139"/>
            <a:chExt cx="335" cy="75"/>
          </a:xfrm>
          <a:solidFill>
            <a:schemeClr val="bg1"/>
          </a:solidFill>
        </p:grpSpPr>
        <p:sp>
          <p:nvSpPr>
            <p:cNvPr id="26" name="Freeform 2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5192281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8" name="Title 7"/>
          <p:cNvSpPr>
            <a:spLocks noGrp="1"/>
          </p:cNvSpPr>
          <p:nvPr>
            <p:ph type="title"/>
          </p:nvPr>
        </p:nvSpPr>
        <p:spPr/>
        <p:txBody>
          <a:bodyPr/>
          <a:lstStyle/>
          <a:p>
            <a:r>
              <a:rPr lang="en-US" dirty="0" smtClean="0"/>
              <a:t>Milestones</a:t>
            </a:r>
            <a:endParaRPr lang="en-US" dirty="0"/>
          </a:p>
        </p:txBody>
      </p:sp>
      <p:sp>
        <p:nvSpPr>
          <p:cNvPr id="2" name="Text Placeholder 1"/>
          <p:cNvSpPr>
            <a:spLocks noGrp="1"/>
          </p:cNvSpPr>
          <p:nvPr>
            <p:ph type="body" sz="quarter" idx="12"/>
          </p:nvPr>
        </p:nvSpPr>
        <p:spPr/>
        <p:txBody>
          <a:bodyPr/>
          <a:lstStyle/>
          <a:p>
            <a:r>
              <a:rPr lang="en-US" dirty="0" smtClean="0"/>
              <a:t>Subhead</a:t>
            </a:r>
            <a:endParaRPr lang="en-US" dirty="0"/>
          </a:p>
        </p:txBody>
      </p:sp>
      <p:graphicFrame>
        <p:nvGraphicFramePr>
          <p:cNvPr id="4" name="Diagramm 3"/>
          <p:cNvGraphicFramePr/>
          <p:nvPr>
            <p:extLst>
              <p:ext uri="{D42A27DB-BD31-4B8C-83A1-F6EECF244321}">
                <p14:modId xmlns:p14="http://schemas.microsoft.com/office/powerpoint/2010/main" val="20907537"/>
              </p:ext>
            </p:extLst>
          </p:nvPr>
        </p:nvGraphicFramePr>
        <p:xfrm>
          <a:off x="457200" y="1444754"/>
          <a:ext cx="8321040" cy="177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p:cNvSpPr txBox="1"/>
          <p:nvPr/>
        </p:nvSpPr>
        <p:spPr>
          <a:xfrm>
            <a:off x="2414016" y="118872"/>
            <a:ext cx="914400" cy="914400"/>
          </a:xfrm>
          <a:prstGeom prst="rect">
            <a:avLst/>
          </a:prstGeom>
        </p:spPr>
        <p:txBody>
          <a:bodyPr vert="horz" wrap="none" lIns="0" tIns="0" rIns="0" bIns="0" rtlCol="0" anchor="t" anchorCtr="0">
            <a:noAutofit/>
          </a:bodyPr>
          <a:lstStyle/>
          <a:p>
            <a:endParaRPr lang="de-DE" dirty="0" smtClean="0"/>
          </a:p>
        </p:txBody>
      </p:sp>
      <p:sp>
        <p:nvSpPr>
          <p:cNvPr id="6" name="Textfeld 5"/>
          <p:cNvSpPr txBox="1"/>
          <p:nvPr/>
        </p:nvSpPr>
        <p:spPr>
          <a:xfrm>
            <a:off x="4114800" y="2116836"/>
            <a:ext cx="914400" cy="914400"/>
          </a:xfrm>
          <a:prstGeom prst="rect">
            <a:avLst/>
          </a:prstGeom>
        </p:spPr>
        <p:txBody>
          <a:bodyPr vert="horz" wrap="none" lIns="0" tIns="0" rIns="0" bIns="0" rtlCol="0" anchor="t" anchorCtr="0">
            <a:noAutofit/>
          </a:bodyPr>
          <a:lstStyle/>
          <a:p>
            <a:endParaRPr lang="de-DE" dirty="0" smtClean="0"/>
          </a:p>
        </p:txBody>
      </p:sp>
    </p:spTree>
    <p:extLst>
      <p:ext uri="{BB962C8B-B14F-4D97-AF65-F5344CB8AC3E}">
        <p14:creationId xmlns:p14="http://schemas.microsoft.com/office/powerpoint/2010/main" val="87644868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&lt;Should related directly on our data!&gt;</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Data Sources</a:t>
            </a:r>
            <a:endParaRPr lang="en-US" dirty="0"/>
          </a:p>
        </p:txBody>
      </p:sp>
    </p:spTree>
    <p:extLst>
      <p:ext uri="{BB962C8B-B14F-4D97-AF65-F5344CB8AC3E}">
        <p14:creationId xmlns:p14="http://schemas.microsoft.com/office/powerpoint/2010/main" val="197730229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&lt;Should related directly on our data!&gt;</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Architecture Draft</a:t>
            </a:r>
            <a:endParaRPr lang="en-US" dirty="0"/>
          </a:p>
        </p:txBody>
      </p:sp>
    </p:spTree>
    <p:extLst>
      <p:ext uri="{BB962C8B-B14F-4D97-AF65-F5344CB8AC3E}">
        <p14:creationId xmlns:p14="http://schemas.microsoft.com/office/powerpoint/2010/main" val="8516560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992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Think Big Analytics Presentation Template</a:t>
            </a:r>
            <a:endParaRPr lang="en-US" dirty="0"/>
          </a:p>
        </p:txBody>
      </p:sp>
      <p:sp>
        <p:nvSpPr>
          <p:cNvPr id="5" name="TextBox 4"/>
          <p:cNvSpPr txBox="1"/>
          <p:nvPr/>
        </p:nvSpPr>
        <p:spPr>
          <a:xfrm>
            <a:off x="649607" y="106902"/>
            <a:ext cx="7871208" cy="254557"/>
          </a:xfrm>
          <a:prstGeom prst="rect">
            <a:avLst/>
          </a:prstGeom>
          <a:noFill/>
        </p:spPr>
        <p:txBody>
          <a:bodyPr wrap="square" rtlCol="0">
            <a:spAutoFit/>
          </a:bodyPr>
          <a:lstStyle/>
          <a:p>
            <a:pPr>
              <a:lnSpc>
                <a:spcPct val="95000"/>
              </a:lnSpc>
              <a:spcBef>
                <a:spcPts val="1000"/>
              </a:spcBef>
            </a:pPr>
            <a:r>
              <a:rPr lang="en-US" sz="1100" i="1" dirty="0" smtClean="0">
                <a:solidFill>
                  <a:schemeClr val="bg1"/>
                </a:solidFill>
              </a:rPr>
              <a:t>Delete this slide before creating your presentation.</a:t>
            </a:r>
            <a:endParaRPr lang="en-US" sz="1100" dirty="0" smtClean="0">
              <a:solidFill>
                <a:schemeClr val="bg1"/>
              </a:solidFill>
            </a:endParaRPr>
          </a:p>
        </p:txBody>
      </p:sp>
      <p:sp>
        <p:nvSpPr>
          <p:cNvPr id="6" name="TextBox 5"/>
          <p:cNvSpPr txBox="1"/>
          <p:nvPr/>
        </p:nvSpPr>
        <p:spPr>
          <a:xfrm>
            <a:off x="445471" y="3280222"/>
            <a:ext cx="8255428" cy="1350332"/>
          </a:xfrm>
          <a:prstGeom prst="rect">
            <a:avLst/>
          </a:prstGeom>
          <a:noFill/>
        </p:spPr>
        <p:txBody>
          <a:bodyPr wrap="square" numCol="2" spcCol="228600" rtlCol="0" anchor="t" anchorCtr="0">
            <a:noAutofit/>
          </a:bodyPr>
          <a:lstStyle/>
          <a:p>
            <a:pPr>
              <a:lnSpc>
                <a:spcPct val="95000"/>
              </a:lnSpc>
              <a:spcBef>
                <a:spcPts val="1000"/>
              </a:spcBef>
            </a:pPr>
            <a:r>
              <a:rPr lang="en-US" sz="1100" b="1" dirty="0" smtClean="0">
                <a:solidFill>
                  <a:schemeClr val="bg1"/>
                </a:solidFill>
              </a:rPr>
              <a:t>Formatted </a:t>
            </a:r>
            <a:r>
              <a:rPr lang="en-US" sz="1100" b="1" dirty="0">
                <a:solidFill>
                  <a:schemeClr val="bg1"/>
                </a:solidFill>
              </a:rPr>
              <a:t>slides </a:t>
            </a:r>
            <a:r>
              <a:rPr lang="en-US" sz="1100" dirty="0">
                <a:solidFill>
                  <a:schemeClr val="bg1"/>
                </a:solidFill>
              </a:rPr>
              <a:t>are included here for various types of content: charts, agenda, dividers, etc. Duplicate slides and add text/images as necessary to tell your story.</a:t>
            </a:r>
          </a:p>
          <a:p>
            <a:pPr>
              <a:lnSpc>
                <a:spcPct val="95000"/>
              </a:lnSpc>
              <a:spcBef>
                <a:spcPts val="1000"/>
              </a:spcBef>
            </a:pPr>
            <a:r>
              <a:rPr lang="en-US" sz="1100" dirty="0" smtClean="0">
                <a:solidFill>
                  <a:schemeClr val="bg1"/>
                </a:solidFill>
              </a:rPr>
              <a:t>Slides include the Think Big Analytics icon in addition to the Teradata master brand. Do NOT alter the size or position of the icon or master brand.</a:t>
            </a:r>
          </a:p>
          <a:p>
            <a:pPr>
              <a:lnSpc>
                <a:spcPct val="95000"/>
              </a:lnSpc>
              <a:spcBef>
                <a:spcPts val="1000"/>
              </a:spcBef>
            </a:pPr>
            <a:r>
              <a:rPr lang="en-US" sz="1100" dirty="0" smtClean="0">
                <a:solidFill>
                  <a:schemeClr val="bg1"/>
                </a:solidFill>
              </a:rPr>
              <a:t>Some options </a:t>
            </a:r>
            <a:r>
              <a:rPr lang="en-US" sz="1100" dirty="0">
                <a:solidFill>
                  <a:schemeClr val="bg1"/>
                </a:solidFill>
              </a:rPr>
              <a:t>for </a:t>
            </a:r>
            <a:r>
              <a:rPr lang="en-US" sz="1100" b="1" dirty="0">
                <a:solidFill>
                  <a:schemeClr val="bg1"/>
                </a:solidFill>
              </a:rPr>
              <a:t>divider/segue </a:t>
            </a:r>
            <a:r>
              <a:rPr lang="en-US" sz="1100" dirty="0">
                <a:solidFill>
                  <a:schemeClr val="bg1"/>
                </a:solidFill>
              </a:rPr>
              <a:t>slides</a:t>
            </a:r>
            <a:r>
              <a:rPr lang="en-US" sz="1100" b="1" dirty="0">
                <a:solidFill>
                  <a:schemeClr val="bg1"/>
                </a:solidFill>
              </a:rPr>
              <a:t> </a:t>
            </a:r>
            <a:r>
              <a:rPr lang="en-US" sz="1100" dirty="0">
                <a:solidFill>
                  <a:schemeClr val="bg1"/>
                </a:solidFill>
              </a:rPr>
              <a:t>as well as </a:t>
            </a:r>
            <a:r>
              <a:rPr lang="en-US" sz="1100" b="1" dirty="0">
                <a:solidFill>
                  <a:schemeClr val="bg1"/>
                </a:solidFill>
              </a:rPr>
              <a:t>quote/evidence </a:t>
            </a:r>
            <a:r>
              <a:rPr lang="en-US" sz="1100" dirty="0">
                <a:solidFill>
                  <a:schemeClr val="bg1"/>
                </a:solidFill>
              </a:rPr>
              <a:t>slides have been added </a:t>
            </a:r>
            <a:r>
              <a:rPr lang="en-US" sz="1100" dirty="0" smtClean="0">
                <a:solidFill>
                  <a:schemeClr val="bg1"/>
                </a:solidFill>
              </a:rPr>
              <a:t>in a section toward </a:t>
            </a:r>
            <a:r>
              <a:rPr lang="en-US" sz="1100" dirty="0">
                <a:solidFill>
                  <a:schemeClr val="bg1"/>
                </a:solidFill>
              </a:rPr>
              <a:t>the end of </a:t>
            </a:r>
            <a:r>
              <a:rPr lang="en-US" sz="1100" dirty="0" smtClean="0">
                <a:solidFill>
                  <a:schemeClr val="bg1"/>
                </a:solidFill>
              </a:rPr>
              <a:t>this </a:t>
            </a:r>
            <a:r>
              <a:rPr lang="en-US" sz="1100" dirty="0">
                <a:solidFill>
                  <a:schemeClr val="bg1"/>
                </a:solidFill>
              </a:rPr>
              <a:t>deck.</a:t>
            </a:r>
          </a:p>
          <a:p>
            <a:pPr>
              <a:lnSpc>
                <a:spcPct val="95000"/>
              </a:lnSpc>
              <a:spcBef>
                <a:spcPts val="1000"/>
              </a:spcBef>
            </a:pPr>
            <a:r>
              <a:rPr lang="en-US" sz="1100" dirty="0" smtClean="0">
                <a:solidFill>
                  <a:schemeClr val="bg1"/>
                </a:solidFill>
              </a:rPr>
              <a:t>To </a:t>
            </a:r>
            <a:r>
              <a:rPr lang="en-US" sz="1100" dirty="0">
                <a:solidFill>
                  <a:schemeClr val="bg1"/>
                </a:solidFill>
              </a:rPr>
              <a:t>change the </a:t>
            </a:r>
            <a:r>
              <a:rPr lang="en-US" sz="1100" b="1" dirty="0">
                <a:solidFill>
                  <a:schemeClr val="bg1"/>
                </a:solidFill>
              </a:rPr>
              <a:t>footer</a:t>
            </a:r>
            <a:r>
              <a:rPr lang="en-US" sz="1100" dirty="0">
                <a:solidFill>
                  <a:schemeClr val="bg1"/>
                </a:solidFill>
              </a:rPr>
              <a:t>, go to Insert &gt; Header &amp; Footer. Under ”Fixed”, change text as desired. Click "Apply to all". Click "OK" to close out dialog box</a:t>
            </a:r>
          </a:p>
        </p:txBody>
      </p:sp>
    </p:spTree>
    <p:extLst>
      <p:ext uri="{BB962C8B-B14F-4D97-AF65-F5344CB8AC3E}">
        <p14:creationId xmlns:p14="http://schemas.microsoft.com/office/powerpoint/2010/main" val="1799303563"/>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5f8a3f99-bc64-4e62-a4b8-3136e4c8ef14"/>
</p:tagLst>
</file>

<file path=ppt/theme/theme1.xml><?xml version="1.0" encoding="utf-8"?>
<a:theme xmlns:a="http://schemas.openxmlformats.org/drawingml/2006/main" name="TDC_PPT_Branded_16-9_0118_lite">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3415</Words>
  <Application>Microsoft Macintosh PowerPoint</Application>
  <PresentationFormat>Bildschirmpräsentation (16:9)</PresentationFormat>
  <Paragraphs>480</Paragraphs>
  <Slides>45</Slides>
  <Notes>14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45</vt:i4>
      </vt:variant>
    </vt:vector>
  </HeadingPairs>
  <TitlesOfParts>
    <vt:vector size="52" baseType="lpstr">
      <vt:lpstr>Calibri</vt:lpstr>
      <vt:lpstr>Calibri-Light</vt:lpstr>
      <vt:lpstr>Century Gothic</vt:lpstr>
      <vt:lpstr>Times New Roman</vt:lpstr>
      <vt:lpstr>Wingdings</vt:lpstr>
      <vt:lpstr>Arial</vt:lpstr>
      <vt:lpstr>TDC_PPT_Branded_16-9_0118_lite</vt:lpstr>
      <vt:lpstr>PowerPoint-Präsentation</vt:lpstr>
      <vt:lpstr>Agenda</vt:lpstr>
      <vt:lpstr>Motivation</vt:lpstr>
      <vt:lpstr>Target Statistics</vt:lpstr>
      <vt:lpstr>Milestones</vt:lpstr>
      <vt:lpstr>Data Sources</vt:lpstr>
      <vt:lpstr>Architecture Draft</vt:lpstr>
      <vt:lpstr>PowerPoint-Präsentation</vt:lpstr>
      <vt:lpstr>PowerPoint-Präsentation</vt:lpstr>
      <vt:lpstr>PowerPoint-Präsentation</vt:lpstr>
      <vt:lpstr>Agenda</vt:lpstr>
      <vt:lpstr>Title and Content</vt:lpstr>
      <vt:lpstr>Title and Two-Column Content</vt:lpstr>
      <vt:lpstr>Title and Two-Column Content</vt:lpstr>
      <vt:lpstr>Title and Two-Column Content</vt:lpstr>
      <vt:lpstr>Title and Two-Column Content</vt:lpstr>
      <vt:lpstr>Title and Three-Column Content</vt:lpstr>
      <vt:lpstr>Title Only</vt:lpstr>
      <vt:lpstr>PowerPoint-Präsentation</vt:lpstr>
      <vt:lpstr>PowerPoint-Präsentation</vt:lpstr>
      <vt:lpstr>Case Study Title</vt:lpstr>
      <vt:lpstr>Insert Business Outcome Driven Title here</vt:lpstr>
      <vt:lpstr>Engagement Information</vt:lpstr>
      <vt:lpstr>Quote/Evidence Slide with Logo</vt:lpstr>
      <vt:lpstr>Quote/Evidence Slide with Think Big Analytics Icon</vt:lpstr>
      <vt:lpstr>Optional Quote/Evidence Slide</vt:lpstr>
      <vt:lpstr>Optional Quote/Evidence Slide</vt:lpstr>
      <vt:lpstr>Color Palette</vt:lpstr>
      <vt:lpstr>Callouts Example</vt:lpstr>
      <vt:lpstr>Column Chart</vt:lpstr>
      <vt:lpstr>Chart and Content</vt:lpstr>
      <vt:lpstr>Stacked Column Chart</vt:lpstr>
      <vt:lpstr>Line Chart</vt:lpstr>
      <vt:lpstr>Line Chart</vt:lpstr>
      <vt:lpstr>Pie Chart</vt:lpstr>
      <vt:lpstr>Bar Chart</vt:lpstr>
      <vt:lpstr>Stacked Bar Chart</vt:lpstr>
      <vt:lpstr>Area Chart</vt:lpstr>
      <vt:lpstr>Donut Chart</vt:lpstr>
      <vt:lpstr>Table 1</vt:lpstr>
      <vt:lpstr>Icon Style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Jurack, Stefan</cp:lastModifiedBy>
  <cp:revision>386</cp:revision>
  <cp:lastPrinted>2015-10-07T18:54:40Z</cp:lastPrinted>
  <dcterms:created xsi:type="dcterms:W3CDTF">2014-10-01T21:25:54Z</dcterms:created>
  <dcterms:modified xsi:type="dcterms:W3CDTF">2018-04-19T12:23:55Z</dcterms:modified>
</cp:coreProperties>
</file>