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60" r:id="rId3"/>
    <p:sldId id="256" r:id="rId4"/>
    <p:sldId id="257" r:id="rId5"/>
    <p:sldId id="259" r:id="rId6"/>
    <p:sldId id="262" r:id="rId7"/>
    <p:sldId id="263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1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BE5CFA-CAE1-71D6-E8B8-0B742DCBFD3F}"/>
              </a:ext>
            </a:extLst>
          </p:cNvPr>
          <p:cNvSpPr txBox="1"/>
          <p:nvPr/>
        </p:nvSpPr>
        <p:spPr>
          <a:xfrm>
            <a:off x="4788024" y="1925419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odoni MT" panose="02070603080606020203" pitchFamily="18" charset="0"/>
              </a:rPr>
              <a:t>OM SWASTYASTU</a:t>
            </a:r>
            <a:endParaRPr lang="en-ID" sz="3600" dirty="0">
              <a:latin typeface="Bodoni MT" panose="020706030806060202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951BED-390F-DDB5-1AA2-3A4F5D111768}"/>
              </a:ext>
            </a:extLst>
          </p:cNvPr>
          <p:cNvSpPr txBox="1"/>
          <p:nvPr/>
        </p:nvSpPr>
        <p:spPr>
          <a:xfrm>
            <a:off x="4716016" y="3219822"/>
            <a:ext cx="43204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NAMA KELOMPOK :</a:t>
            </a:r>
          </a:p>
          <a:p>
            <a:pPr algn="ctr"/>
            <a:r>
              <a:rPr lang="en-US" sz="20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Gede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Andrean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Yudi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Saputra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21102026</a:t>
            </a:r>
            <a:endParaRPr lang="en-ID" sz="2400" dirty="0">
              <a:effectLst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Putu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Wiguna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21102024</a:t>
            </a:r>
          </a:p>
          <a:p>
            <a:pPr algn="ctr"/>
            <a:r>
              <a:rPr lang="en-US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Made Madukara  21102025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Kadek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Krisna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21102052</a:t>
            </a: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313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355976" y="1995686"/>
            <a:ext cx="486003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ea typeface="맑은 고딕" pitchFamily="50" charset="-127"/>
                <a:cs typeface="Arial" pitchFamily="34" charset="0"/>
              </a:rPr>
              <a:t>Makna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ea typeface="맑은 고딕" pitchFamily="50" charset="-127"/>
                <a:cs typeface="Arial" pitchFamily="34" charset="0"/>
              </a:rPr>
              <a:t> dan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ea typeface="맑은 고딕" pitchFamily="50" charset="-127"/>
                <a:cs typeface="Arial" pitchFamily="34" charset="0"/>
              </a:rPr>
              <a:t>fungsi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ea typeface="맑은 고딕" pitchFamily="50" charset="-127"/>
                <a:cs typeface="Arial" pitchFamily="34" charset="0"/>
              </a:rPr>
              <a:t>upacara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ea typeface="맑은 고딕" pitchFamily="50" charset="-127"/>
                <a:cs typeface="Arial" pitchFamily="34" charset="0"/>
              </a:rPr>
              <a:t>tumpek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ea typeface="맑은 고딕" pitchFamily="50" charset="-127"/>
                <a:cs typeface="Arial" pitchFamily="34" charset="0"/>
              </a:rPr>
              <a:t>pengatag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ea typeface="맑은 고딕" pitchFamily="50" charset="-127"/>
                <a:cs typeface="Arial" pitchFamily="34" charset="0"/>
              </a:rPr>
              <a:t>/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ea typeface="맑은 고딕" pitchFamily="50" charset="-127"/>
                <a:cs typeface="Arial" pitchFamily="34" charset="0"/>
              </a:rPr>
              <a:t>uduh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ea typeface="맑은 고딕" pitchFamily="50" charset="-127"/>
                <a:cs typeface="Arial" pitchFamily="34" charset="0"/>
              </a:rPr>
              <a:t>dalam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ea typeface="맑은 고딕" pitchFamily="50" charset="-127"/>
                <a:cs typeface="Arial" pitchFamily="34" charset="0"/>
              </a:rPr>
              <a:t> agama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ea typeface="맑은 고딕" pitchFamily="50" charset="-127"/>
                <a:cs typeface="Arial" pitchFamily="34" charset="0"/>
              </a:rPr>
              <a:t>hindu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Bell MT" panose="02020503060305020303" pitchFamily="18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-23192" y="2888381"/>
            <a:ext cx="9144000" cy="2995737"/>
          </a:xfrm>
        </p:spPr>
        <p:txBody>
          <a:bodyPr/>
          <a:lstStyle/>
          <a:p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Filosofi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Tumpek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Pengatag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atau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Tumpek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Uduh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atau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sebut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juga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sebagai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Tumpek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Pengarah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Tumpek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Bubuh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Yang di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rayakan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oleh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umat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hindu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Bali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setiap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Saniscara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Kliwon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Wariga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Upacara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tumpek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pengatag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adalah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upacara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ditujukan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pohon-pohonan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atau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Dewa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Sanghyang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Sangkara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Tumpek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Pengatag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atau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Tumpek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Uduh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dirayakan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tiap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enam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bulan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sekali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pada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hari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Saniscara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Sabtu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Kliwon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wuku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Wariga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tepatnya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25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hari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sebelum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Hari Raya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Galungan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Hari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dirayakan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sebagai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hari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turunnya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Sanghyang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Sangkara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menjaga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keselamatan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hidup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semua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tumbuh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tumbuhan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pohon-pohonan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Beliau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memelihara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supaya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tumbuh-tumbuhan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tumbuh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subur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Hidup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terbebas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hama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penyakit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agar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memberi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hasil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baik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banyak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sudah-sudah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hemat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meskipun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digunakan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atau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konsumsi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 err="1"/>
              <a:t>Filosopi</a:t>
            </a:r>
            <a:r>
              <a:rPr lang="en-US" altLang="ko-KR" dirty="0"/>
              <a:t> </a:t>
            </a:r>
            <a:r>
              <a:rPr lang="en-US" altLang="ko-KR" dirty="0" err="1"/>
              <a:t>Tumpek</a:t>
            </a:r>
            <a:r>
              <a:rPr lang="en-US" altLang="ko-KR" dirty="0"/>
              <a:t> </a:t>
            </a:r>
            <a:r>
              <a:rPr lang="en-US" altLang="ko-KR" dirty="0" err="1"/>
              <a:t>pengatag</a:t>
            </a:r>
            <a:r>
              <a:rPr lang="en-US" altLang="ko-KR" dirty="0"/>
              <a:t>/</a:t>
            </a:r>
            <a:r>
              <a:rPr lang="en-US" altLang="ko-KR" dirty="0" err="1"/>
              <a:t>uduh</a:t>
            </a:r>
            <a:endParaRPr lang="en-US" dirty="0"/>
          </a:p>
        </p:txBody>
      </p:sp>
      <p:pic>
        <p:nvPicPr>
          <p:cNvPr id="1026" name="Picture 2" descr="Parisada Hindu Dharma Indonesia">
            <a:extLst>
              <a:ext uri="{FF2B5EF4-FFF2-40B4-BE49-F238E27FC236}">
                <a16:creationId xmlns:a16="http://schemas.microsoft.com/office/drawing/2014/main" id="{426AB1B5-B483-C6E1-D53B-52B72FE3B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961479"/>
            <a:ext cx="3672408" cy="189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5656" y="-236562"/>
            <a:ext cx="7524328" cy="884466"/>
          </a:xfrm>
        </p:spPr>
        <p:txBody>
          <a:bodyPr/>
          <a:lstStyle/>
          <a:p>
            <a:pPr algn="l"/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Perayaan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Tumpek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Pengatag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tumpek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uduh</a:t>
            </a:r>
            <a:endParaRPr lang="en-ID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187624" y="2715766"/>
            <a:ext cx="8010636" cy="2995737"/>
          </a:xfrm>
        </p:spPr>
        <p:txBody>
          <a:bodyPr/>
          <a:lstStyle/>
          <a:p>
            <a:pPr algn="l"/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Perayaan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hari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raya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Tumpek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Pengatag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pasti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dapat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rasakan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betapa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alam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saling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memberikan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dukungan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kehadiran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keduanya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pada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hari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otonan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tumbuh-tumbuhanan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mengharapkan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hujan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akan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jatuh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akasa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memandikan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semua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tumbuhan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supaya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jadi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bersih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Memberi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siraman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kesejukan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ke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ibu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pertiwi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supaya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ibu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pertiwi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dapat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memberi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kesuburan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dan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menjaga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tanam-tanamanan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di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atasnya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Tetapi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merealisasikan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semuanya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sebagai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umat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tidak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cukup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menghaturkan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sesajen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tumbuh-tumbuhan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tiap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rahina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Tumpek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Uduh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Tetapi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perlu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disertai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tindakan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nyata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misalkan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ikut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mensukseskan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program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pemerintah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aktif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lakukan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tindakan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penghijauan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lewat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program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satu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miliar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pohon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  <p:pic>
        <p:nvPicPr>
          <p:cNvPr id="2050" name="Picture 2" descr="Tumpek Wariga dan Pelestarian Lingkungan - Desa Petak Kaja">
            <a:extLst>
              <a:ext uri="{FF2B5EF4-FFF2-40B4-BE49-F238E27FC236}">
                <a16:creationId xmlns:a16="http://schemas.microsoft.com/office/drawing/2014/main" id="{293C37ED-7B67-1BBE-1F88-478ED9B36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52781"/>
            <a:ext cx="3816424" cy="217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9A16-0B08-802C-F161-0B3ECB36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2" y="247124"/>
            <a:ext cx="9144000" cy="884466"/>
          </a:xfrm>
        </p:spPr>
        <p:txBody>
          <a:bodyPr/>
          <a:lstStyle/>
          <a:p>
            <a:r>
              <a:rPr lang="en-ID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Banten </a:t>
            </a:r>
            <a:r>
              <a:rPr lang="en-ID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Tumpek</a:t>
            </a:r>
            <a:r>
              <a:rPr lang="en-ID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Uduh</a:t>
            </a:r>
            <a:r>
              <a:rPr lang="en-ID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Tumpek</a:t>
            </a:r>
            <a:r>
              <a:rPr lang="en-ID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Pengatag</a:t>
            </a:r>
            <a:br>
              <a:rPr lang="en-ID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1709-4EF5-0223-B1E6-D4252E1D5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-324544" y="843558"/>
            <a:ext cx="9451522" cy="367240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D" sz="1560" b="0" i="0" dirty="0" err="1">
                <a:solidFill>
                  <a:srgbClr val="000000"/>
                </a:solidFill>
                <a:effectLst/>
              </a:rPr>
              <a:t>Dikatakan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sebagai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Tumpek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Bubuh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karena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saat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perayaan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dihaturkan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bubur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sumsum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yang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dibuat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-ID" sz="1560" dirty="0">
                <a:solidFill>
                  <a:srgbClr val="000000"/>
                </a:solidFill>
              </a:rPr>
              <a:t>    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dari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tepung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D" sz="1560" b="0" i="0" dirty="0" err="1">
                <a:solidFill>
                  <a:srgbClr val="000000"/>
                </a:solidFill>
                <a:effectLst/>
              </a:rPr>
              <a:t>Dikatakan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Tumpek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Pangatag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karena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mantra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tumpek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uduh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yang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dipakai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untuk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mengupacarai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       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tumbuhan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dibarengi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dengan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acara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ngatag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.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Menggetok-getok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batang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tumbuhan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yang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diupacarai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.   Adapun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banten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atau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sarana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yang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digunakan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serta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dihaturkan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saat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Tumpek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Pengatag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ialah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seperti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   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berikut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560" dirty="0"/>
              <a:t>Banten </a:t>
            </a:r>
            <a:r>
              <a:rPr lang="en-ID" sz="1560" dirty="0" err="1"/>
              <a:t>Prass</a:t>
            </a:r>
            <a:r>
              <a:rPr lang="en-ID" sz="156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560" dirty="0"/>
              <a:t>Banten Nasi </a:t>
            </a:r>
            <a:r>
              <a:rPr lang="en-ID" sz="1560" dirty="0" err="1"/>
              <a:t>Tulung</a:t>
            </a:r>
            <a:r>
              <a:rPr lang="en-ID" sz="1560" dirty="0"/>
              <a:t> </a:t>
            </a:r>
            <a:r>
              <a:rPr lang="en-ID" sz="1560" dirty="0" err="1"/>
              <a:t>Sesayut</a:t>
            </a:r>
            <a:r>
              <a:rPr lang="en-ID" sz="156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560" dirty="0"/>
              <a:t>Banten Tumpeng.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560" dirty="0" err="1"/>
              <a:t>Bubur</a:t>
            </a:r>
            <a:r>
              <a:rPr lang="en-ID" sz="1560" dirty="0"/>
              <a:t> </a:t>
            </a:r>
            <a:r>
              <a:rPr lang="en-ID" sz="1560" dirty="0" err="1"/>
              <a:t>Sumsum</a:t>
            </a:r>
            <a:r>
              <a:rPr lang="en-ID" sz="1560" dirty="0"/>
              <a:t> (</a:t>
            </a:r>
            <a:r>
              <a:rPr lang="en-ID" sz="1560" dirty="0" err="1"/>
              <a:t>dibuat</a:t>
            </a:r>
            <a:r>
              <a:rPr lang="en-ID" sz="1560" dirty="0"/>
              <a:t> </a:t>
            </a:r>
            <a:r>
              <a:rPr lang="en-ID" sz="1560" dirty="0" err="1"/>
              <a:t>dari</a:t>
            </a:r>
            <a:r>
              <a:rPr lang="en-ID" sz="1560" dirty="0"/>
              <a:t> </a:t>
            </a:r>
            <a:r>
              <a:rPr lang="en-ID" sz="1560" dirty="0" err="1"/>
              <a:t>Tepung</a:t>
            </a:r>
            <a:r>
              <a:rPr lang="en-ID" sz="156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560" dirty="0"/>
              <a:t>Banten Tumpeng Agung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560" dirty="0" err="1"/>
              <a:t>Ulam</a:t>
            </a:r>
            <a:r>
              <a:rPr lang="en-ID" sz="1560" dirty="0"/>
              <a:t> </a:t>
            </a:r>
            <a:r>
              <a:rPr lang="en-ID" sz="1560" dirty="0" err="1"/>
              <a:t>itik</a:t>
            </a:r>
            <a:r>
              <a:rPr lang="en-ID" sz="1560" dirty="0"/>
              <a:t> (</a:t>
            </a:r>
            <a:r>
              <a:rPr lang="en-ID" sz="1560" dirty="0" err="1"/>
              <a:t>diguling</a:t>
            </a:r>
            <a:r>
              <a:rPr lang="en-ID" sz="1560" dirty="0"/>
              <a:t>), </a:t>
            </a:r>
            <a:r>
              <a:rPr lang="en-ID" sz="1560" dirty="0" err="1"/>
              <a:t>banten</a:t>
            </a:r>
            <a:r>
              <a:rPr lang="en-ID" sz="1560" dirty="0"/>
              <a:t> </a:t>
            </a:r>
            <a:r>
              <a:rPr lang="en-ID" sz="1560" dirty="0" err="1"/>
              <a:t>penyeneng</a:t>
            </a:r>
            <a:r>
              <a:rPr lang="en-ID" sz="156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560" dirty="0" err="1"/>
              <a:t>Tetebusan</a:t>
            </a:r>
            <a:r>
              <a:rPr lang="en-ID" sz="1560" dirty="0"/>
              <a:t>, dan </a:t>
            </a:r>
            <a:r>
              <a:rPr lang="en-ID" sz="1560" dirty="0" err="1"/>
              <a:t>canang</a:t>
            </a:r>
            <a:r>
              <a:rPr lang="en-ID" sz="1560" dirty="0"/>
              <a:t> sari, </a:t>
            </a:r>
            <a:r>
              <a:rPr lang="en-ID" sz="1560" dirty="0" err="1"/>
              <a:t>ditambahkan</a:t>
            </a:r>
            <a:r>
              <a:rPr lang="en-ID" sz="1560" dirty="0"/>
              <a:t> </a:t>
            </a:r>
            <a:r>
              <a:rPr lang="en-ID" sz="1560" dirty="0" err="1"/>
              <a:t>dupa</a:t>
            </a:r>
            <a:r>
              <a:rPr lang="en-ID" sz="1560" dirty="0"/>
              <a:t> </a:t>
            </a:r>
            <a:r>
              <a:rPr lang="en-ID" sz="1560" dirty="0" err="1"/>
              <a:t>wangi</a:t>
            </a:r>
            <a:r>
              <a:rPr lang="en-ID" sz="1560" dirty="0"/>
              <a:t>.</a:t>
            </a:r>
          </a:p>
          <a:p>
            <a:r>
              <a:rPr lang="en-ID" sz="1560" dirty="0"/>
              <a:t>Banten </a:t>
            </a:r>
            <a:r>
              <a:rPr lang="en-ID" sz="1560" dirty="0" err="1"/>
              <a:t>itu</a:t>
            </a:r>
            <a:r>
              <a:rPr lang="en-ID" sz="1560" dirty="0"/>
              <a:t> </a:t>
            </a:r>
            <a:r>
              <a:rPr lang="en-ID" sz="1560" dirty="0" err="1"/>
              <a:t>dihaturkan</a:t>
            </a:r>
            <a:r>
              <a:rPr lang="en-ID" sz="1560" dirty="0"/>
              <a:t> </a:t>
            </a:r>
            <a:r>
              <a:rPr lang="en-ID" sz="1560" dirty="0" err="1"/>
              <a:t>menghadap</a:t>
            </a:r>
            <a:r>
              <a:rPr lang="en-ID" sz="1560" dirty="0"/>
              <a:t> </a:t>
            </a:r>
            <a:r>
              <a:rPr lang="en-ID" sz="1560" dirty="0" err="1"/>
              <a:t>Kaja-Kauh</a:t>
            </a:r>
            <a:r>
              <a:rPr lang="en-ID" sz="1560" dirty="0"/>
              <a:t> </a:t>
            </a:r>
            <a:r>
              <a:rPr lang="en-ID" sz="1560" dirty="0" err="1"/>
              <a:t>untuk</a:t>
            </a:r>
            <a:r>
              <a:rPr lang="en-ID" sz="1560" dirty="0"/>
              <a:t> </a:t>
            </a:r>
            <a:r>
              <a:rPr lang="en-ID" sz="1560" dirty="0" err="1"/>
              <a:t>memuja</a:t>
            </a:r>
            <a:r>
              <a:rPr lang="en-ID" sz="1560" dirty="0"/>
              <a:t> </a:t>
            </a:r>
            <a:r>
              <a:rPr lang="en-ID" sz="1560" dirty="0" err="1"/>
              <a:t>Bhatara</a:t>
            </a:r>
            <a:r>
              <a:rPr lang="en-ID" sz="1560" dirty="0"/>
              <a:t> </a:t>
            </a:r>
            <a:r>
              <a:rPr lang="en-ID" sz="1560" dirty="0" err="1"/>
              <a:t>Sangkara</a:t>
            </a:r>
            <a:r>
              <a:rPr lang="en-ID" sz="1560" dirty="0"/>
              <a:t> </a:t>
            </a:r>
            <a:r>
              <a:rPr lang="en-ID" sz="1560" dirty="0" err="1"/>
              <a:t>sebagai</a:t>
            </a:r>
            <a:r>
              <a:rPr lang="en-ID" sz="1560" dirty="0"/>
              <a:t> </a:t>
            </a:r>
            <a:r>
              <a:rPr lang="en-ID" sz="1560" dirty="0" err="1"/>
              <a:t>Dewanya</a:t>
            </a:r>
            <a:r>
              <a:rPr lang="en-ID" sz="1560" dirty="0"/>
              <a:t> </a:t>
            </a:r>
            <a:r>
              <a:rPr lang="en-ID" sz="1560" dirty="0" err="1"/>
              <a:t>tumbuhan</a:t>
            </a:r>
            <a:r>
              <a:rPr lang="en-ID" sz="1560" dirty="0"/>
              <a:t>. </a:t>
            </a:r>
            <a:r>
              <a:rPr lang="en-ID" sz="1560" dirty="0" err="1"/>
              <a:t>Selanjutnya</a:t>
            </a:r>
            <a:r>
              <a:rPr lang="en-ID" sz="1560" dirty="0"/>
              <a:t>, </a:t>
            </a:r>
            <a:r>
              <a:rPr lang="en-ID" sz="1560" dirty="0" err="1"/>
              <a:t>semua</a:t>
            </a:r>
            <a:r>
              <a:rPr lang="en-ID" sz="1560" dirty="0"/>
              <a:t> </a:t>
            </a:r>
            <a:r>
              <a:rPr lang="en-ID" sz="1560" dirty="0" err="1"/>
              <a:t>tanaman</a:t>
            </a:r>
            <a:r>
              <a:rPr lang="en-ID" sz="1560" dirty="0"/>
              <a:t> yang </a:t>
            </a:r>
            <a:r>
              <a:rPr lang="en-ID" sz="1560" dirty="0" err="1"/>
              <a:t>ada</a:t>
            </a:r>
            <a:r>
              <a:rPr lang="en-ID" sz="1560" dirty="0"/>
              <a:t> di </a:t>
            </a:r>
            <a:r>
              <a:rPr lang="en-ID" sz="1560" dirty="0" err="1"/>
              <a:t>sekitar</a:t>
            </a:r>
            <a:r>
              <a:rPr lang="en-ID" sz="1560" dirty="0"/>
              <a:t> </a:t>
            </a:r>
            <a:r>
              <a:rPr lang="en-ID" sz="1560" dirty="0" err="1"/>
              <a:t>rumah</a:t>
            </a:r>
            <a:r>
              <a:rPr lang="en-ID" sz="1560" dirty="0"/>
              <a:t> </a:t>
            </a:r>
            <a:r>
              <a:rPr lang="en-ID" sz="1560" dirty="0" err="1"/>
              <a:t>atau</a:t>
            </a:r>
            <a:r>
              <a:rPr lang="en-ID" sz="1560" dirty="0"/>
              <a:t> </a:t>
            </a:r>
            <a:r>
              <a:rPr lang="en-ID" sz="1560" dirty="0" err="1"/>
              <a:t>pekarangan</a:t>
            </a:r>
            <a:r>
              <a:rPr lang="en-ID" sz="1560" dirty="0"/>
              <a:t> </a:t>
            </a:r>
            <a:r>
              <a:rPr lang="en-ID" sz="1560" dirty="0" err="1"/>
              <a:t>diberi</a:t>
            </a:r>
            <a:r>
              <a:rPr lang="en-ID" sz="1560" dirty="0"/>
              <a:t> </a:t>
            </a:r>
            <a:r>
              <a:rPr lang="en-ID" sz="1560" dirty="0" err="1"/>
              <a:t>sasat</a:t>
            </a:r>
            <a:r>
              <a:rPr lang="en-ID" sz="1560" dirty="0"/>
              <a:t> </a:t>
            </a:r>
            <a:r>
              <a:rPr lang="en-ID" sz="1560" dirty="0" err="1"/>
              <a:t>gantungan</a:t>
            </a:r>
            <a:r>
              <a:rPr lang="en-ID" sz="1560" dirty="0"/>
              <a:t> dan </a:t>
            </a:r>
            <a:r>
              <a:rPr lang="en-ID" sz="1560" dirty="0" err="1"/>
              <a:t>diikat</a:t>
            </a:r>
            <a:r>
              <a:rPr lang="en-ID" sz="1560" dirty="0"/>
              <a:t> pada </a:t>
            </a:r>
            <a:r>
              <a:rPr lang="en-ID" sz="1560" dirty="0" err="1"/>
              <a:t>bagian</a:t>
            </a:r>
            <a:r>
              <a:rPr lang="en-ID" sz="1560" dirty="0"/>
              <a:t> </a:t>
            </a:r>
            <a:r>
              <a:rPr lang="en-ID" sz="1560" dirty="0" err="1"/>
              <a:t>batangnya</a:t>
            </a:r>
            <a:r>
              <a:rPr lang="en-ID" sz="156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0270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470D09-6424-AB6E-698A-249EFADB8728}"/>
              </a:ext>
            </a:extLst>
          </p:cNvPr>
          <p:cNvSpPr txBox="1"/>
          <p:nvPr/>
        </p:nvSpPr>
        <p:spPr>
          <a:xfrm>
            <a:off x="4211960" y="221171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Om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Santhi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Santhi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Santhi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Om</a:t>
            </a:r>
            <a:endParaRPr lang="en-ID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1105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405</Words>
  <Application>Microsoft Office PowerPoint</Application>
  <PresentationFormat>On-screen Show (16:9)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맑은 고딕</vt:lpstr>
      <vt:lpstr>Arial</vt:lpstr>
      <vt:lpstr>Bell MT</vt:lpstr>
      <vt:lpstr>Bodoni MT</vt:lpstr>
      <vt:lpstr>Calibri</vt:lpstr>
      <vt:lpstr>Open Sans</vt:lpstr>
      <vt:lpstr>Tahoma</vt:lpstr>
      <vt:lpstr>Times New Roman</vt:lpstr>
      <vt:lpstr>Wingdings</vt:lpstr>
      <vt:lpstr>Office Theme</vt:lpstr>
      <vt:lpstr>Custom Design</vt:lpstr>
      <vt:lpstr>PowerPoint Presentation</vt:lpstr>
      <vt:lpstr>PowerPoint Presentation</vt:lpstr>
      <vt:lpstr> Filosopi Tumpek pengatag/uduh</vt:lpstr>
      <vt:lpstr>Perayaan Tumpek Pengatag atau tumpek uduh</vt:lpstr>
      <vt:lpstr>Banten Tumpek Uduh atau Tumpek Pengatag 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madu madukara</cp:lastModifiedBy>
  <cp:revision>31</cp:revision>
  <dcterms:created xsi:type="dcterms:W3CDTF">2014-04-01T16:27:38Z</dcterms:created>
  <dcterms:modified xsi:type="dcterms:W3CDTF">2022-11-03T08:43:53Z</dcterms:modified>
</cp:coreProperties>
</file>