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Cy Grotesk Key" charset="1" panose="00000500000000000000"/>
      <p:regular r:id="rId14"/>
    </p:embeddedFont>
    <p:embeddedFont>
      <p:font typeface="Cy Grotesk Key Bold" charset="1" panose="00000800000000000000"/>
      <p:regular r:id="rId15"/>
    </p:embeddedFont>
    <p:embeddedFont>
      <p:font typeface="Cy Grotesk Key Demi" charset="1" panose="00000700000000000000"/>
      <p:regular r:id="rId16"/>
    </p:embeddedFont>
    <p:embeddedFont>
      <p:font typeface="Cy Grotesk Key Demi Bold" charset="1" panose="000009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svg" Type="http://schemas.openxmlformats.org/officeDocument/2006/relationships/image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svg" Type="http://schemas.openxmlformats.org/officeDocument/2006/relationships/image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1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svg" Type="http://schemas.openxmlformats.org/officeDocument/2006/relationships/image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2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svg" Type="http://schemas.openxmlformats.org/officeDocument/2006/relationships/image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3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11" t="0" r="111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-3282777" y="-3267148"/>
            <a:ext cx="6553346" cy="655334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57200">
              <a:solidFill>
                <a:srgbClr val="FFFFFF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017431" y="7000802"/>
            <a:ext cx="6553346" cy="655334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57200">
              <a:solidFill>
                <a:srgbClr val="FFFFFF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889696" y="610244"/>
            <a:ext cx="751417" cy="875012"/>
          </a:xfrm>
          <a:custGeom>
            <a:avLst/>
            <a:gdLst/>
            <a:ahLst/>
            <a:cxnLst/>
            <a:rect r="r" b="b" t="t" l="l"/>
            <a:pathLst>
              <a:path h="875012" w="751417">
                <a:moveTo>
                  <a:pt x="0" y="0"/>
                </a:moveTo>
                <a:lnTo>
                  <a:pt x="751417" y="0"/>
                </a:lnTo>
                <a:lnTo>
                  <a:pt x="751417" y="875012"/>
                </a:lnTo>
                <a:lnTo>
                  <a:pt x="0" y="8750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59096" y="8839844"/>
            <a:ext cx="751417" cy="875012"/>
          </a:xfrm>
          <a:custGeom>
            <a:avLst/>
            <a:gdLst/>
            <a:ahLst/>
            <a:cxnLst/>
            <a:rect r="r" b="b" t="t" l="l"/>
            <a:pathLst>
              <a:path h="875012" w="751417">
                <a:moveTo>
                  <a:pt x="0" y="0"/>
                </a:moveTo>
                <a:lnTo>
                  <a:pt x="751417" y="0"/>
                </a:lnTo>
                <a:lnTo>
                  <a:pt x="751417" y="875012"/>
                </a:lnTo>
                <a:lnTo>
                  <a:pt x="0" y="8750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141174" y="2825764"/>
            <a:ext cx="547262" cy="547262"/>
          </a:xfrm>
          <a:custGeom>
            <a:avLst/>
            <a:gdLst/>
            <a:ahLst/>
            <a:cxnLst/>
            <a:rect r="r" b="b" t="t" l="l"/>
            <a:pathLst>
              <a:path h="547262" w="547262">
                <a:moveTo>
                  <a:pt x="0" y="0"/>
                </a:moveTo>
                <a:lnTo>
                  <a:pt x="547261" y="0"/>
                </a:lnTo>
                <a:lnTo>
                  <a:pt x="547261" y="547262"/>
                </a:lnTo>
                <a:lnTo>
                  <a:pt x="0" y="5472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2700000">
            <a:off x="4498713" y="845037"/>
            <a:ext cx="405427" cy="405427"/>
          </a:xfrm>
          <a:custGeom>
            <a:avLst/>
            <a:gdLst/>
            <a:ahLst/>
            <a:cxnLst/>
            <a:rect r="r" b="b" t="t" l="l"/>
            <a:pathLst>
              <a:path h="405427" w="405427">
                <a:moveTo>
                  <a:pt x="0" y="0"/>
                </a:moveTo>
                <a:lnTo>
                  <a:pt x="405427" y="0"/>
                </a:lnTo>
                <a:lnTo>
                  <a:pt x="405427" y="405426"/>
                </a:lnTo>
                <a:lnTo>
                  <a:pt x="0" y="4054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2700000">
            <a:off x="13396068" y="9074637"/>
            <a:ext cx="405427" cy="405427"/>
          </a:xfrm>
          <a:custGeom>
            <a:avLst/>
            <a:gdLst/>
            <a:ahLst/>
            <a:cxnLst/>
            <a:rect r="r" b="b" t="t" l="l"/>
            <a:pathLst>
              <a:path h="405427" w="405427">
                <a:moveTo>
                  <a:pt x="0" y="0"/>
                </a:moveTo>
                <a:lnTo>
                  <a:pt x="405427" y="0"/>
                </a:lnTo>
                <a:lnTo>
                  <a:pt x="405427" y="405426"/>
                </a:lnTo>
                <a:lnTo>
                  <a:pt x="0" y="4054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11773" y="6952074"/>
            <a:ext cx="547262" cy="547262"/>
          </a:xfrm>
          <a:custGeom>
            <a:avLst/>
            <a:gdLst/>
            <a:ahLst/>
            <a:cxnLst/>
            <a:rect r="r" b="b" t="t" l="l"/>
            <a:pathLst>
              <a:path h="547262" w="547262">
                <a:moveTo>
                  <a:pt x="0" y="0"/>
                </a:moveTo>
                <a:lnTo>
                  <a:pt x="547262" y="0"/>
                </a:lnTo>
                <a:lnTo>
                  <a:pt x="547262" y="547262"/>
                </a:lnTo>
                <a:lnTo>
                  <a:pt x="0" y="5472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444408" y="3448168"/>
            <a:ext cx="13970396" cy="1689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16"/>
              </a:lnSpc>
              <a:spcBef>
                <a:spcPct val="0"/>
              </a:spcBef>
            </a:pPr>
            <a:r>
              <a:rPr lang="en-US" sz="9797">
                <a:solidFill>
                  <a:srgbClr val="FFFFFF"/>
                </a:solidFill>
                <a:latin typeface="Cy Grotesk Key Demi"/>
              </a:rPr>
              <a:t>ATIVIDADE HERANÇA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779747" y="5709599"/>
            <a:ext cx="8897355" cy="643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42"/>
              </a:lnSpc>
              <a:spcBef>
                <a:spcPct val="0"/>
              </a:spcBef>
            </a:pPr>
            <a:r>
              <a:rPr lang="en-US" sz="3744">
                <a:solidFill>
                  <a:srgbClr val="FFFFFF"/>
                </a:solidFill>
                <a:latin typeface="Cy Grotesk Key"/>
              </a:rPr>
              <a:t>Prof: James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695323" y="6600187"/>
            <a:ext cx="8897355" cy="40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1"/>
              </a:lnSpc>
              <a:spcBef>
                <a:spcPct val="0"/>
              </a:spcBef>
            </a:pPr>
            <a:r>
              <a:rPr lang="en-US" sz="2329">
                <a:solidFill>
                  <a:srgbClr val="FFFFFF"/>
                </a:solidFill>
                <a:latin typeface="Cy Grotesk Key"/>
              </a:rPr>
              <a:t>Alunos: Madu, Marcelo, Igor, Gustavo, Thauane</a:t>
            </a:r>
          </a:p>
        </p:txBody>
      </p:sp>
      <p:sp>
        <p:nvSpPr>
          <p:cNvPr name="AutoShape 18" id="18"/>
          <p:cNvSpPr/>
          <p:nvPr/>
        </p:nvSpPr>
        <p:spPr>
          <a:xfrm rot="0">
            <a:off x="12429586" y="1023938"/>
            <a:ext cx="3627396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rot="0">
            <a:off x="2243226" y="9253538"/>
            <a:ext cx="3627396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B52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88684" y="4705770"/>
            <a:ext cx="7105096" cy="10229850"/>
          </a:xfrm>
          <a:custGeom>
            <a:avLst/>
            <a:gdLst/>
            <a:ahLst/>
            <a:cxnLst/>
            <a:rect r="r" b="b" t="t" l="l"/>
            <a:pathLst>
              <a:path h="10229850" w="7105096">
                <a:moveTo>
                  <a:pt x="0" y="0"/>
                </a:moveTo>
                <a:lnTo>
                  <a:pt x="7105095" y="0"/>
                </a:lnTo>
                <a:lnTo>
                  <a:pt x="7105095" y="10229850"/>
                </a:lnTo>
                <a:lnTo>
                  <a:pt x="0" y="102298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011327" y="6981752"/>
            <a:ext cx="6553346" cy="655334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>
              <a:solidFill>
                <a:srgbClr val="FFFFFF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59466" y="2638370"/>
            <a:ext cx="16569067" cy="5885719"/>
            <a:chOff x="0" y="0"/>
            <a:chExt cx="22092090" cy="7847626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4"/>
            <a:srcRect l="1722" t="0" r="1722" b="0"/>
            <a:stretch>
              <a:fillRect/>
            </a:stretch>
          </p:blipFill>
          <p:spPr>
            <a:xfrm flipH="false" flipV="false">
              <a:off x="0" y="0"/>
              <a:ext cx="22092090" cy="7847626"/>
            </a:xfrm>
            <a:prstGeom prst="rect">
              <a:avLst/>
            </a:prstGeom>
          </p:spPr>
        </p:pic>
      </p:grpSp>
      <p:sp>
        <p:nvSpPr>
          <p:cNvPr name="Freeform 8" id="8"/>
          <p:cNvSpPr/>
          <p:nvPr/>
        </p:nvSpPr>
        <p:spPr>
          <a:xfrm flipH="true" flipV="true" rot="0">
            <a:off x="13771589" y="-4648620"/>
            <a:ext cx="7105096" cy="10229850"/>
          </a:xfrm>
          <a:custGeom>
            <a:avLst/>
            <a:gdLst/>
            <a:ahLst/>
            <a:cxnLst/>
            <a:rect r="r" b="b" t="t" l="l"/>
            <a:pathLst>
              <a:path h="10229850" w="7105096">
                <a:moveTo>
                  <a:pt x="7105095" y="10229850"/>
                </a:moveTo>
                <a:lnTo>
                  <a:pt x="0" y="10229850"/>
                </a:lnTo>
                <a:lnTo>
                  <a:pt x="0" y="0"/>
                </a:lnTo>
                <a:lnTo>
                  <a:pt x="7105095" y="0"/>
                </a:lnTo>
                <a:lnTo>
                  <a:pt x="7105095" y="1022985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4241382" y="-4147322"/>
            <a:ext cx="6553346" cy="655334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>
              <a:solidFill>
                <a:srgbClr val="FFFFFF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6883592" y="591194"/>
            <a:ext cx="751417" cy="875012"/>
          </a:xfrm>
          <a:custGeom>
            <a:avLst/>
            <a:gdLst/>
            <a:ahLst/>
            <a:cxnLst/>
            <a:rect r="r" b="b" t="t" l="l"/>
            <a:pathLst>
              <a:path h="875012" w="751417">
                <a:moveTo>
                  <a:pt x="0" y="0"/>
                </a:moveTo>
                <a:lnTo>
                  <a:pt x="751416" y="0"/>
                </a:lnTo>
                <a:lnTo>
                  <a:pt x="751416" y="875012"/>
                </a:lnTo>
                <a:lnTo>
                  <a:pt x="0" y="8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52992" y="8820794"/>
            <a:ext cx="751417" cy="875012"/>
          </a:xfrm>
          <a:custGeom>
            <a:avLst/>
            <a:gdLst/>
            <a:ahLst/>
            <a:cxnLst/>
            <a:rect r="r" b="b" t="t" l="l"/>
            <a:pathLst>
              <a:path h="875012" w="751417">
                <a:moveTo>
                  <a:pt x="0" y="0"/>
                </a:moveTo>
                <a:lnTo>
                  <a:pt x="751416" y="0"/>
                </a:lnTo>
                <a:lnTo>
                  <a:pt x="751416" y="875012"/>
                </a:lnTo>
                <a:lnTo>
                  <a:pt x="0" y="8750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2700000">
            <a:off x="4492609" y="825987"/>
            <a:ext cx="405427" cy="405427"/>
          </a:xfrm>
          <a:custGeom>
            <a:avLst/>
            <a:gdLst/>
            <a:ahLst/>
            <a:cxnLst/>
            <a:rect r="r" b="b" t="t" l="l"/>
            <a:pathLst>
              <a:path h="405427" w="405427">
                <a:moveTo>
                  <a:pt x="0" y="0"/>
                </a:moveTo>
                <a:lnTo>
                  <a:pt x="405427" y="0"/>
                </a:lnTo>
                <a:lnTo>
                  <a:pt x="405427" y="405426"/>
                </a:lnTo>
                <a:lnTo>
                  <a:pt x="0" y="4054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5" id="15"/>
          <p:cNvSpPr/>
          <p:nvPr/>
        </p:nvSpPr>
        <p:spPr>
          <a:xfrm rot="0">
            <a:off x="12423482" y="1004888"/>
            <a:ext cx="3627396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85669" y="2806714"/>
            <a:ext cx="547262" cy="547262"/>
          </a:xfrm>
          <a:custGeom>
            <a:avLst/>
            <a:gdLst/>
            <a:ahLst/>
            <a:cxnLst/>
            <a:rect r="r" b="b" t="t" l="l"/>
            <a:pathLst>
              <a:path h="547262" w="547262">
                <a:moveTo>
                  <a:pt x="0" y="0"/>
                </a:moveTo>
                <a:lnTo>
                  <a:pt x="547262" y="0"/>
                </a:lnTo>
                <a:lnTo>
                  <a:pt x="547262" y="547262"/>
                </a:lnTo>
                <a:lnTo>
                  <a:pt x="0" y="54726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8660767" y="1247775"/>
            <a:ext cx="966466" cy="1146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70"/>
              </a:lnSpc>
            </a:pPr>
            <a:r>
              <a:rPr lang="en-US" sz="9000">
                <a:solidFill>
                  <a:srgbClr val="FFFFFF"/>
                </a:solidFill>
                <a:latin typeface="Cy Grotesk Key Demi"/>
              </a:rPr>
              <a:t>1.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B52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88684" y="4705770"/>
            <a:ext cx="7105096" cy="10229850"/>
          </a:xfrm>
          <a:custGeom>
            <a:avLst/>
            <a:gdLst/>
            <a:ahLst/>
            <a:cxnLst/>
            <a:rect r="r" b="b" t="t" l="l"/>
            <a:pathLst>
              <a:path h="10229850" w="7105096">
                <a:moveTo>
                  <a:pt x="0" y="0"/>
                </a:moveTo>
                <a:lnTo>
                  <a:pt x="7105095" y="0"/>
                </a:lnTo>
                <a:lnTo>
                  <a:pt x="7105095" y="10229850"/>
                </a:lnTo>
                <a:lnTo>
                  <a:pt x="0" y="102298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011327" y="6981752"/>
            <a:ext cx="6553346" cy="655334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>
              <a:solidFill>
                <a:srgbClr val="FFFFFF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68028" y="2638370"/>
            <a:ext cx="17351944" cy="5885719"/>
            <a:chOff x="0" y="0"/>
            <a:chExt cx="23135925" cy="7847626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4"/>
            <a:srcRect l="256" t="0" r="256" b="0"/>
            <a:stretch>
              <a:fillRect/>
            </a:stretch>
          </p:blipFill>
          <p:spPr>
            <a:xfrm flipH="false" flipV="false">
              <a:off x="0" y="0"/>
              <a:ext cx="23135925" cy="7847626"/>
            </a:xfrm>
            <a:prstGeom prst="rect">
              <a:avLst/>
            </a:prstGeom>
          </p:spPr>
        </p:pic>
      </p:grpSp>
      <p:sp>
        <p:nvSpPr>
          <p:cNvPr name="Freeform 8" id="8"/>
          <p:cNvSpPr/>
          <p:nvPr/>
        </p:nvSpPr>
        <p:spPr>
          <a:xfrm flipH="true" flipV="true" rot="0">
            <a:off x="13771589" y="-4648620"/>
            <a:ext cx="7105096" cy="10229850"/>
          </a:xfrm>
          <a:custGeom>
            <a:avLst/>
            <a:gdLst/>
            <a:ahLst/>
            <a:cxnLst/>
            <a:rect r="r" b="b" t="t" l="l"/>
            <a:pathLst>
              <a:path h="10229850" w="7105096">
                <a:moveTo>
                  <a:pt x="7105095" y="10229850"/>
                </a:moveTo>
                <a:lnTo>
                  <a:pt x="0" y="10229850"/>
                </a:lnTo>
                <a:lnTo>
                  <a:pt x="0" y="0"/>
                </a:lnTo>
                <a:lnTo>
                  <a:pt x="7105095" y="0"/>
                </a:lnTo>
                <a:lnTo>
                  <a:pt x="7105095" y="1022985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4241382" y="-4147322"/>
            <a:ext cx="6553346" cy="655334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>
              <a:solidFill>
                <a:srgbClr val="FFFFFF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6883592" y="591194"/>
            <a:ext cx="751417" cy="875012"/>
          </a:xfrm>
          <a:custGeom>
            <a:avLst/>
            <a:gdLst/>
            <a:ahLst/>
            <a:cxnLst/>
            <a:rect r="r" b="b" t="t" l="l"/>
            <a:pathLst>
              <a:path h="875012" w="751417">
                <a:moveTo>
                  <a:pt x="0" y="0"/>
                </a:moveTo>
                <a:lnTo>
                  <a:pt x="751416" y="0"/>
                </a:lnTo>
                <a:lnTo>
                  <a:pt x="751416" y="875012"/>
                </a:lnTo>
                <a:lnTo>
                  <a:pt x="0" y="8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52992" y="8820794"/>
            <a:ext cx="751417" cy="875012"/>
          </a:xfrm>
          <a:custGeom>
            <a:avLst/>
            <a:gdLst/>
            <a:ahLst/>
            <a:cxnLst/>
            <a:rect r="r" b="b" t="t" l="l"/>
            <a:pathLst>
              <a:path h="875012" w="751417">
                <a:moveTo>
                  <a:pt x="0" y="0"/>
                </a:moveTo>
                <a:lnTo>
                  <a:pt x="751416" y="0"/>
                </a:lnTo>
                <a:lnTo>
                  <a:pt x="751416" y="875012"/>
                </a:lnTo>
                <a:lnTo>
                  <a:pt x="0" y="8750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2700000">
            <a:off x="4492609" y="825987"/>
            <a:ext cx="405427" cy="405427"/>
          </a:xfrm>
          <a:custGeom>
            <a:avLst/>
            <a:gdLst/>
            <a:ahLst/>
            <a:cxnLst/>
            <a:rect r="r" b="b" t="t" l="l"/>
            <a:pathLst>
              <a:path h="405427" w="405427">
                <a:moveTo>
                  <a:pt x="0" y="0"/>
                </a:moveTo>
                <a:lnTo>
                  <a:pt x="405427" y="0"/>
                </a:lnTo>
                <a:lnTo>
                  <a:pt x="405427" y="405426"/>
                </a:lnTo>
                <a:lnTo>
                  <a:pt x="0" y="4054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5" id="15"/>
          <p:cNvSpPr/>
          <p:nvPr/>
        </p:nvSpPr>
        <p:spPr>
          <a:xfrm rot="0">
            <a:off x="12423482" y="1004888"/>
            <a:ext cx="3627396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85669" y="2806714"/>
            <a:ext cx="547262" cy="547262"/>
          </a:xfrm>
          <a:custGeom>
            <a:avLst/>
            <a:gdLst/>
            <a:ahLst/>
            <a:cxnLst/>
            <a:rect r="r" b="b" t="t" l="l"/>
            <a:pathLst>
              <a:path h="547262" w="547262">
                <a:moveTo>
                  <a:pt x="0" y="0"/>
                </a:moveTo>
                <a:lnTo>
                  <a:pt x="547262" y="0"/>
                </a:lnTo>
                <a:lnTo>
                  <a:pt x="547262" y="547262"/>
                </a:lnTo>
                <a:lnTo>
                  <a:pt x="0" y="54726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8519849" y="1259214"/>
            <a:ext cx="1248301" cy="1146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70"/>
              </a:lnSpc>
            </a:pPr>
            <a:r>
              <a:rPr lang="en-US" sz="9000">
                <a:solidFill>
                  <a:srgbClr val="FFFFFF"/>
                </a:solidFill>
                <a:latin typeface="Cy Grotesk Key Demi"/>
              </a:rPr>
              <a:t>2.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B52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88684" y="4705770"/>
            <a:ext cx="7105096" cy="10229850"/>
          </a:xfrm>
          <a:custGeom>
            <a:avLst/>
            <a:gdLst/>
            <a:ahLst/>
            <a:cxnLst/>
            <a:rect r="r" b="b" t="t" l="l"/>
            <a:pathLst>
              <a:path h="10229850" w="7105096">
                <a:moveTo>
                  <a:pt x="0" y="0"/>
                </a:moveTo>
                <a:lnTo>
                  <a:pt x="7105095" y="0"/>
                </a:lnTo>
                <a:lnTo>
                  <a:pt x="7105095" y="10229850"/>
                </a:lnTo>
                <a:lnTo>
                  <a:pt x="0" y="102298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011327" y="6981752"/>
            <a:ext cx="6553346" cy="655334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>
              <a:solidFill>
                <a:srgbClr val="FFFFFF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95301" y="2703359"/>
            <a:ext cx="17097398" cy="5755741"/>
            <a:chOff x="0" y="0"/>
            <a:chExt cx="22796530" cy="7674321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4"/>
            <a:srcRect l="0" t="322" r="3981" b="322"/>
            <a:stretch>
              <a:fillRect/>
            </a:stretch>
          </p:blipFill>
          <p:spPr>
            <a:xfrm flipH="false" flipV="false">
              <a:off x="0" y="0"/>
              <a:ext cx="22796530" cy="7674321"/>
            </a:xfrm>
            <a:prstGeom prst="rect">
              <a:avLst/>
            </a:prstGeom>
          </p:spPr>
        </p:pic>
      </p:grpSp>
      <p:sp>
        <p:nvSpPr>
          <p:cNvPr name="Freeform 8" id="8"/>
          <p:cNvSpPr/>
          <p:nvPr/>
        </p:nvSpPr>
        <p:spPr>
          <a:xfrm flipH="true" flipV="true" rot="0">
            <a:off x="13771589" y="-4648620"/>
            <a:ext cx="7105096" cy="10229850"/>
          </a:xfrm>
          <a:custGeom>
            <a:avLst/>
            <a:gdLst/>
            <a:ahLst/>
            <a:cxnLst/>
            <a:rect r="r" b="b" t="t" l="l"/>
            <a:pathLst>
              <a:path h="10229850" w="7105096">
                <a:moveTo>
                  <a:pt x="7105095" y="10229850"/>
                </a:moveTo>
                <a:lnTo>
                  <a:pt x="0" y="10229850"/>
                </a:lnTo>
                <a:lnTo>
                  <a:pt x="0" y="0"/>
                </a:lnTo>
                <a:lnTo>
                  <a:pt x="7105095" y="0"/>
                </a:lnTo>
                <a:lnTo>
                  <a:pt x="7105095" y="1022985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4241382" y="-4147322"/>
            <a:ext cx="6553346" cy="655334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>
              <a:solidFill>
                <a:srgbClr val="FFFFFF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6883592" y="591194"/>
            <a:ext cx="751417" cy="875012"/>
          </a:xfrm>
          <a:custGeom>
            <a:avLst/>
            <a:gdLst/>
            <a:ahLst/>
            <a:cxnLst/>
            <a:rect r="r" b="b" t="t" l="l"/>
            <a:pathLst>
              <a:path h="875012" w="751417">
                <a:moveTo>
                  <a:pt x="0" y="0"/>
                </a:moveTo>
                <a:lnTo>
                  <a:pt x="751416" y="0"/>
                </a:lnTo>
                <a:lnTo>
                  <a:pt x="751416" y="875012"/>
                </a:lnTo>
                <a:lnTo>
                  <a:pt x="0" y="8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52992" y="8820794"/>
            <a:ext cx="751417" cy="875012"/>
          </a:xfrm>
          <a:custGeom>
            <a:avLst/>
            <a:gdLst/>
            <a:ahLst/>
            <a:cxnLst/>
            <a:rect r="r" b="b" t="t" l="l"/>
            <a:pathLst>
              <a:path h="875012" w="751417">
                <a:moveTo>
                  <a:pt x="0" y="0"/>
                </a:moveTo>
                <a:lnTo>
                  <a:pt x="751416" y="0"/>
                </a:lnTo>
                <a:lnTo>
                  <a:pt x="751416" y="875012"/>
                </a:lnTo>
                <a:lnTo>
                  <a:pt x="0" y="8750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2700000">
            <a:off x="4492609" y="825987"/>
            <a:ext cx="405427" cy="405427"/>
          </a:xfrm>
          <a:custGeom>
            <a:avLst/>
            <a:gdLst/>
            <a:ahLst/>
            <a:cxnLst/>
            <a:rect r="r" b="b" t="t" l="l"/>
            <a:pathLst>
              <a:path h="405427" w="405427">
                <a:moveTo>
                  <a:pt x="0" y="0"/>
                </a:moveTo>
                <a:lnTo>
                  <a:pt x="405427" y="0"/>
                </a:lnTo>
                <a:lnTo>
                  <a:pt x="405427" y="405426"/>
                </a:lnTo>
                <a:lnTo>
                  <a:pt x="0" y="4054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5" id="15"/>
          <p:cNvSpPr/>
          <p:nvPr/>
        </p:nvSpPr>
        <p:spPr>
          <a:xfrm rot="0">
            <a:off x="12423482" y="1004888"/>
            <a:ext cx="3627396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85669" y="2806714"/>
            <a:ext cx="547262" cy="547262"/>
          </a:xfrm>
          <a:custGeom>
            <a:avLst/>
            <a:gdLst/>
            <a:ahLst/>
            <a:cxnLst/>
            <a:rect r="r" b="b" t="t" l="l"/>
            <a:pathLst>
              <a:path h="547262" w="547262">
                <a:moveTo>
                  <a:pt x="0" y="0"/>
                </a:moveTo>
                <a:lnTo>
                  <a:pt x="547262" y="0"/>
                </a:lnTo>
                <a:lnTo>
                  <a:pt x="547262" y="547262"/>
                </a:lnTo>
                <a:lnTo>
                  <a:pt x="0" y="54726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8543336" y="1271588"/>
            <a:ext cx="1201329" cy="1146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70"/>
              </a:lnSpc>
            </a:pPr>
            <a:r>
              <a:rPr lang="en-US" sz="9000">
                <a:solidFill>
                  <a:srgbClr val="FFFFFF"/>
                </a:solidFill>
                <a:latin typeface="Cy Grotesk Key Demi"/>
              </a:rPr>
              <a:t>3.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B52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88684" y="4705770"/>
            <a:ext cx="7105096" cy="10229850"/>
          </a:xfrm>
          <a:custGeom>
            <a:avLst/>
            <a:gdLst/>
            <a:ahLst/>
            <a:cxnLst/>
            <a:rect r="r" b="b" t="t" l="l"/>
            <a:pathLst>
              <a:path h="10229850" w="7105096">
                <a:moveTo>
                  <a:pt x="0" y="0"/>
                </a:moveTo>
                <a:lnTo>
                  <a:pt x="7105095" y="0"/>
                </a:lnTo>
                <a:lnTo>
                  <a:pt x="7105095" y="10229850"/>
                </a:lnTo>
                <a:lnTo>
                  <a:pt x="0" y="102298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011327" y="6981752"/>
            <a:ext cx="6553346" cy="655334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>
              <a:solidFill>
                <a:srgbClr val="FFFFFF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95301" y="2703359"/>
            <a:ext cx="17097398" cy="6272440"/>
            <a:chOff x="0" y="0"/>
            <a:chExt cx="22796530" cy="8363253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4"/>
            <a:srcRect l="123" t="0" r="123" b="0"/>
            <a:stretch>
              <a:fillRect/>
            </a:stretch>
          </p:blipFill>
          <p:spPr>
            <a:xfrm flipH="false" flipV="false">
              <a:off x="0" y="0"/>
              <a:ext cx="22796530" cy="8363253"/>
            </a:xfrm>
            <a:prstGeom prst="rect">
              <a:avLst/>
            </a:prstGeom>
          </p:spPr>
        </p:pic>
      </p:grpSp>
      <p:sp>
        <p:nvSpPr>
          <p:cNvPr name="Freeform 8" id="8"/>
          <p:cNvSpPr/>
          <p:nvPr/>
        </p:nvSpPr>
        <p:spPr>
          <a:xfrm flipH="true" flipV="true" rot="0">
            <a:off x="13771589" y="-4648620"/>
            <a:ext cx="7105096" cy="10229850"/>
          </a:xfrm>
          <a:custGeom>
            <a:avLst/>
            <a:gdLst/>
            <a:ahLst/>
            <a:cxnLst/>
            <a:rect r="r" b="b" t="t" l="l"/>
            <a:pathLst>
              <a:path h="10229850" w="7105096">
                <a:moveTo>
                  <a:pt x="7105095" y="10229850"/>
                </a:moveTo>
                <a:lnTo>
                  <a:pt x="0" y="10229850"/>
                </a:lnTo>
                <a:lnTo>
                  <a:pt x="0" y="0"/>
                </a:lnTo>
                <a:lnTo>
                  <a:pt x="7105095" y="0"/>
                </a:lnTo>
                <a:lnTo>
                  <a:pt x="7105095" y="1022985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4241382" y="-4147322"/>
            <a:ext cx="6553346" cy="655334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>
              <a:solidFill>
                <a:srgbClr val="FFFFFF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6883592" y="591194"/>
            <a:ext cx="751417" cy="875012"/>
          </a:xfrm>
          <a:custGeom>
            <a:avLst/>
            <a:gdLst/>
            <a:ahLst/>
            <a:cxnLst/>
            <a:rect r="r" b="b" t="t" l="l"/>
            <a:pathLst>
              <a:path h="875012" w="751417">
                <a:moveTo>
                  <a:pt x="0" y="0"/>
                </a:moveTo>
                <a:lnTo>
                  <a:pt x="751416" y="0"/>
                </a:lnTo>
                <a:lnTo>
                  <a:pt x="751416" y="875012"/>
                </a:lnTo>
                <a:lnTo>
                  <a:pt x="0" y="8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52992" y="8820794"/>
            <a:ext cx="751417" cy="875012"/>
          </a:xfrm>
          <a:custGeom>
            <a:avLst/>
            <a:gdLst/>
            <a:ahLst/>
            <a:cxnLst/>
            <a:rect r="r" b="b" t="t" l="l"/>
            <a:pathLst>
              <a:path h="875012" w="751417">
                <a:moveTo>
                  <a:pt x="0" y="0"/>
                </a:moveTo>
                <a:lnTo>
                  <a:pt x="751416" y="0"/>
                </a:lnTo>
                <a:lnTo>
                  <a:pt x="751416" y="875012"/>
                </a:lnTo>
                <a:lnTo>
                  <a:pt x="0" y="8750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2700000">
            <a:off x="4492609" y="825987"/>
            <a:ext cx="405427" cy="405427"/>
          </a:xfrm>
          <a:custGeom>
            <a:avLst/>
            <a:gdLst/>
            <a:ahLst/>
            <a:cxnLst/>
            <a:rect r="r" b="b" t="t" l="l"/>
            <a:pathLst>
              <a:path h="405427" w="405427">
                <a:moveTo>
                  <a:pt x="0" y="0"/>
                </a:moveTo>
                <a:lnTo>
                  <a:pt x="405427" y="0"/>
                </a:lnTo>
                <a:lnTo>
                  <a:pt x="405427" y="405426"/>
                </a:lnTo>
                <a:lnTo>
                  <a:pt x="0" y="4054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5" id="15"/>
          <p:cNvSpPr/>
          <p:nvPr/>
        </p:nvSpPr>
        <p:spPr>
          <a:xfrm rot="0">
            <a:off x="12423482" y="1004888"/>
            <a:ext cx="3627396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85669" y="2806714"/>
            <a:ext cx="547262" cy="547262"/>
          </a:xfrm>
          <a:custGeom>
            <a:avLst/>
            <a:gdLst/>
            <a:ahLst/>
            <a:cxnLst/>
            <a:rect r="r" b="b" t="t" l="l"/>
            <a:pathLst>
              <a:path h="547262" w="547262">
                <a:moveTo>
                  <a:pt x="0" y="0"/>
                </a:moveTo>
                <a:lnTo>
                  <a:pt x="547262" y="0"/>
                </a:lnTo>
                <a:lnTo>
                  <a:pt x="547262" y="547262"/>
                </a:lnTo>
                <a:lnTo>
                  <a:pt x="0" y="54726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8543336" y="1259214"/>
            <a:ext cx="1201329" cy="1146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70"/>
              </a:lnSpc>
            </a:pPr>
            <a:r>
              <a:rPr lang="en-US" sz="9000">
                <a:solidFill>
                  <a:srgbClr val="FFFFFF"/>
                </a:solidFill>
                <a:latin typeface="Cy Grotesk Key Demi"/>
              </a:rPr>
              <a:t>4.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11" t="0" r="111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-3288882" y="-3286198"/>
            <a:ext cx="6553346" cy="655334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>
              <a:solidFill>
                <a:srgbClr val="FFFFFF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011327" y="6981752"/>
            <a:ext cx="6553346" cy="655334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>
              <a:solidFill>
                <a:srgbClr val="FFFFFF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883592" y="591194"/>
            <a:ext cx="751417" cy="875012"/>
          </a:xfrm>
          <a:custGeom>
            <a:avLst/>
            <a:gdLst/>
            <a:ahLst/>
            <a:cxnLst/>
            <a:rect r="r" b="b" t="t" l="l"/>
            <a:pathLst>
              <a:path h="875012" w="751417">
                <a:moveTo>
                  <a:pt x="0" y="0"/>
                </a:moveTo>
                <a:lnTo>
                  <a:pt x="751416" y="0"/>
                </a:lnTo>
                <a:lnTo>
                  <a:pt x="751416" y="875012"/>
                </a:lnTo>
                <a:lnTo>
                  <a:pt x="0" y="8750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52992" y="8820794"/>
            <a:ext cx="751417" cy="875012"/>
          </a:xfrm>
          <a:custGeom>
            <a:avLst/>
            <a:gdLst/>
            <a:ahLst/>
            <a:cxnLst/>
            <a:rect r="r" b="b" t="t" l="l"/>
            <a:pathLst>
              <a:path h="875012" w="751417">
                <a:moveTo>
                  <a:pt x="0" y="0"/>
                </a:moveTo>
                <a:lnTo>
                  <a:pt x="751416" y="0"/>
                </a:lnTo>
                <a:lnTo>
                  <a:pt x="751416" y="875012"/>
                </a:lnTo>
                <a:lnTo>
                  <a:pt x="0" y="8750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135069" y="2806714"/>
            <a:ext cx="547262" cy="547262"/>
          </a:xfrm>
          <a:custGeom>
            <a:avLst/>
            <a:gdLst/>
            <a:ahLst/>
            <a:cxnLst/>
            <a:rect r="r" b="b" t="t" l="l"/>
            <a:pathLst>
              <a:path h="547262" w="547262">
                <a:moveTo>
                  <a:pt x="0" y="0"/>
                </a:moveTo>
                <a:lnTo>
                  <a:pt x="547262" y="0"/>
                </a:lnTo>
                <a:lnTo>
                  <a:pt x="547262" y="547262"/>
                </a:lnTo>
                <a:lnTo>
                  <a:pt x="0" y="5472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2700000">
            <a:off x="4492609" y="825987"/>
            <a:ext cx="405427" cy="405427"/>
          </a:xfrm>
          <a:custGeom>
            <a:avLst/>
            <a:gdLst/>
            <a:ahLst/>
            <a:cxnLst/>
            <a:rect r="r" b="b" t="t" l="l"/>
            <a:pathLst>
              <a:path h="405427" w="405427">
                <a:moveTo>
                  <a:pt x="0" y="0"/>
                </a:moveTo>
                <a:lnTo>
                  <a:pt x="405427" y="0"/>
                </a:lnTo>
                <a:lnTo>
                  <a:pt x="405427" y="405426"/>
                </a:lnTo>
                <a:lnTo>
                  <a:pt x="0" y="4054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2700000">
            <a:off x="13389964" y="9055587"/>
            <a:ext cx="405427" cy="405427"/>
          </a:xfrm>
          <a:custGeom>
            <a:avLst/>
            <a:gdLst/>
            <a:ahLst/>
            <a:cxnLst/>
            <a:rect r="r" b="b" t="t" l="l"/>
            <a:pathLst>
              <a:path h="405427" w="405427">
                <a:moveTo>
                  <a:pt x="0" y="0"/>
                </a:moveTo>
                <a:lnTo>
                  <a:pt x="405427" y="0"/>
                </a:lnTo>
                <a:lnTo>
                  <a:pt x="405427" y="405426"/>
                </a:lnTo>
                <a:lnTo>
                  <a:pt x="0" y="4054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05669" y="6933024"/>
            <a:ext cx="547262" cy="547262"/>
          </a:xfrm>
          <a:custGeom>
            <a:avLst/>
            <a:gdLst/>
            <a:ahLst/>
            <a:cxnLst/>
            <a:rect r="r" b="b" t="t" l="l"/>
            <a:pathLst>
              <a:path h="547262" w="547262">
                <a:moveTo>
                  <a:pt x="0" y="0"/>
                </a:moveTo>
                <a:lnTo>
                  <a:pt x="547262" y="0"/>
                </a:lnTo>
                <a:lnTo>
                  <a:pt x="547262" y="547262"/>
                </a:lnTo>
                <a:lnTo>
                  <a:pt x="0" y="5472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5" id="15"/>
          <p:cNvSpPr/>
          <p:nvPr/>
        </p:nvSpPr>
        <p:spPr>
          <a:xfrm rot="0">
            <a:off x="12423482" y="1004888"/>
            <a:ext cx="3627396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rot="0">
            <a:off x="2237122" y="9234488"/>
            <a:ext cx="3627396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3721379" y="3597594"/>
            <a:ext cx="10845241" cy="2054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19"/>
              </a:lnSpc>
              <a:spcBef>
                <a:spcPct val="0"/>
              </a:spcBef>
            </a:pPr>
            <a:r>
              <a:rPr lang="en-US" sz="11942">
                <a:solidFill>
                  <a:srgbClr val="FFFFFF"/>
                </a:solidFill>
                <a:latin typeface="Cy Grotesk Key Demi"/>
              </a:rPr>
              <a:t>OBRIGADA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721379" y="5423808"/>
            <a:ext cx="10845241" cy="777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9"/>
              </a:lnSpc>
              <a:spcBef>
                <a:spcPct val="0"/>
              </a:spcBef>
            </a:pPr>
            <a:r>
              <a:rPr lang="en-US" sz="4564">
                <a:solidFill>
                  <a:srgbClr val="FFFFFF"/>
                </a:solidFill>
                <a:latin typeface="Cy Grotesk Key"/>
              </a:rPr>
              <a:t>pela atenção :)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DAFlzgUuOa8</dc:identifier>
  <dcterms:modified xsi:type="dcterms:W3CDTF">2011-08-01T06:04:30Z</dcterms:modified>
  <cp:revision>1</cp:revision>
  <dc:title>atividade herança</dc:title>
</cp:coreProperties>
</file>