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2" r:id="rId5"/>
    <p:sldId id="295" r:id="rId6"/>
    <p:sldId id="276" r:id="rId7"/>
    <p:sldId id="29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634"/>
  </p:normalViewPr>
  <p:slideViewPr>
    <p:cSldViewPr snapToGrid="0" showGuides="1">
      <p:cViewPr varScale="1">
        <p:scale>
          <a:sx n="102" d="100"/>
          <a:sy n="102" d="100"/>
        </p:scale>
        <p:origin x="126" y="66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docs/" TargetMode="External"/><Relationship Id="rId2" Type="http://schemas.openxmlformats.org/officeDocument/2006/relationships/hyperlink" Target="https://coderslegacy.com/python/python-pygame-tutorial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github.com/Rabbid76/PyGameExamplesAndAnswers/blob/master/documentation/pygame/pygame_move_towards_target.md" TargetMode="External"/><Relationship Id="rId4" Type="http://schemas.openxmlformats.org/officeDocument/2006/relationships/hyperlink" Target="https://www.pygame.org/wiki/Spriteshe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365" y="1927013"/>
            <a:ext cx="7598003" cy="2057441"/>
          </a:xfrm>
        </p:spPr>
        <p:txBody>
          <a:bodyPr/>
          <a:lstStyle/>
          <a:p>
            <a:r>
              <a:rPr lang="en-US" sz="5400" dirty="0"/>
              <a:t>Building a game using PyGame</a:t>
            </a:r>
            <a:br>
              <a:rPr lang="en-US" dirty="0"/>
            </a:br>
            <a:r>
              <a:rPr lang="en-US" sz="1800" dirty="0"/>
              <a:t>CSCI-E7 Introduction to Computer Science with Python – Fall 2022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463615" cy="344257"/>
          </a:xfrm>
        </p:spPr>
        <p:txBody>
          <a:bodyPr/>
          <a:lstStyle/>
          <a:p>
            <a:r>
              <a:rPr lang="en-US" dirty="0"/>
              <a:t>Madusha Gamage</a:t>
            </a:r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23967" y="1469069"/>
            <a:ext cx="3749328" cy="1506166"/>
          </a:xfrm>
        </p:spPr>
        <p:txBody>
          <a:bodyPr/>
          <a:lstStyle/>
          <a:p>
            <a:r>
              <a:rPr lang="en-US" sz="1800" dirty="0"/>
              <a:t>Originally set out to build a version of </a:t>
            </a:r>
            <a:r>
              <a:rPr lang="en-US" sz="1800" i="1" dirty="0"/>
              <a:t>“</a:t>
            </a:r>
            <a:r>
              <a:rPr lang="en-US" sz="1800" i="1" dirty="0" err="1"/>
              <a:t>ParaTrooper</a:t>
            </a:r>
            <a:r>
              <a:rPr lang="en-US" sz="1800" i="1" dirty="0"/>
              <a:t>”</a:t>
            </a:r>
            <a:r>
              <a:rPr lang="en-US" sz="1800" dirty="0"/>
              <a:t>, which was a game I used to love playing as a kid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Had to learn how to build a game using PyGame</a:t>
            </a:r>
            <a:br>
              <a:rPr lang="en-US" sz="1800" dirty="0"/>
            </a:br>
            <a:endParaRPr lang="en-US" sz="1800" dirty="0"/>
          </a:p>
          <a:p>
            <a:endParaRPr lang="en-US" sz="24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9BDBD3-4D73-202D-F2CB-63E3ECB3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69" y="1469069"/>
            <a:ext cx="3618437" cy="20971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6DDD1E-BBCF-12F5-A7A3-53AA0B5678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81" y="4531930"/>
            <a:ext cx="3617214" cy="20488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792BD29-9905-3EBA-DB1E-9A0A814B2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670" y="4531930"/>
            <a:ext cx="3618436" cy="2048860"/>
          </a:xfrm>
          <a:prstGeom prst="rect">
            <a:avLst/>
          </a:prstGeom>
        </p:spPr>
      </p:pic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44CC7B88-FF91-A7FD-79BC-B362C6DAF3B0}"/>
              </a:ext>
            </a:extLst>
          </p:cNvPr>
          <p:cNvSpPr txBox="1">
            <a:spLocks/>
          </p:cNvSpPr>
          <p:nvPr/>
        </p:nvSpPr>
        <p:spPr>
          <a:xfrm>
            <a:off x="3223966" y="3882766"/>
            <a:ext cx="7729979" cy="1506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Given time constraints, ended up build a version of “</a:t>
            </a:r>
            <a:r>
              <a:rPr lang="en-US" sz="1800" i="1" dirty="0"/>
              <a:t>Space Invaders</a:t>
            </a:r>
            <a:r>
              <a:rPr lang="en-US" sz="1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25382F-4C96-4AB6-B8B8-41DEC123D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26524" y="4044053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99" y="409494"/>
            <a:ext cx="5117162" cy="1325563"/>
          </a:xfrm>
        </p:spPr>
        <p:txBody>
          <a:bodyPr/>
          <a:lstStyle/>
          <a:p>
            <a:r>
              <a:rPr lang="en-US" altLang="zh-CN" dirty="0"/>
              <a:t>How I built it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3046" y="1451729"/>
            <a:ext cx="6942154" cy="29694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Used several 3</a:t>
            </a:r>
            <a:r>
              <a:rPr lang="en-US" sz="1800" baseline="30000" dirty="0"/>
              <a:t>rd</a:t>
            </a:r>
            <a:r>
              <a:rPr lang="en-US" sz="1800" dirty="0"/>
              <a:t> party Python libraries</a:t>
            </a:r>
          </a:p>
          <a:p>
            <a:pPr marL="971550" lvl="1" indent="-285750"/>
            <a:r>
              <a:rPr lang="en-US" sz="2000" dirty="0"/>
              <a:t>PyGame</a:t>
            </a:r>
          </a:p>
          <a:p>
            <a:pPr marL="971550" lvl="1" indent="-285750"/>
            <a:r>
              <a:rPr lang="en-US" sz="2000" dirty="0"/>
              <a:t>Math</a:t>
            </a:r>
          </a:p>
          <a:p>
            <a:pPr marL="971550" lvl="1" indent="-285750"/>
            <a:r>
              <a:rPr lang="en-US" sz="2000" dirty="0"/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Used several online resources</a:t>
            </a:r>
          </a:p>
          <a:p>
            <a:pPr marL="971550" lvl="1" indent="-285750"/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https://coderslegacy.com/python/python-pygame-tutorial/</a:t>
            </a:r>
            <a:endParaRPr lang="en-US" sz="1200" dirty="0"/>
          </a:p>
          <a:p>
            <a:pPr marL="971550" lvl="1" indent="-285750"/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https://www.pygame.org/docs/</a:t>
            </a:r>
            <a:endParaRPr lang="en-US" sz="1200" dirty="0"/>
          </a:p>
          <a:p>
            <a:pPr marL="971550" lvl="1" indent="-285750"/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https://www.pygame.org/wiki/Spritesheet</a:t>
            </a:r>
            <a:endParaRPr lang="en-US" sz="1200" dirty="0"/>
          </a:p>
          <a:p>
            <a:pPr marL="971550" lvl="1" indent="-285750"/>
            <a:r>
              <a:rPr lang="en-US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https://github.com/Rabbid76/PyGameExamplesAndAnswers/blob/master/documentation/pygame/pygame_move_towards_target.md</a:t>
            </a:r>
            <a:br>
              <a:rPr lang="en-US" sz="1400" dirty="0"/>
            </a:br>
            <a:endParaRPr lang="en-US" sz="14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36522" y="236324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CC828AC1-C891-6C8C-8F9F-6645EDCD47D5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6"/>
          <a:srcRect l="4651" r="6058"/>
          <a:stretch/>
        </p:blipFill>
        <p:spPr>
          <a:xfrm>
            <a:off x="7654785" y="409494"/>
            <a:ext cx="3950842" cy="4109590"/>
          </a:xfrm>
          <a:ln>
            <a:solidFill>
              <a:schemeClr val="bg1"/>
            </a:solidFill>
          </a:ln>
        </p:spPr>
      </p:pic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B0CBF7C9-647D-9CDE-1916-F9F3AD5B1CD3}"/>
              </a:ext>
            </a:extLst>
          </p:cNvPr>
          <p:cNvSpPr txBox="1">
            <a:spLocks/>
          </p:cNvSpPr>
          <p:nvPr/>
        </p:nvSpPr>
        <p:spPr>
          <a:xfrm>
            <a:off x="373046" y="4406377"/>
            <a:ext cx="8686114" cy="1999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Getting the gun barrel to rotate and shooting lasers in the direction it was pointed at was very challenging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Once the basic game mechanics were in place, added background graphics, sounds, animations, changing difficulty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Learning how to animate images (sprites) was fun!</a:t>
            </a: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25382F-4C96-4AB6-B8B8-41DEC123D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34784" y="4433586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266" y="404701"/>
            <a:ext cx="6283612" cy="1325563"/>
          </a:xfrm>
        </p:spPr>
        <p:txBody>
          <a:bodyPr/>
          <a:lstStyle/>
          <a:p>
            <a:r>
              <a:rPr lang="en-US" altLang="zh-CN" sz="4000" dirty="0"/>
              <a:t>Limitations &amp; Future Improvement Opportunities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63000" y="2099141"/>
            <a:ext cx="6267640" cy="3956268"/>
          </a:xfrm>
        </p:spPr>
        <p:txBody>
          <a:bodyPr/>
          <a:lstStyle/>
          <a:p>
            <a:pPr marL="342900" marR="36576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Does not track high scores.</a:t>
            </a:r>
          </a:p>
          <a:p>
            <a:pPr marL="342900" marR="36576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Enemies only move vertically</a:t>
            </a:r>
          </a:p>
          <a:p>
            <a:pPr marL="342900" marR="36576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One type of enemy</a:t>
            </a:r>
          </a:p>
          <a:p>
            <a:pPr marL="342900" marR="36576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Can only use the mouse to move the gun</a:t>
            </a:r>
          </a:p>
          <a:p>
            <a:pPr marL="342900" marR="36576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No two-player mode</a:t>
            </a:r>
          </a:p>
          <a:p>
            <a:pPr marL="342900" marR="36576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Improved graphics </a:t>
            </a:r>
            <a:r>
              <a:rPr lang="en-US" sz="2000"/>
              <a:t>&amp; sounds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3255" y="40470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CC828AC1-C891-6C8C-8F9F-6645EDCD47D5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/>
          <a:srcRect l="4651" r="6058"/>
          <a:stretch/>
        </p:blipFill>
        <p:spPr>
          <a:xfrm>
            <a:off x="561600" y="1338608"/>
            <a:ext cx="3488727" cy="3628907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3845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41</TotalTime>
  <Words>234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等线</vt:lpstr>
      <vt:lpstr>Abadi</vt:lpstr>
      <vt:lpstr>Arial</vt:lpstr>
      <vt:lpstr>Calibri</vt:lpstr>
      <vt:lpstr>Posterama Text Black</vt:lpstr>
      <vt:lpstr>Posterama Text SemiBold</vt:lpstr>
      <vt:lpstr>Symbol</vt:lpstr>
      <vt:lpstr>Office 主题​​</vt:lpstr>
      <vt:lpstr>Building a game using PyGame CSCI-E7 Introduction to Computer Science with Python – Fall 2022</vt:lpstr>
      <vt:lpstr>Background</vt:lpstr>
      <vt:lpstr>How I built it</vt:lpstr>
      <vt:lpstr>Limitations &amp; Future Improvement Opportunities</vt:lpstr>
    </vt:vector>
  </TitlesOfParts>
  <Company>CRICO-RMF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game using PyGame CSCI-E7 Introduction to Computer Science with Python</dc:title>
  <dc:creator>Madusha Gamage</dc:creator>
  <cp:lastModifiedBy>Madusha Gamage</cp:lastModifiedBy>
  <cp:revision>14</cp:revision>
  <dcterms:created xsi:type="dcterms:W3CDTF">2022-12-03T21:28:20Z</dcterms:created>
  <dcterms:modified xsi:type="dcterms:W3CDTF">2022-12-03T22:09:22Z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