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5593E-E649-467C-9893-0D05A61FEF0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B73A2-CE98-4D2B-9335-22C0A241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73A2-CE98-4D2B-9335-22C0A241A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468D98-785E-4C28-9BCB-33FA36692A9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220ABF-3DF6-4DD2-90A0-7E6CCFC3ADA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8153400" cy="2209799"/>
          </a:xfrm>
        </p:spPr>
        <p:txBody>
          <a:bodyPr>
            <a:normAutofit fontScale="90000"/>
          </a:bodyPr>
          <a:lstStyle/>
          <a:p>
            <a:r>
              <a:rPr lang="en-US" kern="4000" cap="none" spc="0" dirty="0" smtClean="0">
                <a:solidFill>
                  <a:srgbClr val="5E5E5E"/>
                </a:solidFill>
                <a:latin typeface="Franklin Gothic Demi Cond"/>
              </a:rPr>
              <a:t>NLP and Semantic web/data technologies in advancement of Business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799"/>
            <a:ext cx="8077200" cy="484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6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026983"/>
            <a:ext cx="8686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b="1" dirty="0" smtClean="0"/>
              <a:t>Why NLP?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3200" dirty="0" smtClean="0"/>
              <a:t>NLP is not for the advanced user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 so far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026983"/>
            <a:ext cx="8686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 smtClean="0"/>
              <a:t>Study about Semantic Web Technologies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 smtClean="0"/>
              <a:t>Did a research about how convert Relational Database to RDF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 smtClean="0"/>
              <a:t>D2RQ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026983"/>
            <a:ext cx="8686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 smtClean="0"/>
              <a:t>Can’t get a RDF file from D2RQ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 smtClean="0"/>
              <a:t>Couldn’t find another tool to convert RDB to RDF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Shape 84"/>
          <p:cNvSpPr txBox="1">
            <a:spLocks/>
          </p:cNvSpPr>
          <p:nvPr/>
        </p:nvSpPr>
        <p:spPr>
          <a:xfrm>
            <a:off x="457200" y="19812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800" b="1" dirty="0" smtClean="0"/>
              <a:t>OUTCOME</a:t>
            </a:r>
          </a:p>
          <a:p>
            <a:pPr>
              <a:buFont typeface="Wingdings 2"/>
              <a:buNone/>
            </a:pPr>
            <a:endParaRPr lang="en-US" sz="2800" b="1" dirty="0" smtClean="0"/>
          </a:p>
          <a:p>
            <a:pPr>
              <a:buClrTx/>
            </a:pPr>
            <a:r>
              <a:rPr lang="en-US" sz="2800" dirty="0" smtClean="0"/>
              <a:t>Comprehensive report/blog/presentations strengths, weaknesses ,future extensions and challenges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ClrTx/>
            </a:pPr>
            <a:r>
              <a:rPr lang="en-US" sz="2800" dirty="0" smtClean="0"/>
              <a:t>Develop a model application which will simulate extracting valuable information from available enterprise data.</a:t>
            </a:r>
          </a:p>
          <a:p>
            <a:pPr>
              <a:buFont typeface="Wingdings 2"/>
              <a:buNone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3402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 for Next Semester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77571"/>
              </p:ext>
            </p:extLst>
          </p:nvPr>
        </p:nvGraphicFramePr>
        <p:xfrm>
          <a:off x="107501" y="2209800"/>
          <a:ext cx="9036499" cy="3982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2051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  <a:gridCol w="4227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/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sz="1600" baseline="30000" dirty="0" smtClean="0"/>
                        <a:t>*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 a tool to convert relational database to RDF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Study</a:t>
                      </a:r>
                      <a:r>
                        <a:rPr lang="en-US" sz="1400" baseline="0" dirty="0" smtClean="0"/>
                        <a:t> about SPARQL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Implementing</a:t>
                      </a:r>
                      <a:r>
                        <a:rPr lang="en-US" sz="1400" baseline="0" dirty="0" smtClean="0"/>
                        <a:t> SPARQL queries to get output and do additional Study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Mid Semester Exam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Study</a:t>
                      </a:r>
                      <a:r>
                        <a:rPr lang="en-US" sz="1400" baseline="0" dirty="0" smtClean="0"/>
                        <a:t> about the NLP and how to use it in the project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Implementing</a:t>
                      </a:r>
                      <a:r>
                        <a:rPr lang="en-US" sz="1400" baseline="0" dirty="0" smtClean="0"/>
                        <a:t> NLP and do additional learning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204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121217"/>
            <a:ext cx="7772400" cy="44319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Staff Supervisor :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Manjula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Sandirigama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Industry Mentor:   Mr.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Lakshika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Rajakaruna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	       Senior software engineer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	       IFS R&amp;D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(E09001 ) A.H.M.S.P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Abayarathne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(E09118) I.A.M.M.K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Ilangakoon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(E09198)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K.A.D.I.M.Kuruppu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Semantic Web?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691" y="2084487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/>
              <a:t>Semantic Web represents the next major evolution in connecting information</a:t>
            </a:r>
            <a:endParaRPr lang="en-US" sz="2400" b="1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/>
              <a:t>Semantic </a:t>
            </a:r>
            <a:r>
              <a:rPr lang="en-US" sz="2400" b="1" dirty="0"/>
              <a:t>Web proposes to help computers "read" and use the </a:t>
            </a:r>
            <a:r>
              <a:rPr lang="en-US" sz="2400" b="1" dirty="0" smtClean="0"/>
              <a:t>Web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/>
              <a:t>It uses metadata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/>
              <a:t>How it works?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Standards Apply to the Semantic Web?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91" y="2286000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 smtClean="0"/>
              <a:t>RDF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 smtClean="0"/>
              <a:t>SPARQL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 smtClean="0"/>
              <a:t>OWL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97" y="2895600"/>
            <a:ext cx="2429194" cy="2625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55776"/>
            <a:ext cx="4977778" cy="965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95" y="2272145"/>
            <a:ext cx="241079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Business </a:t>
            </a:r>
            <a:r>
              <a:rPr lang="en-US" dirty="0"/>
              <a:t>Intelligence (BI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" name="Shape 48"/>
          <p:cNvSpPr txBox="1">
            <a:spLocks/>
          </p:cNvSpPr>
          <p:nvPr/>
        </p:nvSpPr>
        <p:spPr>
          <a:xfrm>
            <a:off x="304800" y="2076301"/>
            <a:ext cx="8342400" cy="394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b="1" dirty="0" smtClean="0"/>
              <a:t>Skills, technologies, applications and practices used to help a business acquire a better understanding of its commercial context. </a:t>
            </a:r>
          </a:p>
          <a:p>
            <a:pPr>
              <a:buFont typeface="Wingdings 2"/>
              <a:buNone/>
            </a:pPr>
            <a:endParaRPr lang="en-US" sz="2000" b="1" dirty="0" smtClean="0"/>
          </a:p>
          <a:p>
            <a:pPr>
              <a:buClrTx/>
            </a:pPr>
            <a:r>
              <a:rPr lang="en-US" sz="2000" b="1" dirty="0" smtClean="0"/>
              <a:t>Knowledge is the foundation of Decision making   which can lead to profit making of an organization. </a:t>
            </a:r>
          </a:p>
          <a:p>
            <a:pPr>
              <a:buFont typeface="Wingdings 2"/>
              <a:buNone/>
            </a:pPr>
            <a:endParaRPr lang="en-US" sz="2000" b="1" dirty="0" smtClean="0"/>
          </a:p>
          <a:p>
            <a:pPr>
              <a:buClrTx/>
            </a:pPr>
            <a:r>
              <a:rPr lang="en-US" sz="2000" b="1" dirty="0" smtClean="0"/>
              <a:t>BI is used to answer questions like. Which of my Customers is Most Profitable? Who can I trust from my customers to pay me in installments? , Which product, department, asserts cost more to maintain? Where can we cut costs? Etc… </a:t>
            </a:r>
          </a:p>
          <a:p>
            <a:pPr>
              <a:buFont typeface="Wingdings" pitchFamily="2" charset="2"/>
              <a:buChar char="§"/>
            </a:pPr>
            <a:endParaRPr lang="en" sz="24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71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92964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RDF (</a:t>
            </a:r>
            <a:r>
              <a:rPr lang="en-US" sz="4400" b="1" dirty="0"/>
              <a:t>R</a:t>
            </a:r>
            <a:r>
              <a:rPr lang="en-US" sz="4400" dirty="0"/>
              <a:t>esource </a:t>
            </a:r>
            <a:r>
              <a:rPr lang="en-US" sz="4400" b="1" dirty="0"/>
              <a:t>D</a:t>
            </a:r>
            <a:r>
              <a:rPr lang="en-US" sz="4400" dirty="0"/>
              <a:t>escription </a:t>
            </a:r>
            <a:r>
              <a:rPr lang="en-US" sz="4400" b="1" dirty="0" smtClean="0"/>
              <a:t>F</a:t>
            </a:r>
            <a:r>
              <a:rPr lang="en-US" sz="4400" dirty="0" smtClean="0"/>
              <a:t>ramework)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67342"/>
            <a:ext cx="3334388" cy="3604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067342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 smtClean="0"/>
              <a:t>What is RDF?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2057400"/>
            <a:ext cx="8986934" cy="4481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How RDF is typically represented visually?</a:t>
            </a:r>
            <a:r>
              <a:rPr lang="en-US" sz="5400" b="1" dirty="0"/>
              <a:t/>
            </a:r>
            <a:br>
              <a:rPr lang="en-US" sz="5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953000"/>
            <a:ext cx="4977778" cy="965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067342"/>
            <a:ext cx="8229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 smtClean="0"/>
              <a:t>Same as SQL</a:t>
            </a:r>
            <a:endParaRPr lang="en-US" sz="3200" b="1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 smtClean="0"/>
              <a:t>SPARQL is used to query RDF file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1277112"/>
          </a:xfrm>
        </p:spPr>
        <p:txBody>
          <a:bodyPr/>
          <a:lstStyle/>
          <a:p>
            <a:r>
              <a:rPr lang="en-US" dirty="0" smtClean="0"/>
              <a:t>OWL (Web Ontology Language)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026983"/>
            <a:ext cx="8686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/>
              <a:t>OWL is a modeling </a:t>
            </a:r>
            <a:r>
              <a:rPr lang="en-US" sz="3200" b="1" dirty="0" smtClean="0"/>
              <a:t>language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/>
              <a:t>OWL is Expressive, Flexible and Efficient</a:t>
            </a:r>
            <a:endParaRPr lang="en-US" sz="32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</TotalTime>
  <Words>369</Words>
  <Application>Microsoft Office PowerPoint</Application>
  <PresentationFormat>On-screen Show (4:3)</PresentationFormat>
  <Paragraphs>79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NLP and Semantic web/data technologies in advancement of Business Intelligence</vt:lpstr>
      <vt:lpstr>PowerPoint Presentation</vt:lpstr>
      <vt:lpstr>What is Semantic Web?</vt:lpstr>
      <vt:lpstr>What Standards Apply to the Semantic Web?</vt:lpstr>
      <vt:lpstr>What is Business Intelligence (BI)?</vt:lpstr>
      <vt:lpstr>RDF (Resource Description Framework)</vt:lpstr>
      <vt:lpstr>How RDF is typically represented visually? </vt:lpstr>
      <vt:lpstr>SPARQL</vt:lpstr>
      <vt:lpstr>OWL (Web Ontology Language)</vt:lpstr>
      <vt:lpstr>Solution</vt:lpstr>
      <vt:lpstr>Natural Language Processing (NLP)</vt:lpstr>
      <vt:lpstr>What we have done so far</vt:lpstr>
      <vt:lpstr>Problems Encountered</vt:lpstr>
      <vt:lpstr>Project Deliverables</vt:lpstr>
      <vt:lpstr>Work Plan for Next Semester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and Semantic web/data technologies in advancement of Business Intelligence</dc:title>
  <dc:creator>madushanka</dc:creator>
  <cp:lastModifiedBy>madushanka</cp:lastModifiedBy>
  <cp:revision>19</cp:revision>
  <dcterms:created xsi:type="dcterms:W3CDTF">2014-06-04T17:18:13Z</dcterms:created>
  <dcterms:modified xsi:type="dcterms:W3CDTF">2014-06-04T19:54:25Z</dcterms:modified>
</cp:coreProperties>
</file>