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1389f6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1389f6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1389f60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1389f60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19b4b147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19b4b147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1389f60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1389f60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9b4b14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19b4b14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389f60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389f60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1389f60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1389f60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1389f60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1389f60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19b4b14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19b4b14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1389f60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1389f60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dutra@discente.ufg.br" TargetMode="External"/><Relationship Id="rId4" Type="http://schemas.openxmlformats.org/officeDocument/2006/relationships/hyperlink" Target="mailto:mariana_borges@discente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adutra@discente.ufg.br" TargetMode="External"/><Relationship Id="rId4" Type="http://schemas.openxmlformats.org/officeDocument/2006/relationships/hyperlink" Target="mailto:madutra@discente.ufg.br" TargetMode="External"/><Relationship Id="rId5" Type="http://schemas.openxmlformats.org/officeDocument/2006/relationships/hyperlink" Target="mailto:mariana_borges@discente.ufg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Competição 1 - Predição de Cobertura de um Plano de Saúde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2681550" y="1852563"/>
            <a:ext cx="37809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Profª. </a:t>
            </a:r>
            <a:r>
              <a:rPr lang="pt-BR"/>
              <a:t>NADIA FELIX FELIPE DA SILVA</a:t>
            </a:r>
            <a:endParaRPr baseline="30000"/>
          </a:p>
        </p:txBody>
      </p:sp>
      <p:sp>
        <p:nvSpPr>
          <p:cNvPr id="126" name="Google Shape;126;p22"/>
          <p:cNvSpPr txBox="1"/>
          <p:nvPr>
            <p:ph idx="4" type="subTitle"/>
          </p:nvPr>
        </p:nvSpPr>
        <p:spPr>
          <a:xfrm>
            <a:off x="4026450" y="36569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2022</a:t>
            </a:r>
            <a:endParaRPr/>
          </a:p>
        </p:txBody>
      </p:sp>
      <p:sp>
        <p:nvSpPr>
          <p:cNvPr id="127" name="Google Shape;127;p22"/>
          <p:cNvSpPr txBox="1"/>
          <p:nvPr>
            <p:ph idx="5" type="body"/>
          </p:nvPr>
        </p:nvSpPr>
        <p:spPr>
          <a:xfrm>
            <a:off x="2829000" y="2723000"/>
            <a:ext cx="34860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madutra@discente.ufg.br</a:t>
            </a:r>
            <a:endParaRPr/>
          </a:p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4"/>
              </a:rPr>
              <a:t>mariana_borges@discente.ufg.br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Material elaborado em parceria com os professores NADIA FELIX FELIPE DA SILVA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1370400" y="2339400"/>
            <a:ext cx="66819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Discentes: Matheus Andrade Dutra e Mariana Inácia Xavier Borges</a:t>
            </a:r>
            <a:endParaRPr baseline="3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311700" y="793450"/>
            <a:ext cx="7265700" cy="4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Linguagem: Python 3.10;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Bibliotecas: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numpy,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pandas,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os,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sklearn.preprocessing importado: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StandardScaler,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LabelEncoder,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OneHotEncoder.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Foi utilizado o algoritmo RandomForestClassifier, afinal por ter uma coleção de dados para apontar uma decisão, este algoritmo seria o mais preparado para a tarefa de classificar a acurácia da cobertura do plano de saúde.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biblioteca fornecida pelo SKLearn foi muito útil, pois nos permitiu compartilhar a implementação da função train-test-split, baseada em dados de treinamento e teste. Os parâmetros que foram usados nesta função foram: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Tamanho do teste = 0,3, 30% para teste, 70% para treinamento,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Aleatório = Verdadeiro, assim tentando melhorar a distribuição de aleatoriedade nos dados.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184545" y="3783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410763" y="399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Resultados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410763" y="1159250"/>
            <a:ext cx="34068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Os resultados obtidos no teste foram de média satisfação, sendo que a acurácia obtida foi de 0.7147826086956521 ou 71\%, resultando no melhor resultado obtido no treino de 71\%. É necessário avaliar novamente algumas variáveis utilizadas para que se possa obter uma melhor exatidão.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38" y="1542075"/>
            <a:ext cx="42291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632525" y="2307150"/>
            <a:ext cx="38175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u="sng">
                <a:hlinkClick r:id="rId3"/>
              </a:rPr>
              <a:t>madutra</a:t>
            </a:r>
            <a:r>
              <a:rPr lang="pt-BR" sz="1400" u="sng">
                <a:hlinkClick r:id="rId4"/>
              </a:rPr>
              <a:t>@discente.ufg.br</a:t>
            </a:r>
            <a:r>
              <a:rPr lang="pt-BR" sz="1400"/>
              <a:t> ou </a:t>
            </a:r>
            <a:r>
              <a:rPr lang="pt-BR" sz="1400" u="sng">
                <a:hlinkClick r:id="rId5"/>
              </a:rPr>
              <a:t>mariana_borges@discente.ufg.br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936000"/>
            <a:ext cx="76701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Descrição do Problema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4"/>
              </a:rPr>
              <a:t>Descrição do Conjunto de Dados</a:t>
            </a:r>
            <a:r>
              <a:rPr lang="pt-BR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Algoritmos utilizados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action="ppaction://hlinksldjump" r:id="rId5"/>
              </a:rPr>
              <a:t>Pré-processamentos utilizados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action="ppaction://hlinksldjump" r:id="rId6"/>
              </a:rPr>
              <a:t>Código de pré-processamento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u="sng">
                <a:solidFill>
                  <a:schemeClr val="hlink"/>
                </a:solidFill>
                <a:hlinkClick action="ppaction://hlinksldjump" r:id="rId7"/>
              </a:rPr>
              <a:t>Resultados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936000"/>
            <a:ext cx="76701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Devido ao alto </a:t>
            </a:r>
            <a:r>
              <a:rPr lang="pt-BR"/>
              <a:t>número</a:t>
            </a:r>
            <a:r>
              <a:rPr lang="pt-BR"/>
              <a:t> de requisições em uma operadora de plano de saúde, encaminhadas para o setor administrativo e visando diminuir os gastos com a </a:t>
            </a:r>
            <a:r>
              <a:rPr lang="pt-BR"/>
              <a:t>análise</a:t>
            </a:r>
            <a:r>
              <a:rPr lang="pt-BR"/>
              <a:t> de dados, é </a:t>
            </a:r>
            <a:r>
              <a:rPr lang="pt-BR"/>
              <a:t>necessário</a:t>
            </a:r>
            <a:r>
              <a:rPr lang="pt-BR"/>
              <a:t> que se implemente um código capaz de fazer essa análise sem que um auditor precise investigar a fundo caso a caso.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36000"/>
            <a:ext cx="76701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fornecidos: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rgbClr val="595959"/>
                </a:solidFill>
              </a:rPr>
              <a:t>O conjunto de dados de treinamento fornecido contém 227.122 dados e 32 variáveis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rgbClr val="595959"/>
                </a:solidFill>
              </a:rPr>
              <a:t>rótulo ”aprovar ou negar”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rgbClr val="595959"/>
                </a:solidFill>
              </a:rPr>
              <a:t>ID do usuário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rgbClr val="595959"/>
                </a:solidFill>
              </a:rPr>
              <a:t>30 variáveis fornecidas: </a:t>
            </a:r>
            <a:endParaRPr sz="13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○"/>
            </a:pPr>
            <a:r>
              <a:rPr lang="pt-BR" sz="1100">
                <a:solidFill>
                  <a:srgbClr val="595959"/>
                </a:solidFill>
              </a:rPr>
              <a:t>15 variáveis  ou 50% delas não possuem Campos nulos. 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○"/>
            </a:pPr>
            <a:r>
              <a:rPr lang="pt-BR" sz="1100">
                <a:solidFill>
                  <a:srgbClr val="595959"/>
                </a:solidFill>
              </a:rPr>
              <a:t>Tempo de doença e sua unidade (dias, semanas, meses). 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○"/>
            </a:pPr>
            <a:r>
              <a:rPr lang="pt-BR" sz="1100">
                <a:solidFill>
                  <a:srgbClr val="595959"/>
                </a:solidFill>
              </a:rPr>
              <a:t>Tipo de doença 99% dos campos estão vazios. 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○"/>
            </a:pPr>
            <a:r>
              <a:rPr lang="pt-BR" sz="1100">
                <a:solidFill>
                  <a:srgbClr val="595959"/>
                </a:solidFill>
              </a:rPr>
              <a:t>Tipo de consulta contém 95% dos campos não usados.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○"/>
            </a:pPr>
            <a:r>
              <a:rPr lang="pt-BR" sz="1100">
                <a:solidFill>
                  <a:srgbClr val="595959"/>
                </a:solidFill>
              </a:rPr>
              <a:t>O tipo de saída também era completamente nulo.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conjunto de dados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Pré-processamentos utilizados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311700" y="939025"/>
            <a:ext cx="7531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Preenchimento dos campos nulos.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StandardZation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LabelEncoder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OneHotEncoder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pré-processamento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55400" y="1354850"/>
            <a:ext cx="72402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from sklearn.preprocessing import StandardScaler, LabelEncoder, OneHotEncoder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import numpy as np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def standardScalerFunc(data):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ss = StandardScaler()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sstransformed = ss.fit_transform(data)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return ss, pd.DataFrame(sstransformed)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def labelEncoderFunc(data):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ss = LabelEncoder()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sstransformed = ss.fit_transform(data)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return ss, pd.DataFrame(sstransformed)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def oneHotEncoderFunc(data):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ohe = OneHotEncoder(sparse=False, handle_unknown='ignore')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ohetransformed = ohe.fit_transform(data)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 return ohe, pd.DataFrame(ohetransformed)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2" type="subTitle"/>
          </p:nvPr>
        </p:nvSpPr>
        <p:spPr>
          <a:xfrm>
            <a:off x="386225" y="944613"/>
            <a:ext cx="7240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Código 1: </a:t>
            </a:r>
            <a:r>
              <a:rPr lang="pt-BR"/>
              <a:t>Pré-processamento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