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AB4E6E-2A08-4284-BF7C-A64E1ADFAF3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940087C-64CC-45D1-82C9-FE0402A0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 smtClean="0"/>
              <a:t>Anatomi</a:t>
            </a:r>
            <a:r>
              <a:rPr lang="en-US" sz="8800" dirty="0" smtClean="0"/>
              <a:t> CSS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Muhammad </a:t>
            </a:r>
            <a:r>
              <a:rPr lang="en-US" dirty="0" err="1" smtClean="0"/>
              <a:t>Advie</a:t>
            </a:r>
            <a:r>
              <a:rPr lang="en-US" dirty="0" smtClean="0"/>
              <a:t> </a:t>
            </a:r>
            <a:r>
              <a:rPr lang="en-US" dirty="0" err="1" smtClean="0"/>
              <a:t>Rifaldy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Anatomi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r>
              <a:rPr lang="id-ID" sz="3200" dirty="0"/>
              <a:t>Bagian – bagian utama dari sebuah CSS itu terdiri dari tiga bagian yaitu: selector, property, value</a:t>
            </a:r>
            <a:r>
              <a:rPr lang="id-ID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4040541"/>
            <a:ext cx="10563286" cy="2196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630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b="1" dirty="0"/>
              <a:t> 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r>
              <a:rPr lang="id-ID" sz="2800" dirty="0"/>
              <a:t>Cara kerja CSS dimulai saat deklarasi style yang diinginkan dengan menulis style (selektor, id dan class), maka secara otomatis style tersebut akan bekerja pada dokumen HTML.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id-ID" sz="2800" dirty="0"/>
              <a:t>Pendefinisian style bisa dilakukan pada tag &lt;style&gt;. Di dalam pasangan tag tersebut, pendefinisian style dilakukan dengan bentuk Selector { … </a:t>
            </a:r>
            <a:r>
              <a:rPr lang="id-ID" sz="2800" dirty="0" smtClean="0"/>
              <a:t>}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  <a:p>
            <a:r>
              <a:rPr lang="id-ID" sz="3200" dirty="0"/>
              <a:t>Class = mendefinisikan kelas yang bisa berlaku untuk sembarang tag HTML. Bentuknya: .nama-class { … } </a:t>
            </a:r>
            <a:endParaRPr lang="en-US" sz="3200" dirty="0"/>
          </a:p>
          <a:p>
            <a:r>
              <a:rPr lang="id-ID" sz="3200" dirty="0"/>
              <a:t>ID = mendefinisikan style bagi elemen yang memiliki ID sesuai </a:t>
            </a:r>
            <a:r>
              <a:rPr lang="pt-BR" sz="3200" dirty="0"/>
              <a:t>yang tercantum dalam selector. Bentuknya: </a:t>
            </a:r>
            <a:r>
              <a:rPr lang="id-ID" sz="3200" dirty="0"/>
              <a:t>#id { … }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62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1003" y="224136"/>
            <a:ext cx="9485194" cy="649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d-ID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lang="id-ID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Style sheet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id-ID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CSS didefinisikan langsung pada tag HTML yang bersangkutan. Cara penulisannya cukup dengan menambahkan atribut style="..." dalam tag HTML tersebut.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d-ID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id-ID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Style sheet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id-ID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CSS didefinisikan terlebih dahulu dalam tag &lt;style&gt; ... &lt;/style&gt; di atas tag &lt;body&gt;, lebih tepatnya didalam tag &lt;head&gt;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id-ID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Contohnya seperti yang ada pada contoh class dan id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d-ID" sz="2000" b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id-ID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id-ID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endParaRPr lang="en-US" sz="2000" b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" algn="just">
              <a:lnSpc>
                <a:spcPct val="150000"/>
              </a:lnSpc>
            </a:pPr>
            <a:r>
              <a:rPr lang="id-ID" sz="2000" dirty="0"/>
              <a:t>CSS didefinisikan secara terpisah pada file yang berbeda. Dan selanjutnya file atau halaman web yang ingin menerapkan style pada file CSS tersebut tinggal memanggil file CSS tersebut.</a:t>
            </a:r>
            <a:endParaRPr lang="en-US" sz="2000" dirty="0"/>
          </a:p>
          <a:p>
            <a:pPr marL="226695" algn="just">
              <a:lnSpc>
                <a:spcPct val="150000"/>
              </a:lnSpc>
              <a:spcAft>
                <a:spcPts val="0"/>
              </a:spcAft>
            </a:pPr>
            <a:endParaRPr lang="en-US" sz="2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2</vt:lpstr>
      <vt:lpstr>Quotable</vt:lpstr>
      <vt:lpstr>Anatomi CSS</vt:lpstr>
      <vt:lpstr>Anatomi CSS</vt:lpstr>
      <vt:lpstr>Cara Kerja CSS</vt:lpstr>
      <vt:lpstr>Class Dan 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 CSS</dc:title>
  <dc:creator>HP</dc:creator>
  <cp:lastModifiedBy>HP</cp:lastModifiedBy>
  <cp:revision>3</cp:revision>
  <dcterms:created xsi:type="dcterms:W3CDTF">2019-08-16T09:30:09Z</dcterms:created>
  <dcterms:modified xsi:type="dcterms:W3CDTF">2019-08-16T10:15:21Z</dcterms:modified>
</cp:coreProperties>
</file>